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0" r:id="rId3"/>
    <p:sldId id="271" r:id="rId4"/>
    <p:sldId id="272" r:id="rId5"/>
    <p:sldId id="270" r:id="rId6"/>
    <p:sldId id="274" r:id="rId7"/>
    <p:sldId id="269" r:id="rId8"/>
    <p:sldId id="273" r:id="rId9"/>
    <p:sldId id="278" r:id="rId10"/>
    <p:sldId id="284" r:id="rId11"/>
    <p:sldId id="277" r:id="rId12"/>
    <p:sldId id="286" r:id="rId13"/>
    <p:sldId id="287" r:id="rId14"/>
    <p:sldId id="281" r:id="rId15"/>
    <p:sldId id="282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ACFC-A0E2-451B-90D6-5B5F69088A0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73B08-B281-4C2D-99B0-299ED2FC653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7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D0DFE-67BD-4E0E-BA13-181271B4EBDC}" type="slidenum">
              <a:rPr lang="ru-RU">
                <a:latin typeface="Arial" pitchFamily="34" charset="0"/>
                <a:cs typeface="Arial" pitchFamily="34" charset="0"/>
              </a:rPr>
              <a:pPr/>
              <a:t>2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46E6035D-9C83-45EB-8F1B-7E31164181C0}" type="slidenum">
              <a:rPr lang="ru-RU" sz="1200" b="0">
                <a:latin typeface="Times New Roman" pitchFamily="18" charset="0"/>
                <a:cs typeface="Times New Roman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ru-RU" sz="1200" b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137-4DB9-492D-924E-23B1B77F2CB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00B-088D-41FE-BE11-4C8B1285936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137-4DB9-492D-924E-23B1B77F2CB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00B-088D-41FE-BE11-4C8B1285936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137-4DB9-492D-924E-23B1B77F2CB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00B-088D-41FE-BE11-4C8B1285936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137-4DB9-492D-924E-23B1B77F2CB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00B-088D-41FE-BE11-4C8B1285936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137-4DB9-492D-924E-23B1B77F2CB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00B-088D-41FE-BE11-4C8B1285936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137-4DB9-492D-924E-23B1B77F2CB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00B-088D-41FE-BE11-4C8B1285936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137-4DB9-492D-924E-23B1B77F2CB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00B-088D-41FE-BE11-4C8B1285936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137-4DB9-492D-924E-23B1B77F2CB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00B-088D-41FE-BE11-4C8B1285936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137-4DB9-492D-924E-23B1B77F2CB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00B-088D-41FE-BE11-4C8B1285936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137-4DB9-492D-924E-23B1B77F2CB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00B-088D-41FE-BE11-4C8B1285936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137-4DB9-492D-924E-23B1B77F2CB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200B-088D-41FE-BE11-4C8B1285936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3137-4DB9-492D-924E-23B1B77F2CB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200B-088D-41FE-BE11-4C8B1285936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104595.html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10.gif"/><Relationship Id="rId4" Type="http://schemas.openxmlformats.org/officeDocument/2006/relationships/image" Target="../media/image23.png"/><Relationship Id="rId9" Type="http://schemas.openxmlformats.org/officeDocument/2006/relationships/hyperlink" Target="http://smiles.33b.ru/smile.104595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4595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662473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uk-UA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-клас.Математика</a:t>
            </a:r>
            <a:endParaRPr lang="ru-RU" sz="5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0768"/>
            <a:ext cx="691276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 </a:t>
            </a:r>
            <a:r>
              <a:rPr lang="uk-UA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підручиком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О.С.</a:t>
            </a:r>
            <a:r>
              <a:rPr lang="uk-UA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Істер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10" descr="C:\Users\PC\Pictures\29244027_199322847327173_66799125132004556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0"/>
            <a:ext cx="2123728" cy="4509120"/>
          </a:xfrm>
          <a:prstGeom prst="rect">
            <a:avLst/>
          </a:prstGeom>
          <a:noFill/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0" y="3140969"/>
            <a:ext cx="7740352" cy="286035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Відсотки.Знаходження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відсотків від даного числа. </a:t>
            </a:r>
            <a:r>
              <a:rPr lang="uk-UA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§42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31" descr="188236-yan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49" r="8327"/>
          <a:stretch>
            <a:fillRect/>
          </a:stretch>
        </p:blipFill>
        <p:spPr bwMode="auto">
          <a:xfrm>
            <a:off x="0" y="5013176"/>
            <a:ext cx="248376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057800"/>
            <a:ext cx="32038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0" y="1340768"/>
            <a:ext cx="2483768" cy="521916"/>
          </a:xfrm>
          <a:custGeom>
            <a:avLst/>
            <a:gdLst>
              <a:gd name="connsiteX0" fmla="*/ 0 w 2483768"/>
              <a:gd name="connsiteY0" fmla="*/ 0 h 521916"/>
              <a:gd name="connsiteX1" fmla="*/ 2483768 w 2483768"/>
              <a:gd name="connsiteY1" fmla="*/ 0 h 521916"/>
              <a:gd name="connsiteX2" fmla="*/ 2483768 w 2483768"/>
              <a:gd name="connsiteY2" fmla="*/ 521916 h 521916"/>
              <a:gd name="connsiteX3" fmla="*/ 0 w 2483768"/>
              <a:gd name="connsiteY3" fmla="*/ 521916 h 521916"/>
              <a:gd name="connsiteX4" fmla="*/ 0 w 2483768"/>
              <a:gd name="connsiteY4" fmla="*/ 0 h 52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768" h="521916">
                <a:moveTo>
                  <a:pt x="0" y="0"/>
                </a:moveTo>
                <a:lnTo>
                  <a:pt x="2483768" y="0"/>
                </a:lnTo>
                <a:lnTo>
                  <a:pt x="2483768" y="521916"/>
                </a:lnTo>
                <a:lnTo>
                  <a:pt x="0" y="52191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178"/>
              </a:avLst>
            </a:prstTxWarp>
          </a:bodyPr>
          <a:lstStyle/>
          <a:p>
            <a:pPr algn="ctr"/>
            <a:r>
              <a:rPr lang="uk-UA" sz="4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№1503.</a:t>
            </a:r>
            <a:endParaRPr lang="ru-RU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" name="WordArt 13"/>
          <p:cNvSpPr>
            <a:spLocks noChangeArrowheads="1" noChangeShapeType="1" noTextEdit="1"/>
          </p:cNvSpPr>
          <p:nvPr/>
        </p:nvSpPr>
        <p:spPr bwMode="auto">
          <a:xfrm>
            <a:off x="2627784" y="0"/>
            <a:ext cx="6516216" cy="1097980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Plain">
              <a:avLst>
                <a:gd name="adj" fmla="val 50178"/>
              </a:avLst>
            </a:prstTxWarp>
          </a:bodyPr>
          <a:lstStyle/>
          <a:p>
            <a:pPr algn="ctr"/>
            <a:r>
              <a:rPr lang="uk-UA" sz="4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Наприклад:</a:t>
            </a:r>
            <a:endParaRPr lang="ru-RU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196752"/>
            <a:ext cx="5760640" cy="1152128"/>
          </a:xfrm>
          <a:prstGeom prst="homePlate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4972050" cy="1008112"/>
          </a:xfrm>
          <a:prstGeom prst="rect">
            <a:avLst/>
          </a:prstGeom>
          <a:noFill/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86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589240"/>
            <a:ext cx="4176464" cy="907157"/>
          </a:xfrm>
          <a:prstGeom prst="homePlate">
            <a:avLst/>
          </a:prstGeom>
          <a:noFill/>
        </p:spPr>
      </p:pic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89" name="Picture 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4984"/>
            <a:ext cx="3899967" cy="864095"/>
          </a:xfrm>
          <a:prstGeom prst="homePlate">
            <a:avLst/>
          </a:prstGeom>
          <a:noFill/>
        </p:spPr>
      </p:pic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92" name="Picture 2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149080"/>
            <a:ext cx="3000375" cy="1008112"/>
          </a:xfrm>
          <a:prstGeom prst="homePlate">
            <a:avLst/>
          </a:prstGeom>
          <a:noFill/>
        </p:spPr>
      </p:pic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95" name="Picture 2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149080"/>
            <a:ext cx="3000375" cy="907157"/>
          </a:xfrm>
          <a:prstGeom prst="homePlate">
            <a:avLst/>
          </a:prstGeom>
          <a:noFill/>
        </p:spPr>
      </p:pic>
      <p:sp>
        <p:nvSpPr>
          <p:cNvPr id="47" name="Блок-схема: перфолента 46"/>
          <p:cNvSpPr/>
          <p:nvPr/>
        </p:nvSpPr>
        <p:spPr>
          <a:xfrm>
            <a:off x="5292080" y="5445224"/>
            <a:ext cx="1440160" cy="1071384"/>
          </a:xfrm>
          <a:prstGeom prst="flowChartPunchedTape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i="1" dirty="0" smtClean="0"/>
              <a:t> 25% ; </a:t>
            </a:r>
            <a:endParaRPr lang="ru-RU" sz="3600" b="1" i="1" dirty="0"/>
          </a:p>
        </p:txBody>
      </p:sp>
      <p:sp>
        <p:nvSpPr>
          <p:cNvPr id="48" name="Блок-схема: перфолента 47"/>
          <p:cNvSpPr/>
          <p:nvPr/>
        </p:nvSpPr>
        <p:spPr>
          <a:xfrm>
            <a:off x="6084168" y="2708920"/>
            <a:ext cx="1656183" cy="1071384"/>
          </a:xfrm>
          <a:prstGeom prst="flowChartPunchedTap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i="1" dirty="0" smtClean="0"/>
              <a:t>40% ; </a:t>
            </a:r>
            <a:endParaRPr lang="ru-RU" sz="3600" b="1" i="1" dirty="0"/>
          </a:p>
        </p:txBody>
      </p:sp>
      <p:sp>
        <p:nvSpPr>
          <p:cNvPr id="49" name="Блок-схема: перфолента 48"/>
          <p:cNvSpPr/>
          <p:nvPr/>
        </p:nvSpPr>
        <p:spPr>
          <a:xfrm>
            <a:off x="7271792" y="5589240"/>
            <a:ext cx="1476672" cy="1071384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i="1" dirty="0" smtClean="0"/>
              <a:t>80% ; </a:t>
            </a:r>
            <a:endParaRPr lang="ru-RU" sz="3600" b="1" i="1" dirty="0"/>
          </a:p>
        </p:txBody>
      </p:sp>
      <p:pic>
        <p:nvPicPr>
          <p:cNvPr id="50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4005064"/>
            <a:ext cx="1224136" cy="72008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5607E-6 L -0.43316 -0.3354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78035E-8 L -0.52361 0.2053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12139E-6 L -0.25798 -0.2247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06358E-6 L -0.57864 0.2413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2627784" y="0"/>
            <a:ext cx="6516216" cy="1097980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Plain">
              <a:avLst>
                <a:gd name="adj" fmla="val 50178"/>
              </a:avLst>
            </a:prstTxWarp>
          </a:bodyPr>
          <a:lstStyle/>
          <a:p>
            <a:pPr algn="ctr"/>
            <a:r>
              <a:rPr lang="uk-UA" sz="4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Наприклад:</a:t>
            </a:r>
            <a:endParaRPr lang="ru-RU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0" y="1340768"/>
            <a:ext cx="2483768" cy="521916"/>
          </a:xfrm>
          <a:custGeom>
            <a:avLst/>
            <a:gdLst>
              <a:gd name="connsiteX0" fmla="*/ 0 w 2483768"/>
              <a:gd name="connsiteY0" fmla="*/ 0 h 521916"/>
              <a:gd name="connsiteX1" fmla="*/ 2483768 w 2483768"/>
              <a:gd name="connsiteY1" fmla="*/ 0 h 521916"/>
              <a:gd name="connsiteX2" fmla="*/ 2483768 w 2483768"/>
              <a:gd name="connsiteY2" fmla="*/ 521916 h 521916"/>
              <a:gd name="connsiteX3" fmla="*/ 0 w 2483768"/>
              <a:gd name="connsiteY3" fmla="*/ 521916 h 521916"/>
              <a:gd name="connsiteX4" fmla="*/ 0 w 2483768"/>
              <a:gd name="connsiteY4" fmla="*/ 0 h 52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768" h="521916">
                <a:moveTo>
                  <a:pt x="0" y="0"/>
                </a:moveTo>
                <a:lnTo>
                  <a:pt x="2483768" y="0"/>
                </a:lnTo>
                <a:lnTo>
                  <a:pt x="2483768" y="521916"/>
                </a:lnTo>
                <a:lnTo>
                  <a:pt x="0" y="52191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178"/>
              </a:avLst>
            </a:prstTxWarp>
          </a:bodyPr>
          <a:lstStyle/>
          <a:p>
            <a:pPr algn="ctr"/>
            <a:r>
              <a:rPr lang="uk-UA" sz="4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№1501.</a:t>
            </a:r>
            <a:endParaRPr lang="ru-RU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1268760"/>
            <a:ext cx="5832648" cy="64698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/>
              <a:t>1) 0,42 = 0,42 · 100% = 42% ; </a:t>
            </a:r>
            <a:endParaRPr lang="ru-RU" sz="3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132856"/>
            <a:ext cx="5400600" cy="697885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/>
              <a:t>4) 1,18 = 1,18 · 100% = 118% ; </a:t>
            </a:r>
            <a:endParaRPr lang="ru-RU" sz="3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140968"/>
            <a:ext cx="4104456" cy="697885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/>
              <a:t>2) 0,03 = 0,03 · 100% =  </a:t>
            </a:r>
            <a:endParaRPr lang="ru-RU" sz="3200" b="1" i="1" dirty="0"/>
          </a:p>
        </p:txBody>
      </p:sp>
      <p:sp>
        <p:nvSpPr>
          <p:cNvPr id="12" name="Овал 11"/>
          <p:cNvSpPr/>
          <p:nvPr/>
        </p:nvSpPr>
        <p:spPr>
          <a:xfrm>
            <a:off x="7236296" y="3861048"/>
            <a:ext cx="1656183" cy="9088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i="1" dirty="0" smtClean="0"/>
              <a:t>3% ; </a:t>
            </a:r>
            <a:endParaRPr lang="ru-RU" sz="3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4077072"/>
            <a:ext cx="4752528" cy="64698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/>
              <a:t>3) 0,5 = 0,5 · 100% =  </a:t>
            </a:r>
            <a:endParaRPr lang="ru-RU" sz="3200" b="1" i="1" dirty="0"/>
          </a:p>
        </p:txBody>
      </p:sp>
      <p:sp>
        <p:nvSpPr>
          <p:cNvPr id="14" name="Овал 13"/>
          <p:cNvSpPr/>
          <p:nvPr/>
        </p:nvSpPr>
        <p:spPr>
          <a:xfrm>
            <a:off x="7271792" y="5589240"/>
            <a:ext cx="1872208" cy="9088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i="1" dirty="0" smtClean="0"/>
              <a:t>50% ; </a:t>
            </a:r>
            <a:endParaRPr lang="ru-RU" sz="36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4941168"/>
            <a:ext cx="5400600" cy="697885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/>
              <a:t>5) 0,318 = 0,318 · 100% =   </a:t>
            </a:r>
            <a:endParaRPr lang="ru-RU" sz="3200" b="1" i="1" dirty="0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7020272" y="2060848"/>
            <a:ext cx="1656183" cy="1071384"/>
          </a:xfrm>
          <a:prstGeom prst="flowChartPunchedTap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i="1" dirty="0" smtClean="0"/>
              <a:t>31,8% ; </a:t>
            </a:r>
            <a:endParaRPr lang="ru-RU" sz="36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733256"/>
            <a:ext cx="6768752" cy="697885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/>
              <a:t>6) 2,387 = 2,387 · 100% =  </a:t>
            </a:r>
            <a:endParaRPr lang="ru-RU" sz="3200" b="1" i="1" dirty="0"/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076056" y="2996952"/>
            <a:ext cx="2088231" cy="1071384"/>
          </a:xfrm>
          <a:prstGeom prst="flowChartPunchedTape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i="1" dirty="0" smtClean="0"/>
              <a:t>238,7% ; 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104 L -0.33472 -0.097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1387E-6 L -0.37396 -0.223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68208E-6 L -0.27153 0.4046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0462 L -0.05121 0.3475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2627784" y="0"/>
            <a:ext cx="6516216" cy="1097980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Plain">
              <a:avLst>
                <a:gd name="adj" fmla="val 50178"/>
              </a:avLst>
            </a:prstTxWarp>
          </a:bodyPr>
          <a:lstStyle/>
          <a:p>
            <a:pPr algn="ctr"/>
            <a:r>
              <a:rPr lang="uk-UA" sz="4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Наприклад:</a:t>
            </a:r>
            <a:endParaRPr lang="ru-RU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0" y="1340768"/>
            <a:ext cx="2915816" cy="521916"/>
          </a:xfrm>
          <a:custGeom>
            <a:avLst/>
            <a:gdLst>
              <a:gd name="connsiteX0" fmla="*/ 0 w 2483768"/>
              <a:gd name="connsiteY0" fmla="*/ 0 h 521916"/>
              <a:gd name="connsiteX1" fmla="*/ 2483768 w 2483768"/>
              <a:gd name="connsiteY1" fmla="*/ 0 h 521916"/>
              <a:gd name="connsiteX2" fmla="*/ 2483768 w 2483768"/>
              <a:gd name="connsiteY2" fmla="*/ 521916 h 521916"/>
              <a:gd name="connsiteX3" fmla="*/ 0 w 2483768"/>
              <a:gd name="connsiteY3" fmla="*/ 521916 h 521916"/>
              <a:gd name="connsiteX4" fmla="*/ 0 w 2483768"/>
              <a:gd name="connsiteY4" fmla="*/ 0 h 52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768" h="521916">
                <a:moveTo>
                  <a:pt x="0" y="0"/>
                </a:moveTo>
                <a:lnTo>
                  <a:pt x="2483768" y="0"/>
                </a:lnTo>
                <a:lnTo>
                  <a:pt x="2483768" y="521916"/>
                </a:lnTo>
                <a:lnTo>
                  <a:pt x="0" y="52191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178"/>
              </a:avLst>
            </a:prstTxWarp>
          </a:bodyPr>
          <a:lstStyle/>
          <a:p>
            <a:pPr algn="ctr"/>
            <a:r>
              <a:rPr lang="uk-UA" sz="4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№1509. стр.247</a:t>
            </a:r>
            <a:endParaRPr lang="ru-RU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196752"/>
            <a:ext cx="4876800" cy="936104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4524375" cy="769615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179512" y="3068960"/>
            <a:ext cx="2915816" cy="737940"/>
          </a:xfrm>
          <a:custGeom>
            <a:avLst/>
            <a:gdLst>
              <a:gd name="connsiteX0" fmla="*/ 0 w 2483768"/>
              <a:gd name="connsiteY0" fmla="*/ 0 h 521916"/>
              <a:gd name="connsiteX1" fmla="*/ 2483768 w 2483768"/>
              <a:gd name="connsiteY1" fmla="*/ 0 h 521916"/>
              <a:gd name="connsiteX2" fmla="*/ 2483768 w 2483768"/>
              <a:gd name="connsiteY2" fmla="*/ 521916 h 521916"/>
              <a:gd name="connsiteX3" fmla="*/ 0 w 2483768"/>
              <a:gd name="connsiteY3" fmla="*/ 521916 h 521916"/>
              <a:gd name="connsiteX4" fmla="*/ 0 w 2483768"/>
              <a:gd name="connsiteY4" fmla="*/ 0 h 52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768" h="521916">
                <a:moveTo>
                  <a:pt x="0" y="0"/>
                </a:moveTo>
                <a:lnTo>
                  <a:pt x="2483768" y="0"/>
                </a:lnTo>
                <a:lnTo>
                  <a:pt x="2483768" y="521916"/>
                </a:lnTo>
                <a:lnTo>
                  <a:pt x="0" y="52191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178"/>
              </a:avLst>
            </a:prstTxWarp>
          </a:bodyPr>
          <a:lstStyle/>
          <a:p>
            <a:pPr algn="ctr"/>
            <a:r>
              <a:rPr lang="uk-UA" sz="4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№1518. стр.249</a:t>
            </a:r>
            <a:endParaRPr lang="ru-RU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068960"/>
            <a:ext cx="2745482" cy="769615"/>
          </a:xfrm>
          <a:prstGeom prst="rect">
            <a:avLst/>
          </a:prstGeom>
          <a:noFill/>
        </p:spPr>
      </p:pic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789040"/>
            <a:ext cx="913857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1 спосіб: </a:t>
            </a:r>
            <a:r>
              <a:rPr lang="uk-UA" sz="2400" b="1" dirty="0" smtClean="0"/>
              <a:t>Спочатку знайдемо 1% від числа 214; 214 : 100 = 2,14</a:t>
            </a:r>
          </a:p>
          <a:p>
            <a:r>
              <a:rPr lang="uk-UA" sz="2400" b="1" dirty="0" smtClean="0"/>
              <a:t>   Отриманий результат  помножимо на кількість відсотків.</a:t>
            </a:r>
          </a:p>
          <a:p>
            <a:r>
              <a:rPr lang="uk-UA" sz="2400" b="1" dirty="0" smtClean="0"/>
              <a:t>   Маємо 2,14 · 30 = 64,2.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5013176"/>
            <a:ext cx="877747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2 спосіб : </a:t>
            </a:r>
            <a:r>
              <a:rPr lang="uk-UA" sz="2400" b="1" dirty="0" smtClean="0"/>
              <a:t>Перетворимо відсотки у десятковий дріб 30% = 0,3;</a:t>
            </a:r>
          </a:p>
          <a:p>
            <a:r>
              <a:rPr lang="uk-UA" sz="2400" b="1" dirty="0" smtClean="0"/>
              <a:t> Тоді 214 · 0,3 = 64,2 </a:t>
            </a:r>
            <a:endParaRPr lang="ru-RU" sz="2400" b="1" dirty="0"/>
          </a:p>
        </p:txBody>
      </p:sp>
      <p:sp>
        <p:nvSpPr>
          <p:cNvPr id="20" name="Капля 19"/>
          <p:cNvSpPr/>
          <p:nvPr/>
        </p:nvSpPr>
        <p:spPr>
          <a:xfrm>
            <a:off x="395536" y="5949280"/>
            <a:ext cx="7200800" cy="649188"/>
          </a:xfrm>
          <a:prstGeom prst="teardrop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sz="2400" b="1" dirty="0" smtClean="0"/>
              <a:t>ОТРИМАЄ ОДИНАКОВИЙ РЕЗУЛЬТАТ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полуниц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96752"/>
            <a:ext cx="5796508" cy="115212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2778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2627784" y="0"/>
            <a:ext cx="6516216" cy="1097980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Plain">
              <a:avLst>
                <a:gd name="adj" fmla="val 50178"/>
              </a:avLst>
            </a:prstTxWarp>
          </a:bodyPr>
          <a:lstStyle/>
          <a:p>
            <a:pPr algn="ctr"/>
            <a:r>
              <a:rPr lang="uk-UA" sz="4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Задача:</a:t>
            </a:r>
            <a:endParaRPr lang="ru-RU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0" y="1340768"/>
            <a:ext cx="3059832" cy="521916"/>
          </a:xfrm>
          <a:custGeom>
            <a:avLst/>
            <a:gdLst>
              <a:gd name="connsiteX0" fmla="*/ 0 w 2483768"/>
              <a:gd name="connsiteY0" fmla="*/ 0 h 521916"/>
              <a:gd name="connsiteX1" fmla="*/ 2483768 w 2483768"/>
              <a:gd name="connsiteY1" fmla="*/ 0 h 521916"/>
              <a:gd name="connsiteX2" fmla="*/ 2483768 w 2483768"/>
              <a:gd name="connsiteY2" fmla="*/ 521916 h 521916"/>
              <a:gd name="connsiteX3" fmla="*/ 0 w 2483768"/>
              <a:gd name="connsiteY3" fmla="*/ 521916 h 521916"/>
              <a:gd name="connsiteX4" fmla="*/ 0 w 2483768"/>
              <a:gd name="connsiteY4" fmla="*/ 0 h 52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3768" h="521916">
                <a:moveTo>
                  <a:pt x="0" y="0"/>
                </a:moveTo>
                <a:lnTo>
                  <a:pt x="2483768" y="0"/>
                </a:lnTo>
                <a:lnTo>
                  <a:pt x="2483768" y="521916"/>
                </a:lnTo>
                <a:lnTo>
                  <a:pt x="0" y="52191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Plain">
              <a:avLst>
                <a:gd name="adj" fmla="val 50178"/>
              </a:avLst>
            </a:prstTxWarp>
          </a:bodyPr>
          <a:lstStyle/>
          <a:p>
            <a:pPr algn="ctr"/>
            <a:r>
              <a:rPr lang="uk-UA" sz="4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№1519 стр.249.</a:t>
            </a:r>
            <a:endParaRPr lang="ru-RU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3" y="2420888"/>
            <a:ext cx="9138577" cy="1200329"/>
          </a:xfrm>
          <a:prstGeom prst="round1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1 спосіб: </a:t>
            </a:r>
            <a:r>
              <a:rPr lang="uk-UA" sz="2400" b="1" dirty="0" smtClean="0"/>
              <a:t>Спочатку знайдемо 1% від числа 15 кг. 15 : 100 = 0,15</a:t>
            </a:r>
          </a:p>
          <a:p>
            <a:r>
              <a:rPr lang="uk-UA" sz="2400" b="1" dirty="0" smtClean="0"/>
              <a:t>   Отриманий результат  помножимо на кількість відсотків.</a:t>
            </a:r>
          </a:p>
          <a:p>
            <a:r>
              <a:rPr lang="uk-UA" sz="2400" b="1" dirty="0" smtClean="0"/>
              <a:t>   Маємо 0,15 · 6 = 0,9 (кг).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933056"/>
            <a:ext cx="8525954" cy="991731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2 спосіб : </a:t>
            </a:r>
            <a:r>
              <a:rPr lang="uk-UA" sz="2400" b="1" dirty="0" smtClean="0"/>
              <a:t>Перетворимо відсотки у десятковий дріб 6% = 0,06;</a:t>
            </a:r>
          </a:p>
          <a:p>
            <a:r>
              <a:rPr lang="uk-UA" sz="2400" b="1" dirty="0" smtClean="0"/>
              <a:t> Тоді 15 · 0,3 = 0,9 ( кг.). </a:t>
            </a:r>
            <a:endParaRPr lang="ru-RU" sz="2400" b="1" dirty="0"/>
          </a:p>
        </p:txBody>
      </p:sp>
      <p:sp>
        <p:nvSpPr>
          <p:cNvPr id="10" name="Капля 9"/>
          <p:cNvSpPr/>
          <p:nvPr/>
        </p:nvSpPr>
        <p:spPr>
          <a:xfrm>
            <a:off x="0" y="5085184"/>
            <a:ext cx="6300192" cy="1168539"/>
          </a:xfrm>
          <a:prstGeom prst="teardrop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sz="2400" b="1" dirty="0" smtClean="0"/>
              <a:t>ОТРИМАЄМО ОДИНАКОВИЙ РЕЗУЛЬТАТ</a:t>
            </a:r>
            <a:endParaRPr lang="ru-RU" sz="24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941168"/>
            <a:ext cx="298782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4427984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2778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2627784" y="0"/>
            <a:ext cx="6516216" cy="1097980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Plain">
              <a:avLst>
                <a:gd name="adj" fmla="val 50178"/>
              </a:avLst>
            </a:prstTxWarp>
          </a:bodyPr>
          <a:lstStyle/>
          <a:p>
            <a:pPr algn="ctr"/>
            <a:r>
              <a:rPr lang="uk-UA" sz="4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Задача:</a:t>
            </a:r>
            <a:endParaRPr lang="ru-RU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52"/>
            <a:ext cx="4716016" cy="2808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4">
              <a:lnSpc>
                <a:spcPct val="90000"/>
              </a:lnSpc>
              <a:tabLst>
                <a:tab pos="0" algn="l"/>
              </a:tabLst>
            </a:pPr>
            <a:r>
              <a:rPr lang="uk-UA" altLang="ru-RU" sz="3200" b="1" i="1" dirty="0" smtClean="0">
                <a:solidFill>
                  <a:schemeClr val="tx1"/>
                </a:solidFill>
              </a:rPr>
              <a:t>Ялпуг </a:t>
            </a:r>
            <a:r>
              <a:rPr lang="uk-UA" altLang="ru-RU" sz="3200" i="1" dirty="0" smtClean="0">
                <a:solidFill>
                  <a:schemeClr val="tx1"/>
                </a:solidFill>
              </a:rPr>
              <a:t>– найбільше природне озеро в Україні, його довжина – 25 км, а ширина становить 28% довжини. Яка ширина озера </a:t>
            </a:r>
            <a:r>
              <a:rPr lang="uk-UA" altLang="ru-RU" sz="3200" b="1" i="1" dirty="0" smtClean="0">
                <a:solidFill>
                  <a:schemeClr val="tx1"/>
                </a:solidFill>
              </a:rPr>
              <a:t>Ялпуг</a:t>
            </a:r>
            <a:r>
              <a:rPr lang="uk-UA" altLang="ru-RU" sz="3200" i="1" dirty="0" smtClean="0">
                <a:solidFill>
                  <a:schemeClr val="tx1"/>
                </a:solidFill>
              </a:rPr>
              <a:t>?</a:t>
            </a:r>
            <a:endParaRPr lang="ru-RU" altLang="ru-RU" sz="3200" i="1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149080"/>
            <a:ext cx="6588224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546100" lvl="4" indent="-457200">
              <a:buFont typeface="Arial" charset="0"/>
              <a:buAutoNum type="arabicPeriod"/>
              <a:defRPr/>
            </a:pPr>
            <a:r>
              <a:rPr lang="uk-UA" altLang="ru-RU" sz="2800" b="1" i="1" dirty="0" smtClean="0"/>
              <a:t>Скільки кілометрів відповідає 1% ?</a:t>
            </a:r>
          </a:p>
          <a:p>
            <a:pPr marL="88900" lvl="4">
              <a:defRPr/>
            </a:pPr>
            <a:r>
              <a:rPr lang="uk-UA" altLang="ru-RU" sz="2800" b="1" i="1" dirty="0" smtClean="0"/>
              <a:t>                   25 : 100 = 0,25 (км).</a:t>
            </a:r>
            <a:endParaRPr lang="uk-UA" altLang="ru-RU" sz="28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157192"/>
            <a:ext cx="680424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88900" lvl="4">
              <a:defRPr/>
            </a:pPr>
            <a:r>
              <a:rPr lang="uk-UA" altLang="ru-RU" sz="2800" b="1" dirty="0" smtClean="0"/>
              <a:t>2. Скільки кілометрів припадає на 28% ?</a:t>
            </a:r>
          </a:p>
          <a:p>
            <a:pPr marL="88900" lvl="4">
              <a:defRPr/>
            </a:pPr>
            <a:r>
              <a:rPr lang="uk-UA" altLang="ru-RU" sz="2800" b="1" dirty="0" smtClean="0"/>
              <a:t>                  0,25 · 28 = 7 (км).</a:t>
            </a:r>
            <a:endParaRPr lang="uk-UA" alt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6187173"/>
            <a:ext cx="5256584" cy="73574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i="1" dirty="0" smtClean="0"/>
              <a:t>Відповідь : 7км.</a:t>
            </a:r>
            <a:endParaRPr lang="ru-RU" sz="2800" b="1" i="1" dirty="0"/>
          </a:p>
        </p:txBody>
      </p:sp>
      <p:pic>
        <p:nvPicPr>
          <p:cNvPr id="17" name="Picture 2" descr="http://misto-market.com.ua/dom/uploads/posts/2011_05_18/original/1305707810_percent-76153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9250" y="4077073"/>
            <a:ext cx="2444750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айл:Synevyr lak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24744"/>
            <a:ext cx="4343400" cy="306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2778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2627784" y="0"/>
            <a:ext cx="6516216" cy="1097980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Plain">
              <a:avLst>
                <a:gd name="adj" fmla="val 50178"/>
              </a:avLst>
            </a:prstTxWarp>
          </a:bodyPr>
          <a:lstStyle/>
          <a:p>
            <a:pPr algn="ctr"/>
            <a:r>
              <a:rPr lang="uk-UA" sz="4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Задача:</a:t>
            </a:r>
            <a:endParaRPr lang="ru-RU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788024" cy="460851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lvl="4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uk-UA" altLang="ru-RU" sz="3200" b="1" i="1" dirty="0" smtClean="0">
                <a:solidFill>
                  <a:schemeClr val="tx1"/>
                </a:solidFill>
              </a:rPr>
              <a:t>Синевир</a:t>
            </a:r>
            <a:r>
              <a:rPr lang="uk-UA" altLang="ru-RU" sz="3200" dirty="0" smtClean="0">
                <a:solidFill>
                  <a:schemeClr val="tx1"/>
                </a:solidFill>
              </a:rPr>
              <a:t> – національний парк в Українських Карпатах. Його загальна площа – </a:t>
            </a:r>
            <a:r>
              <a:rPr lang="uk-UA" altLang="ru-RU" sz="3200" b="1" dirty="0" smtClean="0">
                <a:solidFill>
                  <a:schemeClr val="tx1"/>
                </a:solidFill>
              </a:rPr>
              <a:t>40400 га, </a:t>
            </a:r>
            <a:r>
              <a:rPr lang="uk-UA" altLang="ru-RU" sz="3200" dirty="0" smtClean="0">
                <a:solidFill>
                  <a:schemeClr val="tx1"/>
                </a:solidFill>
              </a:rPr>
              <a:t>з них – </a:t>
            </a:r>
            <a:r>
              <a:rPr lang="uk-UA" altLang="ru-RU" sz="3200" b="1" dirty="0" smtClean="0">
                <a:solidFill>
                  <a:schemeClr val="tx1"/>
                </a:solidFill>
              </a:rPr>
              <a:t>14,4%</a:t>
            </a:r>
            <a:r>
              <a:rPr lang="uk-UA" altLang="ru-RU" sz="3200" dirty="0" smtClean="0">
                <a:solidFill>
                  <a:schemeClr val="tx1"/>
                </a:solidFill>
              </a:rPr>
              <a:t> відведено під заповідну зону. Яка площа заповідної </a:t>
            </a:r>
          </a:p>
          <a:p>
            <a:pPr marL="0" lvl="4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uk-UA" altLang="ru-RU" sz="3200" dirty="0" smtClean="0">
                <a:solidFill>
                  <a:schemeClr val="tx1"/>
                </a:solidFill>
              </a:rPr>
              <a:t>           зони Синевиру?</a:t>
            </a:r>
            <a:endParaRPr lang="ru-RU" altLang="ru-RU" sz="3200" dirty="0" smtClean="0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788024" y="4293096"/>
            <a:ext cx="4139952" cy="777061"/>
          </a:xfrm>
          <a:prstGeom prst="frame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uk-UA" altLang="ru-RU" sz="3200" b="1" i="1" dirty="0" smtClean="0">
                <a:solidFill>
                  <a:srgbClr val="FF0000"/>
                </a:solidFill>
              </a:rPr>
              <a:t>Відповідь: </a:t>
            </a:r>
            <a:r>
              <a:rPr lang="uk-UA" altLang="ru-RU" sz="3200" b="1" i="1" dirty="0" smtClean="0"/>
              <a:t>5817,6 га</a:t>
            </a:r>
            <a:endParaRPr lang="ru-RU" sz="3200" b="1" i="1" dirty="0"/>
          </a:p>
        </p:txBody>
      </p:sp>
      <p:pic>
        <p:nvPicPr>
          <p:cNvPr id="7" name="Рисунок 31" descr="188236-ya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49" r="8327"/>
          <a:stretch>
            <a:fillRect/>
          </a:stretch>
        </p:blipFill>
        <p:spPr bwMode="auto">
          <a:xfrm>
            <a:off x="4860032" y="5013177"/>
            <a:ext cx="428396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99174" y="0"/>
            <a:ext cx="5102373" cy="12001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003300"/>
                </a:solidFill>
                <a:latin typeface="Times New Roman" pitchFamily="18" charset="0"/>
              </a:rPr>
              <a:t>Запишіть</a:t>
            </a:r>
            <a:r>
              <a:rPr lang="ru-RU" sz="3600" b="1" i="1" dirty="0">
                <a:solidFill>
                  <a:srgbClr val="003300"/>
                </a:solidFill>
                <a:latin typeface="Times New Roman" pitchFamily="18" charset="0"/>
              </a:rPr>
              <a:t> за </a:t>
            </a:r>
            <a:r>
              <a:rPr lang="ru-RU" sz="3600" b="1" i="1" dirty="0" err="1">
                <a:solidFill>
                  <a:srgbClr val="003300"/>
                </a:solidFill>
                <a:latin typeface="Times New Roman" pitchFamily="18" charset="0"/>
              </a:rPr>
              <a:t>допомогою</a:t>
            </a:r>
            <a:endParaRPr lang="ru-RU" sz="3600" b="1" i="1" dirty="0">
              <a:solidFill>
                <a:srgbClr val="003300"/>
              </a:solidFill>
              <a:latin typeface="Times New Roman" pitchFamily="18" charset="0"/>
            </a:endParaRPr>
          </a:p>
          <a:p>
            <a:pPr algn="ctr"/>
            <a:r>
              <a:rPr lang="ru-RU" sz="3600" b="1" i="1" dirty="0" err="1">
                <a:solidFill>
                  <a:srgbClr val="003300"/>
                </a:solidFill>
                <a:latin typeface="Times New Roman" pitchFamily="18" charset="0"/>
              </a:rPr>
              <a:t>відсотків</a:t>
            </a:r>
            <a:r>
              <a:rPr lang="ru-RU" sz="36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</a:rPr>
              <a:t>0,05</a:t>
            </a:r>
            <a:endParaRPr lang="ru-RU" sz="3600" b="1" i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0825" y="1412875"/>
            <a:ext cx="2376488" cy="1560513"/>
            <a:chOff x="113" y="1162"/>
            <a:chExt cx="1179" cy="802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>
              <a:off x="113" y="1207"/>
              <a:ext cx="1179" cy="757"/>
            </a:xfrm>
            <a:prstGeom prst="irregularSeal1">
              <a:avLst/>
            </a:prstGeom>
            <a:solidFill>
              <a:srgbClr val="FDDFBF"/>
            </a:solidFill>
            <a:ln w="2857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 b="1" dirty="0">
                  <a:latin typeface="Times New Roman" pitchFamily="18" charset="0"/>
                </a:rPr>
                <a:t>5</a:t>
              </a:r>
              <a:r>
                <a:rPr lang="ru-RU" sz="2800" b="1" dirty="0" smtClean="0">
                  <a:latin typeface="Times New Roman" pitchFamily="18" charset="0"/>
                </a:rPr>
                <a:t>0</a:t>
              </a:r>
              <a:r>
                <a:rPr lang="ru-RU" sz="2800" b="1" dirty="0"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9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85" y="1162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 dirty="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1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23850" y="3141663"/>
            <a:ext cx="2411413" cy="1657350"/>
            <a:chOff x="1519" y="1162"/>
            <a:chExt cx="1179" cy="802"/>
          </a:xfrm>
        </p:grpSpPr>
        <p:sp>
          <p:nvSpPr>
            <p:cNvPr id="11" name="AutoShape 22"/>
            <p:cNvSpPr>
              <a:spLocks noChangeArrowheads="1"/>
            </p:cNvSpPr>
            <p:nvPr/>
          </p:nvSpPr>
          <p:spPr bwMode="auto">
            <a:xfrm>
              <a:off x="1519" y="1207"/>
              <a:ext cx="1179" cy="757"/>
            </a:xfrm>
            <a:prstGeom prst="irregularSeal1">
              <a:avLst/>
            </a:prstGeom>
            <a:solidFill>
              <a:srgbClr val="FDDFBF"/>
            </a:solidFill>
            <a:ln w="2857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 b="1" dirty="0" smtClean="0">
                  <a:latin typeface="Times New Roman" pitchFamily="18" charset="0"/>
                </a:rPr>
                <a:t>0,5%</a:t>
              </a:r>
              <a:endParaRPr lang="ru-RU" sz="2800" b="1" dirty="0">
                <a:latin typeface="Times New Roman" pitchFamily="18" charset="0"/>
              </a:endParaRPr>
            </a:p>
          </p:txBody>
        </p:sp>
        <p:sp>
          <p:nvSpPr>
            <p:cNvPr id="12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746" y="1162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2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923928" y="1916832"/>
            <a:ext cx="2016224" cy="1656184"/>
            <a:chOff x="2880" y="1162"/>
            <a:chExt cx="1179" cy="802"/>
          </a:xfrm>
        </p:grpSpPr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>
              <a:off x="2880" y="1207"/>
              <a:ext cx="1179" cy="757"/>
            </a:xfrm>
            <a:prstGeom prst="irregularSeal1">
              <a:avLst/>
            </a:prstGeom>
            <a:solidFill>
              <a:srgbClr val="FDDFBF"/>
            </a:solidFill>
            <a:ln w="2857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 b="1" dirty="0">
                  <a:latin typeface="Times New Roman" pitchFamily="18" charset="0"/>
                </a:rPr>
                <a:t>5</a:t>
              </a:r>
              <a:r>
                <a:rPr lang="ru-RU" sz="2800" b="1" dirty="0" smtClean="0">
                  <a:latin typeface="Times New Roman" pitchFamily="18" charset="0"/>
                </a:rPr>
                <a:t>%</a:t>
              </a:r>
              <a:endParaRPr lang="ru-RU" sz="2800" b="1" dirty="0">
                <a:latin typeface="Times New Roman" pitchFamily="18" charset="0"/>
              </a:endParaRPr>
            </a:p>
          </p:txBody>
        </p:sp>
        <p:sp>
          <p:nvSpPr>
            <p:cNvPr id="1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3107" y="1162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3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732588" y="1268413"/>
            <a:ext cx="2232025" cy="1511300"/>
            <a:chOff x="4286" y="1207"/>
            <a:chExt cx="1179" cy="803"/>
          </a:xfrm>
        </p:grpSpPr>
        <p:sp>
          <p:nvSpPr>
            <p:cNvPr id="17" name="AutoShape 21"/>
            <p:cNvSpPr>
              <a:spLocks noChangeArrowheads="1"/>
            </p:cNvSpPr>
            <p:nvPr/>
          </p:nvSpPr>
          <p:spPr bwMode="auto">
            <a:xfrm>
              <a:off x="4286" y="1253"/>
              <a:ext cx="1179" cy="757"/>
            </a:xfrm>
            <a:prstGeom prst="irregularSeal1">
              <a:avLst/>
            </a:prstGeom>
            <a:solidFill>
              <a:srgbClr val="FDDFBF"/>
            </a:solidFill>
            <a:ln w="2857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 b="1" dirty="0" smtClean="0">
                  <a:latin typeface="Times New Roman" pitchFamily="18" charset="0"/>
                </a:rPr>
                <a:t>0,05%</a:t>
              </a:r>
              <a:endParaRPr lang="ru-RU" sz="2800" b="1" dirty="0">
                <a:latin typeface="Times New Roman" pitchFamily="18" charset="0"/>
              </a:endParaRPr>
            </a:p>
          </p:txBody>
        </p:sp>
        <p:sp>
          <p:nvSpPr>
            <p:cNvPr id="18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513" y="1207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 dirty="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4</a:t>
              </a: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755576" y="4725144"/>
            <a:ext cx="3888432" cy="1440160"/>
            <a:chOff x="340" y="2387"/>
            <a:chExt cx="2506" cy="1723"/>
          </a:xfrm>
        </p:grpSpPr>
        <p:pic>
          <p:nvPicPr>
            <p:cNvPr id="20" name="Picture 3" descr="MCj0429829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2905"/>
              <a:ext cx="1390" cy="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839" y="2387"/>
              <a:ext cx="2007" cy="593"/>
            </a:xfrm>
            <a:prstGeom prst="wedgeEllipseCallout">
              <a:avLst>
                <a:gd name="adj1" fmla="val -58222"/>
                <a:gd name="adj2" fmla="val 75384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b="1" i="1">
                  <a:solidFill>
                    <a:srgbClr val="FF0066"/>
                  </a:solidFill>
                  <a:latin typeface="Times New Roman" pitchFamily="18" charset="0"/>
                </a:rPr>
                <a:t>ПРАВИЛЬНО!</a:t>
              </a:r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5004048" y="3141156"/>
            <a:ext cx="4139705" cy="2308930"/>
            <a:chOff x="3061" y="2290"/>
            <a:chExt cx="2494" cy="1869"/>
          </a:xfrm>
        </p:grpSpPr>
        <p:pic>
          <p:nvPicPr>
            <p:cNvPr id="23" name="Picture 16" descr="MCj042444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1" y="2931"/>
              <a:ext cx="1075" cy="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AutoShape 17"/>
            <p:cNvSpPr>
              <a:spLocks noChangeArrowheads="1"/>
            </p:cNvSpPr>
            <p:nvPr/>
          </p:nvSpPr>
          <p:spPr bwMode="auto">
            <a:xfrm>
              <a:off x="3798" y="2290"/>
              <a:ext cx="1757" cy="566"/>
            </a:xfrm>
            <a:prstGeom prst="wedgeEllipseCallout">
              <a:avLst>
                <a:gd name="adj1" fmla="val -45481"/>
                <a:gd name="adj2" fmla="val 142227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i="1">
                  <a:latin typeface="Times New Roman" pitchFamily="18" charset="0"/>
                </a:rPr>
                <a:t>ПОДУМАЙ!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99174" y="0"/>
            <a:ext cx="5102373" cy="12001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003300"/>
                </a:solidFill>
                <a:latin typeface="Times New Roman" pitchFamily="18" charset="0"/>
              </a:rPr>
              <a:t>Запишіть</a:t>
            </a:r>
            <a:r>
              <a:rPr lang="ru-RU" sz="3600" b="1" i="1" dirty="0">
                <a:solidFill>
                  <a:srgbClr val="003300"/>
                </a:solidFill>
                <a:latin typeface="Times New Roman" pitchFamily="18" charset="0"/>
              </a:rPr>
              <a:t> за </a:t>
            </a:r>
            <a:r>
              <a:rPr lang="ru-RU" sz="3600" b="1" i="1" dirty="0" err="1">
                <a:solidFill>
                  <a:srgbClr val="003300"/>
                </a:solidFill>
                <a:latin typeface="Times New Roman" pitchFamily="18" charset="0"/>
              </a:rPr>
              <a:t>допомогою</a:t>
            </a:r>
            <a:endParaRPr lang="ru-RU" sz="3600" b="1" i="1" dirty="0">
              <a:solidFill>
                <a:srgbClr val="003300"/>
              </a:solidFill>
              <a:latin typeface="Times New Roman" pitchFamily="18" charset="0"/>
            </a:endParaRPr>
          </a:p>
          <a:p>
            <a:pPr algn="ctr"/>
            <a:r>
              <a:rPr lang="ru-RU" sz="3600" b="1" i="1" dirty="0" err="1">
                <a:solidFill>
                  <a:srgbClr val="003300"/>
                </a:solidFill>
                <a:latin typeface="Times New Roman" pitchFamily="18" charset="0"/>
              </a:rPr>
              <a:t>відсотків</a:t>
            </a:r>
            <a:r>
              <a:rPr lang="ru-RU" sz="3600" b="1" i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</a:rPr>
              <a:t>0,05</a:t>
            </a:r>
            <a:endParaRPr lang="ru-RU" sz="3600" b="1" i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0825" y="1412875"/>
            <a:ext cx="2376488" cy="1560513"/>
            <a:chOff x="113" y="1162"/>
            <a:chExt cx="1179" cy="802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>
              <a:off x="113" y="1207"/>
              <a:ext cx="1179" cy="757"/>
            </a:xfrm>
            <a:prstGeom prst="irregularSeal1">
              <a:avLst/>
            </a:prstGeom>
            <a:solidFill>
              <a:srgbClr val="FDDFBF"/>
            </a:solidFill>
            <a:ln w="2857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 b="1" dirty="0">
                  <a:latin typeface="Times New Roman" pitchFamily="18" charset="0"/>
                </a:rPr>
                <a:t>5</a:t>
              </a:r>
              <a:r>
                <a:rPr lang="ru-RU" sz="2800" b="1" dirty="0" smtClean="0">
                  <a:latin typeface="Times New Roman" pitchFamily="18" charset="0"/>
                </a:rPr>
                <a:t>0</a:t>
              </a:r>
              <a:r>
                <a:rPr lang="ru-RU" sz="2800" b="1" dirty="0">
                  <a:latin typeface="Times New Roman" pitchFamily="18" charset="0"/>
                </a:rPr>
                <a:t>%</a:t>
              </a:r>
            </a:p>
          </p:txBody>
        </p:sp>
        <p:sp>
          <p:nvSpPr>
            <p:cNvPr id="9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85" y="1162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 dirty="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1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23850" y="3141663"/>
            <a:ext cx="2411413" cy="1657350"/>
            <a:chOff x="1519" y="1162"/>
            <a:chExt cx="1179" cy="802"/>
          </a:xfrm>
        </p:grpSpPr>
        <p:sp>
          <p:nvSpPr>
            <p:cNvPr id="11" name="AutoShape 22"/>
            <p:cNvSpPr>
              <a:spLocks noChangeArrowheads="1"/>
            </p:cNvSpPr>
            <p:nvPr/>
          </p:nvSpPr>
          <p:spPr bwMode="auto">
            <a:xfrm>
              <a:off x="1519" y="1207"/>
              <a:ext cx="1179" cy="757"/>
            </a:xfrm>
            <a:prstGeom prst="irregularSeal1">
              <a:avLst/>
            </a:prstGeom>
            <a:solidFill>
              <a:srgbClr val="FDDFBF"/>
            </a:solidFill>
            <a:ln w="2857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 b="1" dirty="0" smtClean="0">
                  <a:latin typeface="Times New Roman" pitchFamily="18" charset="0"/>
                </a:rPr>
                <a:t>0,5%</a:t>
              </a:r>
              <a:endParaRPr lang="ru-RU" sz="2800" b="1" dirty="0">
                <a:latin typeface="Times New Roman" pitchFamily="18" charset="0"/>
              </a:endParaRPr>
            </a:p>
          </p:txBody>
        </p:sp>
        <p:sp>
          <p:nvSpPr>
            <p:cNvPr id="12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746" y="1162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2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923928" y="1916832"/>
            <a:ext cx="2016224" cy="1656184"/>
            <a:chOff x="2880" y="1162"/>
            <a:chExt cx="1179" cy="802"/>
          </a:xfrm>
        </p:grpSpPr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>
              <a:off x="2880" y="1207"/>
              <a:ext cx="1179" cy="757"/>
            </a:xfrm>
            <a:prstGeom prst="irregularSeal1">
              <a:avLst/>
            </a:prstGeom>
            <a:solidFill>
              <a:srgbClr val="FDDFBF"/>
            </a:solidFill>
            <a:ln w="2857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 b="1" dirty="0" smtClean="0">
                  <a:latin typeface="Times New Roman" pitchFamily="18" charset="0"/>
                </a:rPr>
                <a:t>5%</a:t>
              </a:r>
              <a:endParaRPr lang="ru-RU" sz="2800" b="1" dirty="0">
                <a:latin typeface="Times New Roman" pitchFamily="18" charset="0"/>
              </a:endParaRPr>
            </a:p>
          </p:txBody>
        </p:sp>
        <p:sp>
          <p:nvSpPr>
            <p:cNvPr id="1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3107" y="1162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3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732588" y="1268413"/>
            <a:ext cx="2232025" cy="1511300"/>
            <a:chOff x="4286" y="1207"/>
            <a:chExt cx="1179" cy="803"/>
          </a:xfrm>
        </p:grpSpPr>
        <p:sp>
          <p:nvSpPr>
            <p:cNvPr id="17" name="AutoShape 21"/>
            <p:cNvSpPr>
              <a:spLocks noChangeArrowheads="1"/>
            </p:cNvSpPr>
            <p:nvPr/>
          </p:nvSpPr>
          <p:spPr bwMode="auto">
            <a:xfrm>
              <a:off x="4286" y="1253"/>
              <a:ext cx="1179" cy="757"/>
            </a:xfrm>
            <a:prstGeom prst="irregularSeal1">
              <a:avLst/>
            </a:prstGeom>
            <a:solidFill>
              <a:srgbClr val="FDDFBF"/>
            </a:solidFill>
            <a:ln w="2857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2800" b="1" dirty="0" smtClean="0">
                  <a:latin typeface="Times New Roman" pitchFamily="18" charset="0"/>
                </a:rPr>
                <a:t>0,05%</a:t>
              </a:r>
              <a:endParaRPr lang="ru-RU" sz="2800" b="1" dirty="0">
                <a:latin typeface="Times New Roman" pitchFamily="18" charset="0"/>
              </a:endParaRPr>
            </a:p>
          </p:txBody>
        </p:sp>
        <p:sp>
          <p:nvSpPr>
            <p:cNvPr id="18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513" y="1207"/>
              <a:ext cx="182" cy="1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i="1" kern="10" dirty="0">
                  <a:ln w="9525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ahoma"/>
                  <a:ea typeface="Tahoma"/>
                  <a:cs typeface="Tahoma"/>
                </a:rPr>
                <a:t>4</a:t>
              </a: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483768" y="4005064"/>
            <a:ext cx="3960440" cy="2160240"/>
            <a:chOff x="340" y="2387"/>
            <a:chExt cx="2506" cy="1723"/>
          </a:xfrm>
        </p:grpSpPr>
        <p:pic>
          <p:nvPicPr>
            <p:cNvPr id="20" name="Picture 3" descr="MCj0429829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2905"/>
              <a:ext cx="1390" cy="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839" y="2387"/>
              <a:ext cx="2007" cy="593"/>
            </a:xfrm>
            <a:prstGeom prst="wedgeEllipseCallout">
              <a:avLst>
                <a:gd name="adj1" fmla="val -58222"/>
                <a:gd name="adj2" fmla="val 75384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b="1" i="1">
                  <a:solidFill>
                    <a:srgbClr val="FF0066"/>
                  </a:solidFill>
                  <a:latin typeface="Times New Roman" pitchFamily="18" charset="0"/>
                </a:rPr>
                <a:t>ПРАВИЛЬНО!</a:t>
              </a:r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6084168" y="2780928"/>
            <a:ext cx="3600400" cy="2597150"/>
            <a:chOff x="3061" y="2523"/>
            <a:chExt cx="2386" cy="1636"/>
          </a:xfrm>
        </p:grpSpPr>
        <p:pic>
          <p:nvPicPr>
            <p:cNvPr id="23" name="Picture 16" descr="MCj042444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1" y="2931"/>
              <a:ext cx="1075" cy="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AutoShape 17"/>
            <p:cNvSpPr>
              <a:spLocks noChangeArrowheads="1"/>
            </p:cNvSpPr>
            <p:nvPr/>
          </p:nvSpPr>
          <p:spPr bwMode="auto">
            <a:xfrm>
              <a:off x="3787" y="2523"/>
              <a:ext cx="1660" cy="566"/>
            </a:xfrm>
            <a:prstGeom prst="wedgeEllipseCallout">
              <a:avLst>
                <a:gd name="adj1" fmla="val -45481"/>
                <a:gd name="adj2" fmla="val 142227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i="1">
                  <a:latin typeface="Times New Roman" pitchFamily="18" charset="0"/>
                </a:rPr>
                <a:t>ПОДУМАЙ!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84150" y="4433888"/>
            <a:ext cx="185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59832" y="260649"/>
            <a:ext cx="4680520" cy="64633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Домашнє завдання</a:t>
            </a:r>
          </a:p>
        </p:txBody>
      </p:sp>
      <p:sp>
        <p:nvSpPr>
          <p:cNvPr id="5128" name="Прямоугольник 7"/>
          <p:cNvSpPr>
            <a:spLocks noChangeArrowheads="1"/>
          </p:cNvSpPr>
          <p:nvPr/>
        </p:nvSpPr>
        <p:spPr bwMode="auto">
          <a:xfrm>
            <a:off x="277813" y="1844824"/>
            <a:ext cx="8866187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Р.2.§ 42.Вивчити </a:t>
            </a: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означення понять, розглянутих на </a:t>
            </a:r>
            <a:r>
              <a:rPr lang="uk-UA" sz="24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уроцi</a:t>
            </a: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Виконати 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вправи :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5638" y="2852936"/>
            <a:ext cx="758877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 bmk="п201110241680SlideId264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1500 (1;3), №1502(2;6) , № 1504( 2;4),  № 1508 </a:t>
            </a:r>
            <a:r>
              <a:rPr lang="uk-UA" sz="2800" b="1" dirty="0" err="1" smtClean="0" bmk="п201110241680SlideId264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срт</a:t>
            </a:r>
            <a:r>
              <a:rPr lang="uk-UA" sz="2800" b="1" dirty="0" smtClean="0" bmk="п201110241680SlideId264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247 .дод.№1527.</a:t>
            </a:r>
            <a:endParaRPr lang="uk-UA" sz="2400" b="1" dirty="0" smtClean="0" bmk="п201110241680SlideId264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uk-UA" sz="2400" b="1" dirty="0" smtClean="0" bmk="п201110241680SlideId264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32443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260350"/>
            <a:ext cx="2627784" cy="1611313"/>
            <a:chOff x="4348" y="1611"/>
            <a:chExt cx="1297" cy="1351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5136" y="2607"/>
              <a:ext cx="258" cy="246"/>
            </a:xfrm>
            <a:custGeom>
              <a:avLst/>
              <a:gdLst>
                <a:gd name="T0" fmla="*/ 0 w 776"/>
                <a:gd name="T1" fmla="*/ 50 h 491"/>
                <a:gd name="T2" fmla="*/ 1 w 776"/>
                <a:gd name="T3" fmla="*/ 43 h 491"/>
                <a:gd name="T4" fmla="*/ 3 w 776"/>
                <a:gd name="T5" fmla="*/ 37 h 491"/>
                <a:gd name="T6" fmla="*/ 5 w 776"/>
                <a:gd name="T7" fmla="*/ 31 h 491"/>
                <a:gd name="T8" fmla="*/ 8 w 776"/>
                <a:gd name="T9" fmla="*/ 25 h 491"/>
                <a:gd name="T10" fmla="*/ 10 w 776"/>
                <a:gd name="T11" fmla="*/ 19 h 491"/>
                <a:gd name="T12" fmla="*/ 13 w 776"/>
                <a:gd name="T13" fmla="*/ 13 h 491"/>
                <a:gd name="T14" fmla="*/ 15 w 776"/>
                <a:gd name="T15" fmla="*/ 6 h 491"/>
                <a:gd name="T16" fmla="*/ 16 w 776"/>
                <a:gd name="T17" fmla="*/ 0 h 491"/>
                <a:gd name="T18" fmla="*/ 17 w 776"/>
                <a:gd name="T19" fmla="*/ 13 h 491"/>
                <a:gd name="T20" fmla="*/ 19 w 776"/>
                <a:gd name="T21" fmla="*/ 23 h 491"/>
                <a:gd name="T22" fmla="*/ 21 w 776"/>
                <a:gd name="T23" fmla="*/ 31 h 491"/>
                <a:gd name="T24" fmla="*/ 24 w 776"/>
                <a:gd name="T25" fmla="*/ 38 h 491"/>
                <a:gd name="T26" fmla="*/ 26 w 776"/>
                <a:gd name="T27" fmla="*/ 44 h 491"/>
                <a:gd name="T28" fmla="*/ 28 w 776"/>
                <a:gd name="T29" fmla="*/ 50 h 491"/>
                <a:gd name="T30" fmla="*/ 29 w 776"/>
                <a:gd name="T31" fmla="*/ 56 h 491"/>
                <a:gd name="T32" fmla="*/ 29 w 776"/>
                <a:gd name="T33" fmla="*/ 62 h 491"/>
                <a:gd name="T34" fmla="*/ 25 w 776"/>
                <a:gd name="T35" fmla="*/ 61 h 491"/>
                <a:gd name="T36" fmla="*/ 22 w 776"/>
                <a:gd name="T37" fmla="*/ 61 h 491"/>
                <a:gd name="T38" fmla="*/ 18 w 776"/>
                <a:gd name="T39" fmla="*/ 60 h 491"/>
                <a:gd name="T40" fmla="*/ 13 w 776"/>
                <a:gd name="T41" fmla="*/ 60 h 491"/>
                <a:gd name="T42" fmla="*/ 9 w 776"/>
                <a:gd name="T43" fmla="*/ 58 h 491"/>
                <a:gd name="T44" fmla="*/ 6 w 776"/>
                <a:gd name="T45" fmla="*/ 56 h 491"/>
                <a:gd name="T46" fmla="*/ 2 w 776"/>
                <a:gd name="T47" fmla="*/ 53 h 491"/>
                <a:gd name="T48" fmla="*/ 0 w 776"/>
                <a:gd name="T49" fmla="*/ 50 h 4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6"/>
                <a:gd name="T76" fmla="*/ 0 h 491"/>
                <a:gd name="T77" fmla="*/ 776 w 776"/>
                <a:gd name="T78" fmla="*/ 491 h 4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5152" y="2626"/>
              <a:ext cx="220" cy="209"/>
            </a:xfrm>
            <a:custGeom>
              <a:avLst/>
              <a:gdLst>
                <a:gd name="T0" fmla="*/ 0 w 661"/>
                <a:gd name="T1" fmla="*/ 42 h 418"/>
                <a:gd name="T2" fmla="*/ 1 w 661"/>
                <a:gd name="T3" fmla="*/ 37 h 418"/>
                <a:gd name="T4" fmla="*/ 3 w 661"/>
                <a:gd name="T5" fmla="*/ 31 h 418"/>
                <a:gd name="T6" fmla="*/ 5 w 661"/>
                <a:gd name="T7" fmla="*/ 26 h 418"/>
                <a:gd name="T8" fmla="*/ 7 w 661"/>
                <a:gd name="T9" fmla="*/ 21 h 418"/>
                <a:gd name="T10" fmla="*/ 9 w 661"/>
                <a:gd name="T11" fmla="*/ 15 h 418"/>
                <a:gd name="T12" fmla="*/ 11 w 661"/>
                <a:gd name="T13" fmla="*/ 11 h 418"/>
                <a:gd name="T14" fmla="*/ 12 w 661"/>
                <a:gd name="T15" fmla="*/ 6 h 418"/>
                <a:gd name="T16" fmla="*/ 14 w 661"/>
                <a:gd name="T17" fmla="*/ 0 h 418"/>
                <a:gd name="T18" fmla="*/ 15 w 661"/>
                <a:gd name="T19" fmla="*/ 11 h 418"/>
                <a:gd name="T20" fmla="*/ 16 w 661"/>
                <a:gd name="T21" fmla="*/ 20 h 418"/>
                <a:gd name="T22" fmla="*/ 18 w 661"/>
                <a:gd name="T23" fmla="*/ 26 h 418"/>
                <a:gd name="T24" fmla="*/ 20 w 661"/>
                <a:gd name="T25" fmla="*/ 33 h 418"/>
                <a:gd name="T26" fmla="*/ 22 w 661"/>
                <a:gd name="T27" fmla="*/ 38 h 418"/>
                <a:gd name="T28" fmla="*/ 24 w 661"/>
                <a:gd name="T29" fmla="*/ 43 h 418"/>
                <a:gd name="T30" fmla="*/ 24 w 661"/>
                <a:gd name="T31" fmla="*/ 48 h 418"/>
                <a:gd name="T32" fmla="*/ 24 w 661"/>
                <a:gd name="T33" fmla="*/ 52 h 418"/>
                <a:gd name="T34" fmla="*/ 22 w 661"/>
                <a:gd name="T35" fmla="*/ 52 h 418"/>
                <a:gd name="T36" fmla="*/ 19 w 661"/>
                <a:gd name="T37" fmla="*/ 52 h 418"/>
                <a:gd name="T38" fmla="*/ 15 w 661"/>
                <a:gd name="T39" fmla="*/ 51 h 418"/>
                <a:gd name="T40" fmla="*/ 12 w 661"/>
                <a:gd name="T41" fmla="*/ 51 h 418"/>
                <a:gd name="T42" fmla="*/ 8 w 661"/>
                <a:gd name="T43" fmla="*/ 50 h 418"/>
                <a:gd name="T44" fmla="*/ 5 w 661"/>
                <a:gd name="T45" fmla="*/ 48 h 418"/>
                <a:gd name="T46" fmla="*/ 2 w 661"/>
                <a:gd name="T47" fmla="*/ 46 h 418"/>
                <a:gd name="T48" fmla="*/ 0 w 661"/>
                <a:gd name="T49" fmla="*/ 42 h 4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1"/>
                <a:gd name="T76" fmla="*/ 0 h 418"/>
                <a:gd name="T77" fmla="*/ 661 w 661"/>
                <a:gd name="T78" fmla="*/ 418 h 4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5169" y="2643"/>
              <a:ext cx="182" cy="174"/>
            </a:xfrm>
            <a:custGeom>
              <a:avLst/>
              <a:gdLst>
                <a:gd name="T0" fmla="*/ 0 w 547"/>
                <a:gd name="T1" fmla="*/ 35 h 347"/>
                <a:gd name="T2" fmla="*/ 1 w 547"/>
                <a:gd name="T3" fmla="*/ 31 h 347"/>
                <a:gd name="T4" fmla="*/ 2 w 547"/>
                <a:gd name="T5" fmla="*/ 26 h 347"/>
                <a:gd name="T6" fmla="*/ 4 w 547"/>
                <a:gd name="T7" fmla="*/ 22 h 347"/>
                <a:gd name="T8" fmla="*/ 6 w 547"/>
                <a:gd name="T9" fmla="*/ 18 h 347"/>
                <a:gd name="T10" fmla="*/ 7 w 547"/>
                <a:gd name="T11" fmla="*/ 13 h 347"/>
                <a:gd name="T12" fmla="*/ 9 w 547"/>
                <a:gd name="T13" fmla="*/ 9 h 347"/>
                <a:gd name="T14" fmla="*/ 10 w 547"/>
                <a:gd name="T15" fmla="*/ 5 h 347"/>
                <a:gd name="T16" fmla="*/ 11 w 547"/>
                <a:gd name="T17" fmla="*/ 0 h 347"/>
                <a:gd name="T18" fmla="*/ 12 w 547"/>
                <a:gd name="T19" fmla="*/ 9 h 347"/>
                <a:gd name="T20" fmla="*/ 13 w 547"/>
                <a:gd name="T21" fmla="*/ 16 h 347"/>
                <a:gd name="T22" fmla="*/ 15 w 547"/>
                <a:gd name="T23" fmla="*/ 22 h 347"/>
                <a:gd name="T24" fmla="*/ 17 w 547"/>
                <a:gd name="T25" fmla="*/ 27 h 347"/>
                <a:gd name="T26" fmla="*/ 18 w 547"/>
                <a:gd name="T27" fmla="*/ 31 h 347"/>
                <a:gd name="T28" fmla="*/ 19 w 547"/>
                <a:gd name="T29" fmla="*/ 35 h 347"/>
                <a:gd name="T30" fmla="*/ 20 w 547"/>
                <a:gd name="T31" fmla="*/ 39 h 347"/>
                <a:gd name="T32" fmla="*/ 20 w 547"/>
                <a:gd name="T33" fmla="*/ 44 h 347"/>
                <a:gd name="T34" fmla="*/ 18 w 547"/>
                <a:gd name="T35" fmla="*/ 43 h 347"/>
                <a:gd name="T36" fmla="*/ 15 w 547"/>
                <a:gd name="T37" fmla="*/ 43 h 347"/>
                <a:gd name="T38" fmla="*/ 12 w 547"/>
                <a:gd name="T39" fmla="*/ 43 h 347"/>
                <a:gd name="T40" fmla="*/ 10 w 547"/>
                <a:gd name="T41" fmla="*/ 42 h 347"/>
                <a:gd name="T42" fmla="*/ 7 w 547"/>
                <a:gd name="T43" fmla="*/ 41 h 347"/>
                <a:gd name="T44" fmla="*/ 4 w 547"/>
                <a:gd name="T45" fmla="*/ 40 h 347"/>
                <a:gd name="T46" fmla="*/ 2 w 547"/>
                <a:gd name="T47" fmla="*/ 38 h 347"/>
                <a:gd name="T48" fmla="*/ 0 w 547"/>
                <a:gd name="T49" fmla="*/ 35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7"/>
                <a:gd name="T76" fmla="*/ 0 h 347"/>
                <a:gd name="T77" fmla="*/ 547 w 547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5186" y="2662"/>
              <a:ext cx="143" cy="137"/>
            </a:xfrm>
            <a:custGeom>
              <a:avLst/>
              <a:gdLst>
                <a:gd name="T0" fmla="*/ 0 w 430"/>
                <a:gd name="T1" fmla="*/ 27 h 274"/>
                <a:gd name="T2" fmla="*/ 1 w 430"/>
                <a:gd name="T3" fmla="*/ 24 h 274"/>
                <a:gd name="T4" fmla="*/ 2 w 430"/>
                <a:gd name="T5" fmla="*/ 20 h 274"/>
                <a:gd name="T6" fmla="*/ 3 w 430"/>
                <a:gd name="T7" fmla="*/ 17 h 274"/>
                <a:gd name="T8" fmla="*/ 4 w 430"/>
                <a:gd name="T9" fmla="*/ 13 h 274"/>
                <a:gd name="T10" fmla="*/ 6 w 430"/>
                <a:gd name="T11" fmla="*/ 10 h 274"/>
                <a:gd name="T12" fmla="*/ 7 w 430"/>
                <a:gd name="T13" fmla="*/ 6 h 274"/>
                <a:gd name="T14" fmla="*/ 8 w 430"/>
                <a:gd name="T15" fmla="*/ 3 h 274"/>
                <a:gd name="T16" fmla="*/ 9 w 430"/>
                <a:gd name="T17" fmla="*/ 0 h 274"/>
                <a:gd name="T18" fmla="*/ 9 w 430"/>
                <a:gd name="T19" fmla="*/ 6 h 274"/>
                <a:gd name="T20" fmla="*/ 11 w 430"/>
                <a:gd name="T21" fmla="*/ 12 h 274"/>
                <a:gd name="T22" fmla="*/ 12 w 430"/>
                <a:gd name="T23" fmla="*/ 17 h 274"/>
                <a:gd name="T24" fmla="*/ 13 w 430"/>
                <a:gd name="T25" fmla="*/ 21 h 274"/>
                <a:gd name="T26" fmla="*/ 14 w 430"/>
                <a:gd name="T27" fmla="*/ 24 h 274"/>
                <a:gd name="T28" fmla="*/ 15 w 430"/>
                <a:gd name="T29" fmla="*/ 27 h 274"/>
                <a:gd name="T30" fmla="*/ 16 w 430"/>
                <a:gd name="T31" fmla="*/ 30 h 274"/>
                <a:gd name="T32" fmla="*/ 16 w 430"/>
                <a:gd name="T33" fmla="*/ 34 h 274"/>
                <a:gd name="T34" fmla="*/ 14 w 430"/>
                <a:gd name="T35" fmla="*/ 34 h 274"/>
                <a:gd name="T36" fmla="*/ 12 w 430"/>
                <a:gd name="T37" fmla="*/ 34 h 274"/>
                <a:gd name="T38" fmla="*/ 10 w 430"/>
                <a:gd name="T39" fmla="*/ 34 h 274"/>
                <a:gd name="T40" fmla="*/ 7 w 430"/>
                <a:gd name="T41" fmla="*/ 33 h 274"/>
                <a:gd name="T42" fmla="*/ 5 w 430"/>
                <a:gd name="T43" fmla="*/ 33 h 274"/>
                <a:gd name="T44" fmla="*/ 3 w 430"/>
                <a:gd name="T45" fmla="*/ 31 h 274"/>
                <a:gd name="T46" fmla="*/ 1 w 430"/>
                <a:gd name="T47" fmla="*/ 29 h 274"/>
                <a:gd name="T48" fmla="*/ 0 w 430"/>
                <a:gd name="T49" fmla="*/ 27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0"/>
                <a:gd name="T76" fmla="*/ 0 h 274"/>
                <a:gd name="T77" fmla="*/ 430 w 430"/>
                <a:gd name="T78" fmla="*/ 274 h 2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5257" y="1871"/>
              <a:ext cx="86" cy="57"/>
            </a:xfrm>
            <a:custGeom>
              <a:avLst/>
              <a:gdLst>
                <a:gd name="T0" fmla="*/ 9 w 259"/>
                <a:gd name="T1" fmla="*/ 9 h 114"/>
                <a:gd name="T2" fmla="*/ 7 w 259"/>
                <a:gd name="T3" fmla="*/ 12 h 114"/>
                <a:gd name="T4" fmla="*/ 5 w 259"/>
                <a:gd name="T5" fmla="*/ 14 h 114"/>
                <a:gd name="T6" fmla="*/ 3 w 259"/>
                <a:gd name="T7" fmla="*/ 14 h 114"/>
                <a:gd name="T8" fmla="*/ 2 w 259"/>
                <a:gd name="T9" fmla="*/ 14 h 114"/>
                <a:gd name="T10" fmla="*/ 1 w 259"/>
                <a:gd name="T11" fmla="*/ 13 h 114"/>
                <a:gd name="T12" fmla="*/ 0 w 259"/>
                <a:gd name="T13" fmla="*/ 10 h 114"/>
                <a:gd name="T14" fmla="*/ 0 w 259"/>
                <a:gd name="T15" fmla="*/ 6 h 114"/>
                <a:gd name="T16" fmla="*/ 0 w 259"/>
                <a:gd name="T17" fmla="*/ 0 h 114"/>
                <a:gd name="T18" fmla="*/ 1 w 259"/>
                <a:gd name="T19" fmla="*/ 2 h 114"/>
                <a:gd name="T20" fmla="*/ 2 w 259"/>
                <a:gd name="T21" fmla="*/ 3 h 114"/>
                <a:gd name="T22" fmla="*/ 2 w 259"/>
                <a:gd name="T23" fmla="*/ 4 h 114"/>
                <a:gd name="T24" fmla="*/ 3 w 259"/>
                <a:gd name="T25" fmla="*/ 4 h 114"/>
                <a:gd name="T26" fmla="*/ 4 w 259"/>
                <a:gd name="T27" fmla="*/ 3 h 114"/>
                <a:gd name="T28" fmla="*/ 5 w 259"/>
                <a:gd name="T29" fmla="*/ 3 h 114"/>
                <a:gd name="T30" fmla="*/ 7 w 259"/>
                <a:gd name="T31" fmla="*/ 2 h 114"/>
                <a:gd name="T32" fmla="*/ 8 w 259"/>
                <a:gd name="T33" fmla="*/ 1 h 114"/>
                <a:gd name="T34" fmla="*/ 8 w 259"/>
                <a:gd name="T35" fmla="*/ 1 h 114"/>
                <a:gd name="T36" fmla="*/ 9 w 259"/>
                <a:gd name="T37" fmla="*/ 1 h 114"/>
                <a:gd name="T38" fmla="*/ 9 w 259"/>
                <a:gd name="T39" fmla="*/ 2 h 114"/>
                <a:gd name="T40" fmla="*/ 9 w 259"/>
                <a:gd name="T41" fmla="*/ 3 h 114"/>
                <a:gd name="T42" fmla="*/ 10 w 259"/>
                <a:gd name="T43" fmla="*/ 4 h 114"/>
                <a:gd name="T44" fmla="*/ 10 w 259"/>
                <a:gd name="T45" fmla="*/ 5 h 114"/>
                <a:gd name="T46" fmla="*/ 10 w 259"/>
                <a:gd name="T47" fmla="*/ 7 h 114"/>
                <a:gd name="T48" fmla="*/ 9 w 259"/>
                <a:gd name="T49" fmla="*/ 9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9"/>
                <a:gd name="T76" fmla="*/ 0 h 114"/>
                <a:gd name="T77" fmla="*/ 259 w 259"/>
                <a:gd name="T78" fmla="*/ 114 h 1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5257" y="1892"/>
              <a:ext cx="115" cy="67"/>
            </a:xfrm>
            <a:custGeom>
              <a:avLst/>
              <a:gdLst>
                <a:gd name="T0" fmla="*/ 13 w 345"/>
                <a:gd name="T1" fmla="*/ 3 h 134"/>
                <a:gd name="T2" fmla="*/ 10 w 345"/>
                <a:gd name="T3" fmla="*/ 9 h 134"/>
                <a:gd name="T4" fmla="*/ 8 w 345"/>
                <a:gd name="T5" fmla="*/ 13 h 134"/>
                <a:gd name="T6" fmla="*/ 6 w 345"/>
                <a:gd name="T7" fmla="*/ 16 h 134"/>
                <a:gd name="T8" fmla="*/ 5 w 345"/>
                <a:gd name="T9" fmla="*/ 17 h 134"/>
                <a:gd name="T10" fmla="*/ 3 w 345"/>
                <a:gd name="T11" fmla="*/ 15 h 134"/>
                <a:gd name="T12" fmla="*/ 2 w 345"/>
                <a:gd name="T13" fmla="*/ 13 h 134"/>
                <a:gd name="T14" fmla="*/ 1 w 345"/>
                <a:gd name="T15" fmla="*/ 10 h 134"/>
                <a:gd name="T16" fmla="*/ 0 w 345"/>
                <a:gd name="T17" fmla="*/ 5 h 134"/>
                <a:gd name="T18" fmla="*/ 1 w 345"/>
                <a:gd name="T19" fmla="*/ 5 h 134"/>
                <a:gd name="T20" fmla="*/ 2 w 345"/>
                <a:gd name="T21" fmla="*/ 5 h 134"/>
                <a:gd name="T22" fmla="*/ 3 w 345"/>
                <a:gd name="T23" fmla="*/ 4 h 134"/>
                <a:gd name="T24" fmla="*/ 5 w 345"/>
                <a:gd name="T25" fmla="*/ 4 h 134"/>
                <a:gd name="T26" fmla="*/ 6 w 345"/>
                <a:gd name="T27" fmla="*/ 3 h 134"/>
                <a:gd name="T28" fmla="*/ 7 w 345"/>
                <a:gd name="T29" fmla="*/ 3 h 134"/>
                <a:gd name="T30" fmla="*/ 8 w 345"/>
                <a:gd name="T31" fmla="*/ 3 h 134"/>
                <a:gd name="T32" fmla="*/ 9 w 345"/>
                <a:gd name="T33" fmla="*/ 2 h 134"/>
                <a:gd name="T34" fmla="*/ 10 w 345"/>
                <a:gd name="T35" fmla="*/ 1 h 134"/>
                <a:gd name="T36" fmla="*/ 10 w 345"/>
                <a:gd name="T37" fmla="*/ 1 h 134"/>
                <a:gd name="T38" fmla="*/ 11 w 345"/>
                <a:gd name="T39" fmla="*/ 1 h 134"/>
                <a:gd name="T40" fmla="*/ 11 w 345"/>
                <a:gd name="T41" fmla="*/ 0 h 134"/>
                <a:gd name="T42" fmla="*/ 12 w 345"/>
                <a:gd name="T43" fmla="*/ 0 h 134"/>
                <a:gd name="T44" fmla="*/ 12 w 345"/>
                <a:gd name="T45" fmla="*/ 1 h 134"/>
                <a:gd name="T46" fmla="*/ 13 w 345"/>
                <a:gd name="T47" fmla="*/ 1 h 134"/>
                <a:gd name="T48" fmla="*/ 13 w 345"/>
                <a:gd name="T49" fmla="*/ 3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5"/>
                <a:gd name="T76" fmla="*/ 0 h 134"/>
                <a:gd name="T77" fmla="*/ 345 w 345"/>
                <a:gd name="T78" fmla="*/ 134 h 1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4576" y="2117"/>
              <a:ext cx="756" cy="639"/>
            </a:xfrm>
            <a:custGeom>
              <a:avLst/>
              <a:gdLst>
                <a:gd name="T0" fmla="*/ 82 w 2268"/>
                <a:gd name="T1" fmla="*/ 89 h 1280"/>
                <a:gd name="T2" fmla="*/ 82 w 2268"/>
                <a:gd name="T3" fmla="*/ 64 h 1280"/>
                <a:gd name="T4" fmla="*/ 83 w 2268"/>
                <a:gd name="T5" fmla="*/ 39 h 1280"/>
                <a:gd name="T6" fmla="*/ 84 w 2268"/>
                <a:gd name="T7" fmla="*/ 14 h 1280"/>
                <a:gd name="T8" fmla="*/ 83 w 2268"/>
                <a:gd name="T9" fmla="*/ 0 h 1280"/>
                <a:gd name="T10" fmla="*/ 80 w 2268"/>
                <a:gd name="T11" fmla="*/ 0 h 1280"/>
                <a:gd name="T12" fmla="*/ 77 w 2268"/>
                <a:gd name="T13" fmla="*/ 1 h 1280"/>
                <a:gd name="T14" fmla="*/ 74 w 2268"/>
                <a:gd name="T15" fmla="*/ 1 h 1280"/>
                <a:gd name="T16" fmla="*/ 65 w 2268"/>
                <a:gd name="T17" fmla="*/ 2 h 1280"/>
                <a:gd name="T18" fmla="*/ 50 w 2268"/>
                <a:gd name="T19" fmla="*/ 5 h 1280"/>
                <a:gd name="T20" fmla="*/ 35 w 2268"/>
                <a:gd name="T21" fmla="*/ 9 h 1280"/>
                <a:gd name="T22" fmla="*/ 20 w 2268"/>
                <a:gd name="T23" fmla="*/ 12 h 1280"/>
                <a:gd name="T24" fmla="*/ 11 w 2268"/>
                <a:gd name="T25" fmla="*/ 15 h 1280"/>
                <a:gd name="T26" fmla="*/ 8 w 2268"/>
                <a:gd name="T27" fmla="*/ 19 h 1280"/>
                <a:gd name="T28" fmla="*/ 5 w 2268"/>
                <a:gd name="T29" fmla="*/ 22 h 1280"/>
                <a:gd name="T30" fmla="*/ 2 w 2268"/>
                <a:gd name="T31" fmla="*/ 26 h 1280"/>
                <a:gd name="T32" fmla="*/ 1 w 2268"/>
                <a:gd name="T33" fmla="*/ 33 h 1280"/>
                <a:gd name="T34" fmla="*/ 3 w 2268"/>
                <a:gd name="T35" fmla="*/ 47 h 1280"/>
                <a:gd name="T36" fmla="*/ 5 w 2268"/>
                <a:gd name="T37" fmla="*/ 61 h 1280"/>
                <a:gd name="T38" fmla="*/ 7 w 2268"/>
                <a:gd name="T39" fmla="*/ 74 h 1280"/>
                <a:gd name="T40" fmla="*/ 7 w 2268"/>
                <a:gd name="T41" fmla="*/ 93 h 1280"/>
                <a:gd name="T42" fmla="*/ 6 w 2268"/>
                <a:gd name="T43" fmla="*/ 113 h 1280"/>
                <a:gd name="T44" fmla="*/ 7 w 2268"/>
                <a:gd name="T45" fmla="*/ 131 h 1280"/>
                <a:gd name="T46" fmla="*/ 10 w 2268"/>
                <a:gd name="T47" fmla="*/ 148 h 1280"/>
                <a:gd name="T48" fmla="*/ 15 w 2268"/>
                <a:gd name="T49" fmla="*/ 156 h 1280"/>
                <a:gd name="T50" fmla="*/ 23 w 2268"/>
                <a:gd name="T51" fmla="*/ 158 h 1280"/>
                <a:gd name="T52" fmla="*/ 31 w 2268"/>
                <a:gd name="T53" fmla="*/ 159 h 1280"/>
                <a:gd name="T54" fmla="*/ 39 w 2268"/>
                <a:gd name="T55" fmla="*/ 159 h 1280"/>
                <a:gd name="T56" fmla="*/ 49 w 2268"/>
                <a:gd name="T57" fmla="*/ 146 h 1280"/>
                <a:gd name="T58" fmla="*/ 59 w 2268"/>
                <a:gd name="T59" fmla="*/ 136 h 1280"/>
                <a:gd name="T60" fmla="*/ 67 w 2268"/>
                <a:gd name="T61" fmla="*/ 138 h 1280"/>
                <a:gd name="T62" fmla="*/ 73 w 2268"/>
                <a:gd name="T63" fmla="*/ 141 h 1280"/>
                <a:gd name="T64" fmla="*/ 77 w 2268"/>
                <a:gd name="T65" fmla="*/ 134 h 1280"/>
                <a:gd name="T66" fmla="*/ 78 w 2268"/>
                <a:gd name="T67" fmla="*/ 125 h 1280"/>
                <a:gd name="T68" fmla="*/ 79 w 2268"/>
                <a:gd name="T69" fmla="*/ 115 h 1280"/>
                <a:gd name="T70" fmla="*/ 80 w 2268"/>
                <a:gd name="T71" fmla="*/ 106 h 1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8"/>
                <a:gd name="T109" fmla="*/ 0 h 1280"/>
                <a:gd name="T110" fmla="*/ 2268 w 2268"/>
                <a:gd name="T111" fmla="*/ 1280 h 1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4584" y="2122"/>
              <a:ext cx="740" cy="623"/>
            </a:xfrm>
            <a:custGeom>
              <a:avLst/>
              <a:gdLst>
                <a:gd name="T0" fmla="*/ 79 w 2220"/>
                <a:gd name="T1" fmla="*/ 85 h 1244"/>
                <a:gd name="T2" fmla="*/ 80 w 2220"/>
                <a:gd name="T3" fmla="*/ 61 h 1244"/>
                <a:gd name="T4" fmla="*/ 81 w 2220"/>
                <a:gd name="T5" fmla="*/ 38 h 1244"/>
                <a:gd name="T6" fmla="*/ 82 w 2220"/>
                <a:gd name="T7" fmla="*/ 14 h 1244"/>
                <a:gd name="T8" fmla="*/ 81 w 2220"/>
                <a:gd name="T9" fmla="*/ 1 h 1244"/>
                <a:gd name="T10" fmla="*/ 78 w 2220"/>
                <a:gd name="T11" fmla="*/ 1 h 1244"/>
                <a:gd name="T12" fmla="*/ 75 w 2220"/>
                <a:gd name="T13" fmla="*/ 1 h 1244"/>
                <a:gd name="T14" fmla="*/ 72 w 2220"/>
                <a:gd name="T15" fmla="*/ 2 h 1244"/>
                <a:gd name="T16" fmla="*/ 63 w 2220"/>
                <a:gd name="T17" fmla="*/ 2 h 1244"/>
                <a:gd name="T18" fmla="*/ 49 w 2220"/>
                <a:gd name="T19" fmla="*/ 6 h 1244"/>
                <a:gd name="T20" fmla="*/ 34 w 2220"/>
                <a:gd name="T21" fmla="*/ 9 h 1244"/>
                <a:gd name="T22" fmla="*/ 20 w 2220"/>
                <a:gd name="T23" fmla="*/ 12 h 1244"/>
                <a:gd name="T24" fmla="*/ 11 w 2220"/>
                <a:gd name="T25" fmla="*/ 15 h 1244"/>
                <a:gd name="T26" fmla="*/ 8 w 2220"/>
                <a:gd name="T27" fmla="*/ 18 h 1244"/>
                <a:gd name="T28" fmla="*/ 5 w 2220"/>
                <a:gd name="T29" fmla="*/ 22 h 1244"/>
                <a:gd name="T30" fmla="*/ 2 w 2220"/>
                <a:gd name="T31" fmla="*/ 26 h 1244"/>
                <a:gd name="T32" fmla="*/ 1 w 2220"/>
                <a:gd name="T33" fmla="*/ 33 h 1244"/>
                <a:gd name="T34" fmla="*/ 3 w 2220"/>
                <a:gd name="T35" fmla="*/ 46 h 1244"/>
                <a:gd name="T36" fmla="*/ 5 w 2220"/>
                <a:gd name="T37" fmla="*/ 59 h 1244"/>
                <a:gd name="T38" fmla="*/ 7 w 2220"/>
                <a:gd name="T39" fmla="*/ 72 h 1244"/>
                <a:gd name="T40" fmla="*/ 7 w 2220"/>
                <a:gd name="T41" fmla="*/ 89 h 1244"/>
                <a:gd name="T42" fmla="*/ 6 w 2220"/>
                <a:gd name="T43" fmla="*/ 109 h 1244"/>
                <a:gd name="T44" fmla="*/ 8 w 2220"/>
                <a:gd name="T45" fmla="*/ 126 h 1244"/>
                <a:gd name="T46" fmla="*/ 10 w 2220"/>
                <a:gd name="T47" fmla="*/ 141 h 1244"/>
                <a:gd name="T48" fmla="*/ 16 w 2220"/>
                <a:gd name="T49" fmla="*/ 149 h 1244"/>
                <a:gd name="T50" fmla="*/ 23 w 2220"/>
                <a:gd name="T51" fmla="*/ 152 h 1244"/>
                <a:gd name="T52" fmla="*/ 30 w 2220"/>
                <a:gd name="T53" fmla="*/ 155 h 1244"/>
                <a:gd name="T54" fmla="*/ 38 w 2220"/>
                <a:gd name="T55" fmla="*/ 156 h 1244"/>
                <a:gd name="T56" fmla="*/ 48 w 2220"/>
                <a:gd name="T57" fmla="*/ 144 h 1244"/>
                <a:gd name="T58" fmla="*/ 57 w 2220"/>
                <a:gd name="T59" fmla="*/ 133 h 1244"/>
                <a:gd name="T60" fmla="*/ 64 w 2220"/>
                <a:gd name="T61" fmla="*/ 133 h 1244"/>
                <a:gd name="T62" fmla="*/ 71 w 2220"/>
                <a:gd name="T63" fmla="*/ 134 h 1244"/>
                <a:gd name="T64" fmla="*/ 74 w 2220"/>
                <a:gd name="T65" fmla="*/ 128 h 1244"/>
                <a:gd name="T66" fmla="*/ 75 w 2220"/>
                <a:gd name="T67" fmla="*/ 119 h 1244"/>
                <a:gd name="T68" fmla="*/ 76 w 2220"/>
                <a:gd name="T69" fmla="*/ 110 h 1244"/>
                <a:gd name="T70" fmla="*/ 77 w 2220"/>
                <a:gd name="T71" fmla="*/ 101 h 1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20"/>
                <a:gd name="T109" fmla="*/ 0 h 1244"/>
                <a:gd name="T110" fmla="*/ 2220 w 2220"/>
                <a:gd name="T111" fmla="*/ 1244 h 1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4592" y="2128"/>
              <a:ext cx="724" cy="607"/>
            </a:xfrm>
            <a:custGeom>
              <a:avLst/>
              <a:gdLst>
                <a:gd name="T0" fmla="*/ 76 w 2172"/>
                <a:gd name="T1" fmla="*/ 79 h 1216"/>
                <a:gd name="T2" fmla="*/ 77 w 2172"/>
                <a:gd name="T3" fmla="*/ 57 h 1216"/>
                <a:gd name="T4" fmla="*/ 79 w 2172"/>
                <a:gd name="T5" fmla="*/ 35 h 1216"/>
                <a:gd name="T6" fmla="*/ 80 w 2172"/>
                <a:gd name="T7" fmla="*/ 13 h 1216"/>
                <a:gd name="T8" fmla="*/ 79 w 2172"/>
                <a:gd name="T9" fmla="*/ 0 h 1216"/>
                <a:gd name="T10" fmla="*/ 76 w 2172"/>
                <a:gd name="T11" fmla="*/ 0 h 1216"/>
                <a:gd name="T12" fmla="*/ 72 w 2172"/>
                <a:gd name="T13" fmla="*/ 0 h 1216"/>
                <a:gd name="T14" fmla="*/ 69 w 2172"/>
                <a:gd name="T15" fmla="*/ 1 h 1216"/>
                <a:gd name="T16" fmla="*/ 61 w 2172"/>
                <a:gd name="T17" fmla="*/ 1 h 1216"/>
                <a:gd name="T18" fmla="*/ 47 w 2172"/>
                <a:gd name="T19" fmla="*/ 4 h 1216"/>
                <a:gd name="T20" fmla="*/ 34 w 2172"/>
                <a:gd name="T21" fmla="*/ 7 h 1216"/>
                <a:gd name="T22" fmla="*/ 20 w 2172"/>
                <a:gd name="T23" fmla="*/ 10 h 1216"/>
                <a:gd name="T24" fmla="*/ 12 w 2172"/>
                <a:gd name="T25" fmla="*/ 13 h 1216"/>
                <a:gd name="T26" fmla="*/ 9 w 2172"/>
                <a:gd name="T27" fmla="*/ 17 h 1216"/>
                <a:gd name="T28" fmla="*/ 5 w 2172"/>
                <a:gd name="T29" fmla="*/ 21 h 1216"/>
                <a:gd name="T30" fmla="*/ 2 w 2172"/>
                <a:gd name="T31" fmla="*/ 24 h 1216"/>
                <a:gd name="T32" fmla="*/ 1 w 2172"/>
                <a:gd name="T33" fmla="*/ 31 h 1216"/>
                <a:gd name="T34" fmla="*/ 3 w 2172"/>
                <a:gd name="T35" fmla="*/ 43 h 1216"/>
                <a:gd name="T36" fmla="*/ 5 w 2172"/>
                <a:gd name="T37" fmla="*/ 56 h 1216"/>
                <a:gd name="T38" fmla="*/ 6 w 2172"/>
                <a:gd name="T39" fmla="*/ 68 h 1216"/>
                <a:gd name="T40" fmla="*/ 6 w 2172"/>
                <a:gd name="T41" fmla="*/ 84 h 1216"/>
                <a:gd name="T42" fmla="*/ 6 w 2172"/>
                <a:gd name="T43" fmla="*/ 102 h 1216"/>
                <a:gd name="T44" fmla="*/ 8 w 2172"/>
                <a:gd name="T45" fmla="*/ 118 h 1216"/>
                <a:gd name="T46" fmla="*/ 11 w 2172"/>
                <a:gd name="T47" fmla="*/ 132 h 1216"/>
                <a:gd name="T48" fmla="*/ 16 w 2172"/>
                <a:gd name="T49" fmla="*/ 140 h 1216"/>
                <a:gd name="T50" fmla="*/ 23 w 2172"/>
                <a:gd name="T51" fmla="*/ 144 h 1216"/>
                <a:gd name="T52" fmla="*/ 30 w 2172"/>
                <a:gd name="T53" fmla="*/ 149 h 1216"/>
                <a:gd name="T54" fmla="*/ 37 w 2172"/>
                <a:gd name="T55" fmla="*/ 151 h 1216"/>
                <a:gd name="T56" fmla="*/ 46 w 2172"/>
                <a:gd name="T57" fmla="*/ 140 h 1216"/>
                <a:gd name="T58" fmla="*/ 55 w 2172"/>
                <a:gd name="T59" fmla="*/ 128 h 1216"/>
                <a:gd name="T60" fmla="*/ 62 w 2172"/>
                <a:gd name="T61" fmla="*/ 126 h 1216"/>
                <a:gd name="T62" fmla="*/ 68 w 2172"/>
                <a:gd name="T63" fmla="*/ 126 h 1216"/>
                <a:gd name="T64" fmla="*/ 72 w 2172"/>
                <a:gd name="T65" fmla="*/ 120 h 1216"/>
                <a:gd name="T66" fmla="*/ 72 w 2172"/>
                <a:gd name="T67" fmla="*/ 111 h 1216"/>
                <a:gd name="T68" fmla="*/ 73 w 2172"/>
                <a:gd name="T69" fmla="*/ 103 h 1216"/>
                <a:gd name="T70" fmla="*/ 74 w 2172"/>
                <a:gd name="T71" fmla="*/ 94 h 12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72"/>
                <a:gd name="T109" fmla="*/ 0 h 1216"/>
                <a:gd name="T110" fmla="*/ 2172 w 2172"/>
                <a:gd name="T111" fmla="*/ 1216 h 12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4600" y="2133"/>
              <a:ext cx="708" cy="593"/>
            </a:xfrm>
            <a:custGeom>
              <a:avLst/>
              <a:gdLst>
                <a:gd name="T0" fmla="*/ 73 w 2124"/>
                <a:gd name="T1" fmla="*/ 74 h 1187"/>
                <a:gd name="T2" fmla="*/ 74 w 2124"/>
                <a:gd name="T3" fmla="*/ 54 h 1187"/>
                <a:gd name="T4" fmla="*/ 77 w 2124"/>
                <a:gd name="T5" fmla="*/ 33 h 1187"/>
                <a:gd name="T6" fmla="*/ 78 w 2124"/>
                <a:gd name="T7" fmla="*/ 12 h 1187"/>
                <a:gd name="T8" fmla="*/ 77 w 2124"/>
                <a:gd name="T9" fmla="*/ 1 h 1187"/>
                <a:gd name="T10" fmla="*/ 74 w 2124"/>
                <a:gd name="T11" fmla="*/ 0 h 1187"/>
                <a:gd name="T12" fmla="*/ 70 w 2124"/>
                <a:gd name="T13" fmla="*/ 0 h 1187"/>
                <a:gd name="T14" fmla="*/ 67 w 2124"/>
                <a:gd name="T15" fmla="*/ 0 h 1187"/>
                <a:gd name="T16" fmla="*/ 59 w 2124"/>
                <a:gd name="T17" fmla="*/ 1 h 1187"/>
                <a:gd name="T18" fmla="*/ 46 w 2124"/>
                <a:gd name="T19" fmla="*/ 4 h 1187"/>
                <a:gd name="T20" fmla="*/ 33 w 2124"/>
                <a:gd name="T21" fmla="*/ 6 h 1187"/>
                <a:gd name="T22" fmla="*/ 21 w 2124"/>
                <a:gd name="T23" fmla="*/ 9 h 1187"/>
                <a:gd name="T24" fmla="*/ 13 w 2124"/>
                <a:gd name="T25" fmla="*/ 12 h 1187"/>
                <a:gd name="T26" fmla="*/ 9 w 2124"/>
                <a:gd name="T27" fmla="*/ 16 h 1187"/>
                <a:gd name="T28" fmla="*/ 5 w 2124"/>
                <a:gd name="T29" fmla="*/ 20 h 1187"/>
                <a:gd name="T30" fmla="*/ 2 w 2124"/>
                <a:gd name="T31" fmla="*/ 24 h 1187"/>
                <a:gd name="T32" fmla="*/ 1 w 2124"/>
                <a:gd name="T33" fmla="*/ 30 h 1187"/>
                <a:gd name="T34" fmla="*/ 3 w 2124"/>
                <a:gd name="T35" fmla="*/ 42 h 1187"/>
                <a:gd name="T36" fmla="*/ 4 w 2124"/>
                <a:gd name="T37" fmla="*/ 53 h 1187"/>
                <a:gd name="T38" fmla="*/ 6 w 2124"/>
                <a:gd name="T39" fmla="*/ 65 h 1187"/>
                <a:gd name="T40" fmla="*/ 6 w 2124"/>
                <a:gd name="T41" fmla="*/ 80 h 1187"/>
                <a:gd name="T42" fmla="*/ 6 w 2124"/>
                <a:gd name="T43" fmla="*/ 97 h 1187"/>
                <a:gd name="T44" fmla="*/ 9 w 2124"/>
                <a:gd name="T45" fmla="*/ 111 h 1187"/>
                <a:gd name="T46" fmla="*/ 12 w 2124"/>
                <a:gd name="T47" fmla="*/ 124 h 1187"/>
                <a:gd name="T48" fmla="*/ 17 w 2124"/>
                <a:gd name="T49" fmla="*/ 132 h 1187"/>
                <a:gd name="T50" fmla="*/ 23 w 2124"/>
                <a:gd name="T51" fmla="*/ 137 h 1187"/>
                <a:gd name="T52" fmla="*/ 29 w 2124"/>
                <a:gd name="T53" fmla="*/ 144 h 1187"/>
                <a:gd name="T54" fmla="*/ 36 w 2124"/>
                <a:gd name="T55" fmla="*/ 148 h 1187"/>
                <a:gd name="T56" fmla="*/ 45 w 2124"/>
                <a:gd name="T57" fmla="*/ 137 h 1187"/>
                <a:gd name="T58" fmla="*/ 53 w 2124"/>
                <a:gd name="T59" fmla="*/ 125 h 1187"/>
                <a:gd name="T60" fmla="*/ 60 w 2124"/>
                <a:gd name="T61" fmla="*/ 121 h 1187"/>
                <a:gd name="T62" fmla="*/ 66 w 2124"/>
                <a:gd name="T63" fmla="*/ 119 h 1187"/>
                <a:gd name="T64" fmla="*/ 69 w 2124"/>
                <a:gd name="T65" fmla="*/ 112 h 1187"/>
                <a:gd name="T66" fmla="*/ 70 w 2124"/>
                <a:gd name="T67" fmla="*/ 104 h 1187"/>
                <a:gd name="T68" fmla="*/ 70 w 2124"/>
                <a:gd name="T69" fmla="*/ 96 h 1187"/>
                <a:gd name="T70" fmla="*/ 71 w 2124"/>
                <a:gd name="T71" fmla="*/ 89 h 11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24"/>
                <a:gd name="T109" fmla="*/ 0 h 1187"/>
                <a:gd name="T110" fmla="*/ 2124 w 2124"/>
                <a:gd name="T111" fmla="*/ 1187 h 11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4600" y="2199"/>
              <a:ext cx="125" cy="191"/>
            </a:xfrm>
            <a:custGeom>
              <a:avLst/>
              <a:gdLst>
                <a:gd name="T0" fmla="*/ 14 w 374"/>
                <a:gd name="T1" fmla="*/ 8 h 381"/>
                <a:gd name="T2" fmla="*/ 14 w 374"/>
                <a:gd name="T3" fmla="*/ 9 h 381"/>
                <a:gd name="T4" fmla="*/ 14 w 374"/>
                <a:gd name="T5" fmla="*/ 12 h 381"/>
                <a:gd name="T6" fmla="*/ 13 w 374"/>
                <a:gd name="T7" fmla="*/ 15 h 381"/>
                <a:gd name="T8" fmla="*/ 13 w 374"/>
                <a:gd name="T9" fmla="*/ 20 h 381"/>
                <a:gd name="T10" fmla="*/ 12 w 374"/>
                <a:gd name="T11" fmla="*/ 25 h 381"/>
                <a:gd name="T12" fmla="*/ 11 w 374"/>
                <a:gd name="T13" fmla="*/ 30 h 381"/>
                <a:gd name="T14" fmla="*/ 10 w 374"/>
                <a:gd name="T15" fmla="*/ 35 h 381"/>
                <a:gd name="T16" fmla="*/ 9 w 374"/>
                <a:gd name="T17" fmla="*/ 39 h 381"/>
                <a:gd name="T18" fmla="*/ 8 w 374"/>
                <a:gd name="T19" fmla="*/ 42 h 381"/>
                <a:gd name="T20" fmla="*/ 7 w 374"/>
                <a:gd name="T21" fmla="*/ 44 h 381"/>
                <a:gd name="T22" fmla="*/ 7 w 374"/>
                <a:gd name="T23" fmla="*/ 46 h 381"/>
                <a:gd name="T24" fmla="*/ 6 w 374"/>
                <a:gd name="T25" fmla="*/ 47 h 381"/>
                <a:gd name="T26" fmla="*/ 6 w 374"/>
                <a:gd name="T27" fmla="*/ 47 h 381"/>
                <a:gd name="T28" fmla="*/ 6 w 374"/>
                <a:gd name="T29" fmla="*/ 48 h 381"/>
                <a:gd name="T30" fmla="*/ 6 w 374"/>
                <a:gd name="T31" fmla="*/ 48 h 381"/>
                <a:gd name="T32" fmla="*/ 0 w 374"/>
                <a:gd name="T33" fmla="*/ 16 h 381"/>
                <a:gd name="T34" fmla="*/ 0 w 374"/>
                <a:gd name="T35" fmla="*/ 15 h 381"/>
                <a:gd name="T36" fmla="*/ 2 w 374"/>
                <a:gd name="T37" fmla="*/ 12 h 381"/>
                <a:gd name="T38" fmla="*/ 4 w 374"/>
                <a:gd name="T39" fmla="*/ 8 h 381"/>
                <a:gd name="T40" fmla="*/ 6 w 374"/>
                <a:gd name="T41" fmla="*/ 4 h 381"/>
                <a:gd name="T42" fmla="*/ 8 w 374"/>
                <a:gd name="T43" fmla="*/ 1 h 381"/>
                <a:gd name="T44" fmla="*/ 11 w 374"/>
                <a:gd name="T45" fmla="*/ 0 h 381"/>
                <a:gd name="T46" fmla="*/ 12 w 374"/>
                <a:gd name="T47" fmla="*/ 2 h 381"/>
                <a:gd name="T48" fmla="*/ 14 w 374"/>
                <a:gd name="T49" fmla="*/ 8 h 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4"/>
                <a:gd name="T76" fmla="*/ 0 h 381"/>
                <a:gd name="T77" fmla="*/ 374 w 374"/>
                <a:gd name="T78" fmla="*/ 381 h 3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4639" y="2329"/>
              <a:ext cx="292" cy="237"/>
            </a:xfrm>
            <a:custGeom>
              <a:avLst/>
              <a:gdLst>
                <a:gd name="T0" fmla="*/ 15 w 875"/>
                <a:gd name="T1" fmla="*/ 0 h 474"/>
                <a:gd name="T2" fmla="*/ 14 w 875"/>
                <a:gd name="T3" fmla="*/ 1 h 474"/>
                <a:gd name="T4" fmla="*/ 13 w 875"/>
                <a:gd name="T5" fmla="*/ 4 h 474"/>
                <a:gd name="T6" fmla="*/ 12 w 875"/>
                <a:gd name="T7" fmla="*/ 9 h 474"/>
                <a:gd name="T8" fmla="*/ 10 w 875"/>
                <a:gd name="T9" fmla="*/ 14 h 474"/>
                <a:gd name="T10" fmla="*/ 8 w 875"/>
                <a:gd name="T11" fmla="*/ 19 h 474"/>
                <a:gd name="T12" fmla="*/ 6 w 875"/>
                <a:gd name="T13" fmla="*/ 23 h 474"/>
                <a:gd name="T14" fmla="*/ 5 w 875"/>
                <a:gd name="T15" fmla="*/ 27 h 474"/>
                <a:gd name="T16" fmla="*/ 3 w 875"/>
                <a:gd name="T17" fmla="*/ 29 h 474"/>
                <a:gd name="T18" fmla="*/ 2 w 875"/>
                <a:gd name="T19" fmla="*/ 30 h 474"/>
                <a:gd name="T20" fmla="*/ 1 w 875"/>
                <a:gd name="T21" fmla="*/ 33 h 474"/>
                <a:gd name="T22" fmla="*/ 1 w 875"/>
                <a:gd name="T23" fmla="*/ 35 h 474"/>
                <a:gd name="T24" fmla="*/ 0 w 875"/>
                <a:gd name="T25" fmla="*/ 37 h 474"/>
                <a:gd name="T26" fmla="*/ 0 w 875"/>
                <a:gd name="T27" fmla="*/ 39 h 474"/>
                <a:gd name="T28" fmla="*/ 0 w 875"/>
                <a:gd name="T29" fmla="*/ 41 h 474"/>
                <a:gd name="T30" fmla="*/ 0 w 875"/>
                <a:gd name="T31" fmla="*/ 42 h 474"/>
                <a:gd name="T32" fmla="*/ 0 w 875"/>
                <a:gd name="T33" fmla="*/ 43 h 474"/>
                <a:gd name="T34" fmla="*/ 19 w 875"/>
                <a:gd name="T35" fmla="*/ 49 h 474"/>
                <a:gd name="T36" fmla="*/ 32 w 875"/>
                <a:gd name="T37" fmla="*/ 59 h 474"/>
                <a:gd name="T38" fmla="*/ 32 w 875"/>
                <a:gd name="T39" fmla="*/ 59 h 474"/>
                <a:gd name="T40" fmla="*/ 29 w 875"/>
                <a:gd name="T41" fmla="*/ 55 h 474"/>
                <a:gd name="T42" fmla="*/ 26 w 875"/>
                <a:gd name="T43" fmla="*/ 50 h 474"/>
                <a:gd name="T44" fmla="*/ 23 w 875"/>
                <a:gd name="T45" fmla="*/ 43 h 474"/>
                <a:gd name="T46" fmla="*/ 20 w 875"/>
                <a:gd name="T47" fmla="*/ 35 h 474"/>
                <a:gd name="T48" fmla="*/ 17 w 875"/>
                <a:gd name="T49" fmla="*/ 25 h 474"/>
                <a:gd name="T50" fmla="*/ 15 w 875"/>
                <a:gd name="T51" fmla="*/ 13 h 474"/>
                <a:gd name="T52" fmla="*/ 15 w 875"/>
                <a:gd name="T53" fmla="*/ 0 h 4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75"/>
                <a:gd name="T82" fmla="*/ 0 h 474"/>
                <a:gd name="T83" fmla="*/ 875 w 875"/>
                <a:gd name="T84" fmla="*/ 474 h 4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5025" y="2253"/>
              <a:ext cx="235" cy="285"/>
            </a:xfrm>
            <a:custGeom>
              <a:avLst/>
              <a:gdLst>
                <a:gd name="T0" fmla="*/ 0 w 705"/>
                <a:gd name="T1" fmla="*/ 71 h 571"/>
                <a:gd name="T2" fmla="*/ 26 w 705"/>
                <a:gd name="T3" fmla="*/ 32 h 571"/>
                <a:gd name="T4" fmla="*/ 25 w 705"/>
                <a:gd name="T5" fmla="*/ 0 h 571"/>
                <a:gd name="T6" fmla="*/ 12 w 705"/>
                <a:gd name="T7" fmla="*/ 1 h 571"/>
                <a:gd name="T8" fmla="*/ 12 w 705"/>
                <a:gd name="T9" fmla="*/ 3 h 571"/>
                <a:gd name="T10" fmla="*/ 11 w 705"/>
                <a:gd name="T11" fmla="*/ 9 h 571"/>
                <a:gd name="T12" fmla="*/ 10 w 705"/>
                <a:gd name="T13" fmla="*/ 18 h 571"/>
                <a:gd name="T14" fmla="*/ 9 w 705"/>
                <a:gd name="T15" fmla="*/ 29 h 571"/>
                <a:gd name="T16" fmla="*/ 7 w 705"/>
                <a:gd name="T17" fmla="*/ 41 h 571"/>
                <a:gd name="T18" fmla="*/ 5 w 705"/>
                <a:gd name="T19" fmla="*/ 52 h 571"/>
                <a:gd name="T20" fmla="*/ 3 w 705"/>
                <a:gd name="T21" fmla="*/ 63 h 571"/>
                <a:gd name="T22" fmla="*/ 0 w 705"/>
                <a:gd name="T23" fmla="*/ 71 h 5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5"/>
                <a:gd name="T37" fmla="*/ 0 h 571"/>
                <a:gd name="T38" fmla="*/ 705 w 705"/>
                <a:gd name="T39" fmla="*/ 571 h 5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4653" y="2481"/>
              <a:ext cx="612" cy="203"/>
            </a:xfrm>
            <a:custGeom>
              <a:avLst/>
              <a:gdLst>
                <a:gd name="T0" fmla="*/ 65 w 1835"/>
                <a:gd name="T1" fmla="*/ 32 h 407"/>
                <a:gd name="T2" fmla="*/ 65 w 1835"/>
                <a:gd name="T3" fmla="*/ 29 h 407"/>
                <a:gd name="T4" fmla="*/ 66 w 1835"/>
                <a:gd name="T5" fmla="*/ 27 h 407"/>
                <a:gd name="T6" fmla="*/ 66 w 1835"/>
                <a:gd name="T7" fmla="*/ 25 h 407"/>
                <a:gd name="T8" fmla="*/ 67 w 1835"/>
                <a:gd name="T9" fmla="*/ 23 h 407"/>
                <a:gd name="T10" fmla="*/ 67 w 1835"/>
                <a:gd name="T11" fmla="*/ 21 h 407"/>
                <a:gd name="T12" fmla="*/ 67 w 1835"/>
                <a:gd name="T13" fmla="*/ 19 h 407"/>
                <a:gd name="T14" fmla="*/ 68 w 1835"/>
                <a:gd name="T15" fmla="*/ 17 h 407"/>
                <a:gd name="T16" fmla="*/ 68 w 1835"/>
                <a:gd name="T17" fmla="*/ 15 h 407"/>
                <a:gd name="T18" fmla="*/ 68 w 1835"/>
                <a:gd name="T19" fmla="*/ 14 h 407"/>
                <a:gd name="T20" fmla="*/ 68 w 1835"/>
                <a:gd name="T21" fmla="*/ 12 h 407"/>
                <a:gd name="T22" fmla="*/ 67 w 1835"/>
                <a:gd name="T23" fmla="*/ 9 h 407"/>
                <a:gd name="T24" fmla="*/ 66 w 1835"/>
                <a:gd name="T25" fmla="*/ 7 h 407"/>
                <a:gd name="T26" fmla="*/ 65 w 1835"/>
                <a:gd name="T27" fmla="*/ 4 h 407"/>
                <a:gd name="T28" fmla="*/ 63 w 1835"/>
                <a:gd name="T29" fmla="*/ 1 h 407"/>
                <a:gd name="T30" fmla="*/ 61 w 1835"/>
                <a:gd name="T31" fmla="*/ 0 h 407"/>
                <a:gd name="T32" fmla="*/ 59 w 1835"/>
                <a:gd name="T33" fmla="*/ 0 h 407"/>
                <a:gd name="T34" fmla="*/ 55 w 1835"/>
                <a:gd name="T35" fmla="*/ 1 h 407"/>
                <a:gd name="T36" fmla="*/ 51 w 1835"/>
                <a:gd name="T37" fmla="*/ 4 h 407"/>
                <a:gd name="T38" fmla="*/ 47 w 1835"/>
                <a:gd name="T39" fmla="*/ 8 h 407"/>
                <a:gd name="T40" fmla="*/ 44 w 1835"/>
                <a:gd name="T41" fmla="*/ 14 h 407"/>
                <a:gd name="T42" fmla="*/ 40 w 1835"/>
                <a:gd name="T43" fmla="*/ 20 h 407"/>
                <a:gd name="T44" fmla="*/ 36 w 1835"/>
                <a:gd name="T45" fmla="*/ 27 h 407"/>
                <a:gd name="T46" fmla="*/ 33 w 1835"/>
                <a:gd name="T47" fmla="*/ 34 h 407"/>
                <a:gd name="T48" fmla="*/ 30 w 1835"/>
                <a:gd name="T49" fmla="*/ 41 h 407"/>
                <a:gd name="T50" fmla="*/ 26 w 1835"/>
                <a:gd name="T51" fmla="*/ 36 h 407"/>
                <a:gd name="T52" fmla="*/ 23 w 1835"/>
                <a:gd name="T53" fmla="*/ 32 h 407"/>
                <a:gd name="T54" fmla="*/ 19 w 1835"/>
                <a:gd name="T55" fmla="*/ 28 h 407"/>
                <a:gd name="T56" fmla="*/ 16 w 1835"/>
                <a:gd name="T57" fmla="*/ 24 h 407"/>
                <a:gd name="T58" fmla="*/ 12 w 1835"/>
                <a:gd name="T59" fmla="*/ 20 h 407"/>
                <a:gd name="T60" fmla="*/ 9 w 1835"/>
                <a:gd name="T61" fmla="*/ 16 h 407"/>
                <a:gd name="T62" fmla="*/ 5 w 1835"/>
                <a:gd name="T63" fmla="*/ 11 h 407"/>
                <a:gd name="T64" fmla="*/ 2 w 1835"/>
                <a:gd name="T65" fmla="*/ 7 h 407"/>
                <a:gd name="T66" fmla="*/ 1 w 1835"/>
                <a:gd name="T67" fmla="*/ 10 h 407"/>
                <a:gd name="T68" fmla="*/ 1 w 1835"/>
                <a:gd name="T69" fmla="*/ 13 h 407"/>
                <a:gd name="T70" fmla="*/ 1 w 1835"/>
                <a:gd name="T71" fmla="*/ 16 h 407"/>
                <a:gd name="T72" fmla="*/ 1 w 1835"/>
                <a:gd name="T73" fmla="*/ 19 h 407"/>
                <a:gd name="T74" fmla="*/ 1 w 1835"/>
                <a:gd name="T75" fmla="*/ 22 h 407"/>
                <a:gd name="T76" fmla="*/ 0 w 1835"/>
                <a:gd name="T77" fmla="*/ 25 h 407"/>
                <a:gd name="T78" fmla="*/ 0 w 1835"/>
                <a:gd name="T79" fmla="*/ 28 h 407"/>
                <a:gd name="T80" fmla="*/ 0 w 1835"/>
                <a:gd name="T81" fmla="*/ 32 h 407"/>
                <a:gd name="T82" fmla="*/ 4 w 1835"/>
                <a:gd name="T83" fmla="*/ 34 h 407"/>
                <a:gd name="T84" fmla="*/ 7 w 1835"/>
                <a:gd name="T85" fmla="*/ 36 h 407"/>
                <a:gd name="T86" fmla="*/ 11 w 1835"/>
                <a:gd name="T87" fmla="*/ 38 h 407"/>
                <a:gd name="T88" fmla="*/ 15 w 1835"/>
                <a:gd name="T89" fmla="*/ 41 h 407"/>
                <a:gd name="T90" fmla="*/ 18 w 1835"/>
                <a:gd name="T91" fmla="*/ 43 h 407"/>
                <a:gd name="T92" fmla="*/ 22 w 1835"/>
                <a:gd name="T93" fmla="*/ 46 h 407"/>
                <a:gd name="T94" fmla="*/ 25 w 1835"/>
                <a:gd name="T95" fmla="*/ 48 h 407"/>
                <a:gd name="T96" fmla="*/ 29 w 1835"/>
                <a:gd name="T97" fmla="*/ 50 h 407"/>
                <a:gd name="T98" fmla="*/ 31 w 1835"/>
                <a:gd name="T99" fmla="*/ 48 h 407"/>
                <a:gd name="T100" fmla="*/ 34 w 1835"/>
                <a:gd name="T101" fmla="*/ 44 h 407"/>
                <a:gd name="T102" fmla="*/ 39 w 1835"/>
                <a:gd name="T103" fmla="*/ 38 h 407"/>
                <a:gd name="T104" fmla="*/ 45 w 1835"/>
                <a:gd name="T105" fmla="*/ 32 h 407"/>
                <a:gd name="T106" fmla="*/ 52 w 1835"/>
                <a:gd name="T107" fmla="*/ 27 h 407"/>
                <a:gd name="T108" fmla="*/ 57 w 1835"/>
                <a:gd name="T109" fmla="*/ 24 h 407"/>
                <a:gd name="T110" fmla="*/ 62 w 1835"/>
                <a:gd name="T111" fmla="*/ 25 h 407"/>
                <a:gd name="T112" fmla="*/ 65 w 1835"/>
                <a:gd name="T113" fmla="*/ 32 h 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5"/>
                <a:gd name="T172" fmla="*/ 0 h 407"/>
                <a:gd name="T173" fmla="*/ 1835 w 1835"/>
                <a:gd name="T174" fmla="*/ 407 h 4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4788" y="2205"/>
              <a:ext cx="330" cy="320"/>
            </a:xfrm>
            <a:custGeom>
              <a:avLst/>
              <a:gdLst>
                <a:gd name="T0" fmla="*/ 37 w 989"/>
                <a:gd name="T1" fmla="*/ 27 h 640"/>
                <a:gd name="T2" fmla="*/ 32 w 989"/>
                <a:gd name="T3" fmla="*/ 15 h 640"/>
                <a:gd name="T4" fmla="*/ 28 w 989"/>
                <a:gd name="T5" fmla="*/ 6 h 640"/>
                <a:gd name="T6" fmla="*/ 23 w 989"/>
                <a:gd name="T7" fmla="*/ 1 h 640"/>
                <a:gd name="T8" fmla="*/ 19 w 989"/>
                <a:gd name="T9" fmla="*/ 0 h 640"/>
                <a:gd name="T10" fmla="*/ 14 w 989"/>
                <a:gd name="T11" fmla="*/ 1 h 640"/>
                <a:gd name="T12" fmla="*/ 10 w 989"/>
                <a:gd name="T13" fmla="*/ 5 h 640"/>
                <a:gd name="T14" fmla="*/ 5 w 989"/>
                <a:gd name="T15" fmla="*/ 12 h 640"/>
                <a:gd name="T16" fmla="*/ 0 w 989"/>
                <a:gd name="T17" fmla="*/ 22 h 640"/>
                <a:gd name="T18" fmla="*/ 0 w 989"/>
                <a:gd name="T19" fmla="*/ 33 h 640"/>
                <a:gd name="T20" fmla="*/ 0 w 989"/>
                <a:gd name="T21" fmla="*/ 42 h 640"/>
                <a:gd name="T22" fmla="*/ 1 w 989"/>
                <a:gd name="T23" fmla="*/ 51 h 640"/>
                <a:gd name="T24" fmla="*/ 3 w 989"/>
                <a:gd name="T25" fmla="*/ 59 h 640"/>
                <a:gd name="T26" fmla="*/ 5 w 989"/>
                <a:gd name="T27" fmla="*/ 67 h 640"/>
                <a:gd name="T28" fmla="*/ 8 w 989"/>
                <a:gd name="T29" fmla="*/ 72 h 640"/>
                <a:gd name="T30" fmla="*/ 11 w 989"/>
                <a:gd name="T31" fmla="*/ 77 h 640"/>
                <a:gd name="T32" fmla="*/ 16 w 989"/>
                <a:gd name="T33" fmla="*/ 80 h 640"/>
                <a:gd name="T34" fmla="*/ 20 w 989"/>
                <a:gd name="T35" fmla="*/ 79 h 640"/>
                <a:gd name="T36" fmla="*/ 24 w 989"/>
                <a:gd name="T37" fmla="*/ 75 h 640"/>
                <a:gd name="T38" fmla="*/ 27 w 989"/>
                <a:gd name="T39" fmla="*/ 70 h 640"/>
                <a:gd name="T40" fmla="*/ 30 w 989"/>
                <a:gd name="T41" fmla="*/ 63 h 640"/>
                <a:gd name="T42" fmla="*/ 32 w 989"/>
                <a:gd name="T43" fmla="*/ 55 h 640"/>
                <a:gd name="T44" fmla="*/ 34 w 989"/>
                <a:gd name="T45" fmla="*/ 46 h 640"/>
                <a:gd name="T46" fmla="*/ 35 w 989"/>
                <a:gd name="T47" fmla="*/ 38 h 640"/>
                <a:gd name="T48" fmla="*/ 37 w 989"/>
                <a:gd name="T49" fmla="*/ 27 h 6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89"/>
                <a:gd name="T76" fmla="*/ 0 h 640"/>
                <a:gd name="T77" fmla="*/ 989 w 989"/>
                <a:gd name="T78" fmla="*/ 640 h 6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4804" y="2212"/>
              <a:ext cx="286" cy="286"/>
            </a:xfrm>
            <a:custGeom>
              <a:avLst/>
              <a:gdLst>
                <a:gd name="T0" fmla="*/ 31 w 857"/>
                <a:gd name="T1" fmla="*/ 23 h 571"/>
                <a:gd name="T2" fmla="*/ 28 w 857"/>
                <a:gd name="T3" fmla="*/ 13 h 571"/>
                <a:gd name="T4" fmla="*/ 24 w 857"/>
                <a:gd name="T5" fmla="*/ 6 h 571"/>
                <a:gd name="T6" fmla="*/ 21 w 857"/>
                <a:gd name="T7" fmla="*/ 2 h 571"/>
                <a:gd name="T8" fmla="*/ 17 w 857"/>
                <a:gd name="T9" fmla="*/ 0 h 571"/>
                <a:gd name="T10" fmla="*/ 13 w 857"/>
                <a:gd name="T11" fmla="*/ 1 h 571"/>
                <a:gd name="T12" fmla="*/ 9 w 857"/>
                <a:gd name="T13" fmla="*/ 5 h 571"/>
                <a:gd name="T14" fmla="*/ 5 w 857"/>
                <a:gd name="T15" fmla="*/ 11 h 571"/>
                <a:gd name="T16" fmla="*/ 2 w 857"/>
                <a:gd name="T17" fmla="*/ 19 h 571"/>
                <a:gd name="T18" fmla="*/ 1 w 857"/>
                <a:gd name="T19" fmla="*/ 23 h 571"/>
                <a:gd name="T20" fmla="*/ 0 w 857"/>
                <a:gd name="T21" fmla="*/ 28 h 571"/>
                <a:gd name="T22" fmla="*/ 0 w 857"/>
                <a:gd name="T23" fmla="*/ 31 h 571"/>
                <a:gd name="T24" fmla="*/ 0 w 857"/>
                <a:gd name="T25" fmla="*/ 35 h 571"/>
                <a:gd name="T26" fmla="*/ 0 w 857"/>
                <a:gd name="T27" fmla="*/ 38 h 571"/>
                <a:gd name="T28" fmla="*/ 1 w 857"/>
                <a:gd name="T29" fmla="*/ 41 h 571"/>
                <a:gd name="T30" fmla="*/ 2 w 857"/>
                <a:gd name="T31" fmla="*/ 45 h 571"/>
                <a:gd name="T32" fmla="*/ 4 w 857"/>
                <a:gd name="T33" fmla="*/ 48 h 571"/>
                <a:gd name="T34" fmla="*/ 3 w 857"/>
                <a:gd name="T35" fmla="*/ 51 h 571"/>
                <a:gd name="T36" fmla="*/ 3 w 857"/>
                <a:gd name="T37" fmla="*/ 54 h 571"/>
                <a:gd name="T38" fmla="*/ 4 w 857"/>
                <a:gd name="T39" fmla="*/ 56 h 571"/>
                <a:gd name="T40" fmla="*/ 5 w 857"/>
                <a:gd name="T41" fmla="*/ 58 h 571"/>
                <a:gd name="T42" fmla="*/ 6 w 857"/>
                <a:gd name="T43" fmla="*/ 60 h 571"/>
                <a:gd name="T44" fmla="*/ 7 w 857"/>
                <a:gd name="T45" fmla="*/ 61 h 571"/>
                <a:gd name="T46" fmla="*/ 8 w 857"/>
                <a:gd name="T47" fmla="*/ 61 h 571"/>
                <a:gd name="T48" fmla="*/ 10 w 857"/>
                <a:gd name="T49" fmla="*/ 62 h 571"/>
                <a:gd name="T50" fmla="*/ 10 w 857"/>
                <a:gd name="T51" fmla="*/ 66 h 571"/>
                <a:gd name="T52" fmla="*/ 11 w 857"/>
                <a:gd name="T53" fmla="*/ 69 h 571"/>
                <a:gd name="T54" fmla="*/ 12 w 857"/>
                <a:gd name="T55" fmla="*/ 71 h 571"/>
                <a:gd name="T56" fmla="*/ 13 w 857"/>
                <a:gd name="T57" fmla="*/ 72 h 571"/>
                <a:gd name="T58" fmla="*/ 14 w 857"/>
                <a:gd name="T59" fmla="*/ 71 h 571"/>
                <a:gd name="T60" fmla="*/ 15 w 857"/>
                <a:gd name="T61" fmla="*/ 70 h 571"/>
                <a:gd name="T62" fmla="*/ 17 w 857"/>
                <a:gd name="T63" fmla="*/ 68 h 571"/>
                <a:gd name="T64" fmla="*/ 18 w 857"/>
                <a:gd name="T65" fmla="*/ 64 h 571"/>
                <a:gd name="T66" fmla="*/ 20 w 857"/>
                <a:gd name="T67" fmla="*/ 66 h 571"/>
                <a:gd name="T68" fmla="*/ 21 w 857"/>
                <a:gd name="T69" fmla="*/ 67 h 571"/>
                <a:gd name="T70" fmla="*/ 22 w 857"/>
                <a:gd name="T71" fmla="*/ 67 h 571"/>
                <a:gd name="T72" fmla="*/ 23 w 857"/>
                <a:gd name="T73" fmla="*/ 66 h 571"/>
                <a:gd name="T74" fmla="*/ 24 w 857"/>
                <a:gd name="T75" fmla="*/ 64 h 571"/>
                <a:gd name="T76" fmla="*/ 25 w 857"/>
                <a:gd name="T77" fmla="*/ 61 h 571"/>
                <a:gd name="T78" fmla="*/ 25 w 857"/>
                <a:gd name="T79" fmla="*/ 58 h 571"/>
                <a:gd name="T80" fmla="*/ 26 w 857"/>
                <a:gd name="T81" fmla="*/ 53 h 571"/>
                <a:gd name="T82" fmla="*/ 27 w 857"/>
                <a:gd name="T83" fmla="*/ 52 h 571"/>
                <a:gd name="T84" fmla="*/ 29 w 857"/>
                <a:gd name="T85" fmla="*/ 50 h 571"/>
                <a:gd name="T86" fmla="*/ 30 w 857"/>
                <a:gd name="T87" fmla="*/ 47 h 571"/>
                <a:gd name="T88" fmla="*/ 31 w 857"/>
                <a:gd name="T89" fmla="*/ 44 h 571"/>
                <a:gd name="T90" fmla="*/ 32 w 857"/>
                <a:gd name="T91" fmla="*/ 40 h 571"/>
                <a:gd name="T92" fmla="*/ 32 w 857"/>
                <a:gd name="T93" fmla="*/ 35 h 571"/>
                <a:gd name="T94" fmla="*/ 32 w 857"/>
                <a:gd name="T95" fmla="*/ 29 h 571"/>
                <a:gd name="T96" fmla="*/ 31 w 857"/>
                <a:gd name="T97" fmla="*/ 23 h 5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57"/>
                <a:gd name="T148" fmla="*/ 0 h 571"/>
                <a:gd name="T149" fmla="*/ 857 w 857"/>
                <a:gd name="T150" fmla="*/ 571 h 5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4824" y="2211"/>
              <a:ext cx="246" cy="247"/>
            </a:xfrm>
            <a:custGeom>
              <a:avLst/>
              <a:gdLst>
                <a:gd name="T0" fmla="*/ 27 w 740"/>
                <a:gd name="T1" fmla="*/ 20 h 494"/>
                <a:gd name="T2" fmla="*/ 24 w 740"/>
                <a:gd name="T3" fmla="*/ 11 h 494"/>
                <a:gd name="T4" fmla="*/ 21 w 740"/>
                <a:gd name="T5" fmla="*/ 5 h 494"/>
                <a:gd name="T6" fmla="*/ 18 w 740"/>
                <a:gd name="T7" fmla="*/ 2 h 494"/>
                <a:gd name="T8" fmla="*/ 15 w 740"/>
                <a:gd name="T9" fmla="*/ 0 h 494"/>
                <a:gd name="T10" fmla="*/ 11 w 740"/>
                <a:gd name="T11" fmla="*/ 1 h 494"/>
                <a:gd name="T12" fmla="*/ 8 w 740"/>
                <a:gd name="T13" fmla="*/ 4 h 494"/>
                <a:gd name="T14" fmla="*/ 5 w 740"/>
                <a:gd name="T15" fmla="*/ 9 h 494"/>
                <a:gd name="T16" fmla="*/ 1 w 740"/>
                <a:gd name="T17" fmla="*/ 17 h 494"/>
                <a:gd name="T18" fmla="*/ 1 w 740"/>
                <a:gd name="T19" fmla="*/ 20 h 494"/>
                <a:gd name="T20" fmla="*/ 0 w 740"/>
                <a:gd name="T21" fmla="*/ 24 h 494"/>
                <a:gd name="T22" fmla="*/ 0 w 740"/>
                <a:gd name="T23" fmla="*/ 27 h 494"/>
                <a:gd name="T24" fmla="*/ 0 w 740"/>
                <a:gd name="T25" fmla="*/ 30 h 494"/>
                <a:gd name="T26" fmla="*/ 0 w 740"/>
                <a:gd name="T27" fmla="*/ 33 h 494"/>
                <a:gd name="T28" fmla="*/ 1 w 740"/>
                <a:gd name="T29" fmla="*/ 36 h 494"/>
                <a:gd name="T30" fmla="*/ 2 w 740"/>
                <a:gd name="T31" fmla="*/ 39 h 494"/>
                <a:gd name="T32" fmla="*/ 3 w 740"/>
                <a:gd name="T33" fmla="*/ 41 h 494"/>
                <a:gd name="T34" fmla="*/ 3 w 740"/>
                <a:gd name="T35" fmla="*/ 44 h 494"/>
                <a:gd name="T36" fmla="*/ 3 w 740"/>
                <a:gd name="T37" fmla="*/ 47 h 494"/>
                <a:gd name="T38" fmla="*/ 3 w 740"/>
                <a:gd name="T39" fmla="*/ 49 h 494"/>
                <a:gd name="T40" fmla="*/ 4 w 740"/>
                <a:gd name="T41" fmla="*/ 51 h 494"/>
                <a:gd name="T42" fmla="*/ 5 w 740"/>
                <a:gd name="T43" fmla="*/ 52 h 494"/>
                <a:gd name="T44" fmla="*/ 6 w 740"/>
                <a:gd name="T45" fmla="*/ 53 h 494"/>
                <a:gd name="T46" fmla="*/ 7 w 740"/>
                <a:gd name="T47" fmla="*/ 53 h 494"/>
                <a:gd name="T48" fmla="*/ 8 w 740"/>
                <a:gd name="T49" fmla="*/ 54 h 494"/>
                <a:gd name="T50" fmla="*/ 9 w 740"/>
                <a:gd name="T51" fmla="*/ 57 h 494"/>
                <a:gd name="T52" fmla="*/ 10 w 740"/>
                <a:gd name="T53" fmla="*/ 60 h 494"/>
                <a:gd name="T54" fmla="*/ 10 w 740"/>
                <a:gd name="T55" fmla="*/ 61 h 494"/>
                <a:gd name="T56" fmla="*/ 11 w 740"/>
                <a:gd name="T57" fmla="*/ 62 h 494"/>
                <a:gd name="T58" fmla="*/ 12 w 740"/>
                <a:gd name="T59" fmla="*/ 62 h 494"/>
                <a:gd name="T60" fmla="*/ 13 w 740"/>
                <a:gd name="T61" fmla="*/ 61 h 494"/>
                <a:gd name="T62" fmla="*/ 14 w 740"/>
                <a:gd name="T63" fmla="*/ 59 h 494"/>
                <a:gd name="T64" fmla="*/ 15 w 740"/>
                <a:gd name="T65" fmla="*/ 56 h 494"/>
                <a:gd name="T66" fmla="*/ 17 w 740"/>
                <a:gd name="T67" fmla="*/ 57 h 494"/>
                <a:gd name="T68" fmla="*/ 18 w 740"/>
                <a:gd name="T69" fmla="*/ 58 h 494"/>
                <a:gd name="T70" fmla="*/ 19 w 740"/>
                <a:gd name="T71" fmla="*/ 58 h 494"/>
                <a:gd name="T72" fmla="*/ 20 w 740"/>
                <a:gd name="T73" fmla="*/ 57 h 494"/>
                <a:gd name="T74" fmla="*/ 21 w 740"/>
                <a:gd name="T75" fmla="*/ 55 h 494"/>
                <a:gd name="T76" fmla="*/ 21 w 740"/>
                <a:gd name="T77" fmla="*/ 53 h 494"/>
                <a:gd name="T78" fmla="*/ 22 w 740"/>
                <a:gd name="T79" fmla="*/ 50 h 494"/>
                <a:gd name="T80" fmla="*/ 22 w 740"/>
                <a:gd name="T81" fmla="*/ 46 h 494"/>
                <a:gd name="T82" fmla="*/ 23 w 740"/>
                <a:gd name="T83" fmla="*/ 45 h 494"/>
                <a:gd name="T84" fmla="*/ 25 w 740"/>
                <a:gd name="T85" fmla="*/ 43 h 494"/>
                <a:gd name="T86" fmla="*/ 26 w 740"/>
                <a:gd name="T87" fmla="*/ 41 h 494"/>
                <a:gd name="T88" fmla="*/ 27 w 740"/>
                <a:gd name="T89" fmla="*/ 38 h 494"/>
                <a:gd name="T90" fmla="*/ 27 w 740"/>
                <a:gd name="T91" fmla="*/ 34 h 494"/>
                <a:gd name="T92" fmla="*/ 27 w 740"/>
                <a:gd name="T93" fmla="*/ 30 h 494"/>
                <a:gd name="T94" fmla="*/ 27 w 740"/>
                <a:gd name="T95" fmla="*/ 25 h 494"/>
                <a:gd name="T96" fmla="*/ 27 w 740"/>
                <a:gd name="T97" fmla="*/ 20 h 4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0"/>
                <a:gd name="T148" fmla="*/ 0 h 494"/>
                <a:gd name="T149" fmla="*/ 740 w 740"/>
                <a:gd name="T150" fmla="*/ 494 h 4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4843" y="2211"/>
              <a:ext cx="208" cy="207"/>
            </a:xfrm>
            <a:custGeom>
              <a:avLst/>
              <a:gdLst>
                <a:gd name="T0" fmla="*/ 23 w 624"/>
                <a:gd name="T1" fmla="*/ 16 h 415"/>
                <a:gd name="T2" fmla="*/ 20 w 624"/>
                <a:gd name="T3" fmla="*/ 9 h 415"/>
                <a:gd name="T4" fmla="*/ 18 w 624"/>
                <a:gd name="T5" fmla="*/ 3 h 415"/>
                <a:gd name="T6" fmla="*/ 15 w 624"/>
                <a:gd name="T7" fmla="*/ 1 h 415"/>
                <a:gd name="T8" fmla="*/ 12 w 624"/>
                <a:gd name="T9" fmla="*/ 0 h 415"/>
                <a:gd name="T10" fmla="*/ 10 w 624"/>
                <a:gd name="T11" fmla="*/ 0 h 415"/>
                <a:gd name="T12" fmla="*/ 7 w 624"/>
                <a:gd name="T13" fmla="*/ 3 h 415"/>
                <a:gd name="T14" fmla="*/ 4 w 624"/>
                <a:gd name="T15" fmla="*/ 7 h 415"/>
                <a:gd name="T16" fmla="*/ 1 w 624"/>
                <a:gd name="T17" fmla="*/ 13 h 415"/>
                <a:gd name="T18" fmla="*/ 1 w 624"/>
                <a:gd name="T19" fmla="*/ 16 h 415"/>
                <a:gd name="T20" fmla="*/ 0 w 624"/>
                <a:gd name="T21" fmla="*/ 19 h 415"/>
                <a:gd name="T22" fmla="*/ 0 w 624"/>
                <a:gd name="T23" fmla="*/ 22 h 415"/>
                <a:gd name="T24" fmla="*/ 0 w 624"/>
                <a:gd name="T25" fmla="*/ 25 h 415"/>
                <a:gd name="T26" fmla="*/ 0 w 624"/>
                <a:gd name="T27" fmla="*/ 27 h 415"/>
                <a:gd name="T28" fmla="*/ 1 w 624"/>
                <a:gd name="T29" fmla="*/ 29 h 415"/>
                <a:gd name="T30" fmla="*/ 2 w 624"/>
                <a:gd name="T31" fmla="*/ 32 h 415"/>
                <a:gd name="T32" fmla="*/ 3 w 624"/>
                <a:gd name="T33" fmla="*/ 34 h 415"/>
                <a:gd name="T34" fmla="*/ 2 w 624"/>
                <a:gd name="T35" fmla="*/ 36 h 415"/>
                <a:gd name="T36" fmla="*/ 3 w 624"/>
                <a:gd name="T37" fmla="*/ 38 h 415"/>
                <a:gd name="T38" fmla="*/ 3 w 624"/>
                <a:gd name="T39" fmla="*/ 40 h 415"/>
                <a:gd name="T40" fmla="*/ 3 w 624"/>
                <a:gd name="T41" fmla="*/ 42 h 415"/>
                <a:gd name="T42" fmla="*/ 4 w 624"/>
                <a:gd name="T43" fmla="*/ 43 h 415"/>
                <a:gd name="T44" fmla="*/ 5 w 624"/>
                <a:gd name="T45" fmla="*/ 44 h 415"/>
                <a:gd name="T46" fmla="*/ 6 w 624"/>
                <a:gd name="T47" fmla="*/ 44 h 415"/>
                <a:gd name="T48" fmla="*/ 7 w 624"/>
                <a:gd name="T49" fmla="*/ 44 h 415"/>
                <a:gd name="T50" fmla="*/ 8 w 624"/>
                <a:gd name="T51" fmla="*/ 47 h 415"/>
                <a:gd name="T52" fmla="*/ 8 w 624"/>
                <a:gd name="T53" fmla="*/ 49 h 415"/>
                <a:gd name="T54" fmla="*/ 9 w 624"/>
                <a:gd name="T55" fmla="*/ 51 h 415"/>
                <a:gd name="T56" fmla="*/ 10 w 624"/>
                <a:gd name="T57" fmla="*/ 51 h 415"/>
                <a:gd name="T58" fmla="*/ 10 w 624"/>
                <a:gd name="T59" fmla="*/ 51 h 415"/>
                <a:gd name="T60" fmla="*/ 11 w 624"/>
                <a:gd name="T61" fmla="*/ 50 h 415"/>
                <a:gd name="T62" fmla="*/ 12 w 624"/>
                <a:gd name="T63" fmla="*/ 49 h 415"/>
                <a:gd name="T64" fmla="*/ 13 w 624"/>
                <a:gd name="T65" fmla="*/ 46 h 415"/>
                <a:gd name="T66" fmla="*/ 14 w 624"/>
                <a:gd name="T67" fmla="*/ 47 h 415"/>
                <a:gd name="T68" fmla="*/ 15 w 624"/>
                <a:gd name="T69" fmla="*/ 48 h 415"/>
                <a:gd name="T70" fmla="*/ 16 w 624"/>
                <a:gd name="T71" fmla="*/ 48 h 415"/>
                <a:gd name="T72" fmla="*/ 17 w 624"/>
                <a:gd name="T73" fmla="*/ 47 h 415"/>
                <a:gd name="T74" fmla="*/ 18 w 624"/>
                <a:gd name="T75" fmla="*/ 46 h 415"/>
                <a:gd name="T76" fmla="*/ 18 w 624"/>
                <a:gd name="T77" fmla="*/ 44 h 415"/>
                <a:gd name="T78" fmla="*/ 18 w 624"/>
                <a:gd name="T79" fmla="*/ 41 h 415"/>
                <a:gd name="T80" fmla="*/ 19 w 624"/>
                <a:gd name="T81" fmla="*/ 38 h 415"/>
                <a:gd name="T82" fmla="*/ 20 w 624"/>
                <a:gd name="T83" fmla="*/ 37 h 415"/>
                <a:gd name="T84" fmla="*/ 21 w 624"/>
                <a:gd name="T85" fmla="*/ 36 h 415"/>
                <a:gd name="T86" fmla="*/ 22 w 624"/>
                <a:gd name="T87" fmla="*/ 34 h 415"/>
                <a:gd name="T88" fmla="*/ 23 w 624"/>
                <a:gd name="T89" fmla="*/ 31 h 415"/>
                <a:gd name="T90" fmla="*/ 23 w 624"/>
                <a:gd name="T91" fmla="*/ 28 h 415"/>
                <a:gd name="T92" fmla="*/ 23 w 624"/>
                <a:gd name="T93" fmla="*/ 25 h 415"/>
                <a:gd name="T94" fmla="*/ 23 w 624"/>
                <a:gd name="T95" fmla="*/ 20 h 415"/>
                <a:gd name="T96" fmla="*/ 23 w 624"/>
                <a:gd name="T97" fmla="*/ 16 h 4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4"/>
                <a:gd name="T148" fmla="*/ 0 h 415"/>
                <a:gd name="T149" fmla="*/ 624 w 624"/>
                <a:gd name="T150" fmla="*/ 415 h 4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4863" y="2209"/>
              <a:ext cx="168" cy="169"/>
            </a:xfrm>
            <a:custGeom>
              <a:avLst/>
              <a:gdLst>
                <a:gd name="T0" fmla="*/ 18 w 506"/>
                <a:gd name="T1" fmla="*/ 13 h 339"/>
                <a:gd name="T2" fmla="*/ 16 w 506"/>
                <a:gd name="T3" fmla="*/ 7 h 339"/>
                <a:gd name="T4" fmla="*/ 14 w 506"/>
                <a:gd name="T5" fmla="*/ 3 h 339"/>
                <a:gd name="T6" fmla="*/ 12 w 506"/>
                <a:gd name="T7" fmla="*/ 0 h 339"/>
                <a:gd name="T8" fmla="*/ 10 w 506"/>
                <a:gd name="T9" fmla="*/ 0 h 339"/>
                <a:gd name="T10" fmla="*/ 8 w 506"/>
                <a:gd name="T11" fmla="*/ 0 h 339"/>
                <a:gd name="T12" fmla="*/ 5 w 506"/>
                <a:gd name="T13" fmla="*/ 2 h 339"/>
                <a:gd name="T14" fmla="*/ 3 w 506"/>
                <a:gd name="T15" fmla="*/ 6 h 339"/>
                <a:gd name="T16" fmla="*/ 1 w 506"/>
                <a:gd name="T17" fmla="*/ 11 h 339"/>
                <a:gd name="T18" fmla="*/ 0 w 506"/>
                <a:gd name="T19" fmla="*/ 13 h 339"/>
                <a:gd name="T20" fmla="*/ 0 w 506"/>
                <a:gd name="T21" fmla="*/ 16 h 339"/>
                <a:gd name="T22" fmla="*/ 0 w 506"/>
                <a:gd name="T23" fmla="*/ 18 h 339"/>
                <a:gd name="T24" fmla="*/ 0 w 506"/>
                <a:gd name="T25" fmla="*/ 20 h 339"/>
                <a:gd name="T26" fmla="*/ 0 w 506"/>
                <a:gd name="T27" fmla="*/ 22 h 339"/>
                <a:gd name="T28" fmla="*/ 1 w 506"/>
                <a:gd name="T29" fmla="*/ 24 h 339"/>
                <a:gd name="T30" fmla="*/ 1 w 506"/>
                <a:gd name="T31" fmla="*/ 26 h 339"/>
                <a:gd name="T32" fmla="*/ 2 w 506"/>
                <a:gd name="T33" fmla="*/ 28 h 339"/>
                <a:gd name="T34" fmla="*/ 2 w 506"/>
                <a:gd name="T35" fmla="*/ 29 h 339"/>
                <a:gd name="T36" fmla="*/ 2 w 506"/>
                <a:gd name="T37" fmla="*/ 31 h 339"/>
                <a:gd name="T38" fmla="*/ 2 w 506"/>
                <a:gd name="T39" fmla="*/ 33 h 339"/>
                <a:gd name="T40" fmla="*/ 3 w 506"/>
                <a:gd name="T41" fmla="*/ 34 h 339"/>
                <a:gd name="T42" fmla="*/ 3 w 506"/>
                <a:gd name="T43" fmla="*/ 35 h 339"/>
                <a:gd name="T44" fmla="*/ 4 w 506"/>
                <a:gd name="T45" fmla="*/ 36 h 339"/>
                <a:gd name="T46" fmla="*/ 5 w 506"/>
                <a:gd name="T47" fmla="*/ 36 h 339"/>
                <a:gd name="T48" fmla="*/ 6 w 506"/>
                <a:gd name="T49" fmla="*/ 36 h 339"/>
                <a:gd name="T50" fmla="*/ 6 w 506"/>
                <a:gd name="T51" fmla="*/ 38 h 339"/>
                <a:gd name="T52" fmla="*/ 7 w 506"/>
                <a:gd name="T53" fmla="*/ 40 h 339"/>
                <a:gd name="T54" fmla="*/ 7 w 506"/>
                <a:gd name="T55" fmla="*/ 41 h 339"/>
                <a:gd name="T56" fmla="*/ 8 w 506"/>
                <a:gd name="T57" fmla="*/ 42 h 339"/>
                <a:gd name="T58" fmla="*/ 8 w 506"/>
                <a:gd name="T59" fmla="*/ 42 h 339"/>
                <a:gd name="T60" fmla="*/ 9 w 506"/>
                <a:gd name="T61" fmla="*/ 41 h 339"/>
                <a:gd name="T62" fmla="*/ 10 w 506"/>
                <a:gd name="T63" fmla="*/ 39 h 339"/>
                <a:gd name="T64" fmla="*/ 11 w 506"/>
                <a:gd name="T65" fmla="*/ 37 h 339"/>
                <a:gd name="T66" fmla="*/ 12 w 506"/>
                <a:gd name="T67" fmla="*/ 38 h 339"/>
                <a:gd name="T68" fmla="*/ 12 w 506"/>
                <a:gd name="T69" fmla="*/ 39 h 339"/>
                <a:gd name="T70" fmla="*/ 13 w 506"/>
                <a:gd name="T71" fmla="*/ 39 h 339"/>
                <a:gd name="T72" fmla="*/ 14 w 506"/>
                <a:gd name="T73" fmla="*/ 38 h 339"/>
                <a:gd name="T74" fmla="*/ 14 w 506"/>
                <a:gd name="T75" fmla="*/ 37 h 339"/>
                <a:gd name="T76" fmla="*/ 14 w 506"/>
                <a:gd name="T77" fmla="*/ 36 h 339"/>
                <a:gd name="T78" fmla="*/ 15 w 506"/>
                <a:gd name="T79" fmla="*/ 33 h 339"/>
                <a:gd name="T80" fmla="*/ 15 w 506"/>
                <a:gd name="T81" fmla="*/ 31 h 339"/>
                <a:gd name="T82" fmla="*/ 16 w 506"/>
                <a:gd name="T83" fmla="*/ 30 h 339"/>
                <a:gd name="T84" fmla="*/ 17 w 506"/>
                <a:gd name="T85" fmla="*/ 29 h 339"/>
                <a:gd name="T86" fmla="*/ 18 w 506"/>
                <a:gd name="T87" fmla="*/ 27 h 339"/>
                <a:gd name="T88" fmla="*/ 18 w 506"/>
                <a:gd name="T89" fmla="*/ 25 h 339"/>
                <a:gd name="T90" fmla="*/ 18 w 506"/>
                <a:gd name="T91" fmla="*/ 23 h 339"/>
                <a:gd name="T92" fmla="*/ 19 w 506"/>
                <a:gd name="T93" fmla="*/ 20 h 339"/>
                <a:gd name="T94" fmla="*/ 19 w 506"/>
                <a:gd name="T95" fmla="*/ 17 h 339"/>
                <a:gd name="T96" fmla="*/ 18 w 506"/>
                <a:gd name="T97" fmla="*/ 13 h 3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6"/>
                <a:gd name="T148" fmla="*/ 0 h 339"/>
                <a:gd name="T149" fmla="*/ 506 w 506"/>
                <a:gd name="T150" fmla="*/ 339 h 3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4895" y="2222"/>
              <a:ext cx="108" cy="109"/>
            </a:xfrm>
            <a:custGeom>
              <a:avLst/>
              <a:gdLst>
                <a:gd name="T0" fmla="*/ 12 w 326"/>
                <a:gd name="T1" fmla="*/ 9 h 218"/>
                <a:gd name="T2" fmla="*/ 10 w 326"/>
                <a:gd name="T3" fmla="*/ 5 h 218"/>
                <a:gd name="T4" fmla="*/ 9 w 326"/>
                <a:gd name="T5" fmla="*/ 3 h 218"/>
                <a:gd name="T6" fmla="*/ 8 w 326"/>
                <a:gd name="T7" fmla="*/ 1 h 218"/>
                <a:gd name="T8" fmla="*/ 6 w 326"/>
                <a:gd name="T9" fmla="*/ 0 h 218"/>
                <a:gd name="T10" fmla="*/ 5 w 326"/>
                <a:gd name="T11" fmla="*/ 1 h 218"/>
                <a:gd name="T12" fmla="*/ 3 w 326"/>
                <a:gd name="T13" fmla="*/ 2 h 218"/>
                <a:gd name="T14" fmla="*/ 2 w 326"/>
                <a:gd name="T15" fmla="*/ 3 h 218"/>
                <a:gd name="T16" fmla="*/ 1 w 326"/>
                <a:gd name="T17" fmla="*/ 7 h 218"/>
                <a:gd name="T18" fmla="*/ 0 w 326"/>
                <a:gd name="T19" fmla="*/ 9 h 218"/>
                <a:gd name="T20" fmla="*/ 0 w 326"/>
                <a:gd name="T21" fmla="*/ 11 h 218"/>
                <a:gd name="T22" fmla="*/ 0 w 326"/>
                <a:gd name="T23" fmla="*/ 12 h 218"/>
                <a:gd name="T24" fmla="*/ 0 w 326"/>
                <a:gd name="T25" fmla="*/ 14 h 218"/>
                <a:gd name="T26" fmla="*/ 0 w 326"/>
                <a:gd name="T27" fmla="*/ 14 h 218"/>
                <a:gd name="T28" fmla="*/ 0 w 326"/>
                <a:gd name="T29" fmla="*/ 15 h 218"/>
                <a:gd name="T30" fmla="*/ 1 w 326"/>
                <a:gd name="T31" fmla="*/ 17 h 218"/>
                <a:gd name="T32" fmla="*/ 1 w 326"/>
                <a:gd name="T33" fmla="*/ 18 h 218"/>
                <a:gd name="T34" fmla="*/ 1 w 326"/>
                <a:gd name="T35" fmla="*/ 19 h 218"/>
                <a:gd name="T36" fmla="*/ 1 w 326"/>
                <a:gd name="T37" fmla="*/ 21 h 218"/>
                <a:gd name="T38" fmla="*/ 1 w 326"/>
                <a:gd name="T39" fmla="*/ 22 h 218"/>
                <a:gd name="T40" fmla="*/ 2 w 326"/>
                <a:gd name="T41" fmla="*/ 22 h 218"/>
                <a:gd name="T42" fmla="*/ 2 w 326"/>
                <a:gd name="T43" fmla="*/ 23 h 218"/>
                <a:gd name="T44" fmla="*/ 3 w 326"/>
                <a:gd name="T45" fmla="*/ 23 h 218"/>
                <a:gd name="T46" fmla="*/ 3 w 326"/>
                <a:gd name="T47" fmla="*/ 24 h 218"/>
                <a:gd name="T48" fmla="*/ 4 w 326"/>
                <a:gd name="T49" fmla="*/ 24 h 218"/>
                <a:gd name="T50" fmla="*/ 4 w 326"/>
                <a:gd name="T51" fmla="*/ 25 h 218"/>
                <a:gd name="T52" fmla="*/ 4 w 326"/>
                <a:gd name="T53" fmla="*/ 26 h 218"/>
                <a:gd name="T54" fmla="*/ 5 w 326"/>
                <a:gd name="T55" fmla="*/ 27 h 218"/>
                <a:gd name="T56" fmla="*/ 5 w 326"/>
                <a:gd name="T57" fmla="*/ 27 h 218"/>
                <a:gd name="T58" fmla="*/ 5 w 326"/>
                <a:gd name="T59" fmla="*/ 27 h 218"/>
                <a:gd name="T60" fmla="*/ 6 w 326"/>
                <a:gd name="T61" fmla="*/ 27 h 218"/>
                <a:gd name="T62" fmla="*/ 6 w 326"/>
                <a:gd name="T63" fmla="*/ 26 h 218"/>
                <a:gd name="T64" fmla="*/ 7 w 326"/>
                <a:gd name="T65" fmla="*/ 25 h 218"/>
                <a:gd name="T66" fmla="*/ 7 w 326"/>
                <a:gd name="T67" fmla="*/ 26 h 218"/>
                <a:gd name="T68" fmla="*/ 8 w 326"/>
                <a:gd name="T69" fmla="*/ 26 h 218"/>
                <a:gd name="T70" fmla="*/ 8 w 326"/>
                <a:gd name="T71" fmla="*/ 26 h 218"/>
                <a:gd name="T72" fmla="*/ 9 w 326"/>
                <a:gd name="T73" fmla="*/ 25 h 218"/>
                <a:gd name="T74" fmla="*/ 9 w 326"/>
                <a:gd name="T75" fmla="*/ 24 h 218"/>
                <a:gd name="T76" fmla="*/ 9 w 326"/>
                <a:gd name="T77" fmla="*/ 23 h 218"/>
                <a:gd name="T78" fmla="*/ 9 w 326"/>
                <a:gd name="T79" fmla="*/ 22 h 218"/>
                <a:gd name="T80" fmla="*/ 10 w 326"/>
                <a:gd name="T81" fmla="*/ 20 h 218"/>
                <a:gd name="T82" fmla="*/ 10 w 326"/>
                <a:gd name="T83" fmla="*/ 20 h 218"/>
                <a:gd name="T84" fmla="*/ 11 w 326"/>
                <a:gd name="T85" fmla="*/ 19 h 218"/>
                <a:gd name="T86" fmla="*/ 11 w 326"/>
                <a:gd name="T87" fmla="*/ 18 h 218"/>
                <a:gd name="T88" fmla="*/ 12 w 326"/>
                <a:gd name="T89" fmla="*/ 17 h 218"/>
                <a:gd name="T90" fmla="*/ 12 w 326"/>
                <a:gd name="T91" fmla="*/ 14 h 218"/>
                <a:gd name="T92" fmla="*/ 12 w 326"/>
                <a:gd name="T93" fmla="*/ 13 h 218"/>
                <a:gd name="T94" fmla="*/ 12 w 326"/>
                <a:gd name="T95" fmla="*/ 11 h 218"/>
                <a:gd name="T96" fmla="*/ 12 w 326"/>
                <a:gd name="T97" fmla="*/ 9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6"/>
                <a:gd name="T148" fmla="*/ 0 h 218"/>
                <a:gd name="T149" fmla="*/ 326 w 326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4692" y="1761"/>
              <a:ext cx="543" cy="569"/>
            </a:xfrm>
            <a:custGeom>
              <a:avLst/>
              <a:gdLst>
                <a:gd name="T0" fmla="*/ 2 w 1629"/>
                <a:gd name="T1" fmla="*/ 61 h 1139"/>
                <a:gd name="T2" fmla="*/ 3 w 1629"/>
                <a:gd name="T3" fmla="*/ 50 h 1139"/>
                <a:gd name="T4" fmla="*/ 4 w 1629"/>
                <a:gd name="T5" fmla="*/ 41 h 1139"/>
                <a:gd name="T6" fmla="*/ 5 w 1629"/>
                <a:gd name="T7" fmla="*/ 32 h 1139"/>
                <a:gd name="T8" fmla="*/ 7 w 1629"/>
                <a:gd name="T9" fmla="*/ 25 h 1139"/>
                <a:gd name="T10" fmla="*/ 8 w 1629"/>
                <a:gd name="T11" fmla="*/ 18 h 1139"/>
                <a:gd name="T12" fmla="*/ 10 w 1629"/>
                <a:gd name="T13" fmla="*/ 13 h 1139"/>
                <a:gd name="T14" fmla="*/ 12 w 1629"/>
                <a:gd name="T15" fmla="*/ 8 h 1139"/>
                <a:gd name="T16" fmla="*/ 14 w 1629"/>
                <a:gd name="T17" fmla="*/ 5 h 1139"/>
                <a:gd name="T18" fmla="*/ 16 w 1629"/>
                <a:gd name="T19" fmla="*/ 2 h 1139"/>
                <a:gd name="T20" fmla="*/ 18 w 1629"/>
                <a:gd name="T21" fmla="*/ 0 h 1139"/>
                <a:gd name="T22" fmla="*/ 20 w 1629"/>
                <a:gd name="T23" fmla="*/ 0 h 1139"/>
                <a:gd name="T24" fmla="*/ 22 w 1629"/>
                <a:gd name="T25" fmla="*/ 0 h 1139"/>
                <a:gd name="T26" fmla="*/ 25 w 1629"/>
                <a:gd name="T27" fmla="*/ 1 h 1139"/>
                <a:gd name="T28" fmla="*/ 27 w 1629"/>
                <a:gd name="T29" fmla="*/ 2 h 1139"/>
                <a:gd name="T30" fmla="*/ 30 w 1629"/>
                <a:gd name="T31" fmla="*/ 5 h 1139"/>
                <a:gd name="T32" fmla="*/ 33 w 1629"/>
                <a:gd name="T33" fmla="*/ 8 h 1139"/>
                <a:gd name="T34" fmla="*/ 36 w 1629"/>
                <a:gd name="T35" fmla="*/ 6 h 1139"/>
                <a:gd name="T36" fmla="*/ 39 w 1629"/>
                <a:gd name="T37" fmla="*/ 4 h 1139"/>
                <a:gd name="T38" fmla="*/ 42 w 1629"/>
                <a:gd name="T39" fmla="*/ 3 h 1139"/>
                <a:gd name="T40" fmla="*/ 46 w 1629"/>
                <a:gd name="T41" fmla="*/ 3 h 1139"/>
                <a:gd name="T42" fmla="*/ 49 w 1629"/>
                <a:gd name="T43" fmla="*/ 3 h 1139"/>
                <a:gd name="T44" fmla="*/ 52 w 1629"/>
                <a:gd name="T45" fmla="*/ 3 h 1139"/>
                <a:gd name="T46" fmla="*/ 55 w 1629"/>
                <a:gd name="T47" fmla="*/ 4 h 1139"/>
                <a:gd name="T48" fmla="*/ 58 w 1629"/>
                <a:gd name="T49" fmla="*/ 5 h 1139"/>
                <a:gd name="T50" fmla="*/ 59 w 1629"/>
                <a:gd name="T51" fmla="*/ 12 h 1139"/>
                <a:gd name="T52" fmla="*/ 59 w 1629"/>
                <a:gd name="T53" fmla="*/ 19 h 1139"/>
                <a:gd name="T54" fmla="*/ 59 w 1629"/>
                <a:gd name="T55" fmla="*/ 26 h 1139"/>
                <a:gd name="T56" fmla="*/ 59 w 1629"/>
                <a:gd name="T57" fmla="*/ 34 h 1139"/>
                <a:gd name="T58" fmla="*/ 59 w 1629"/>
                <a:gd name="T59" fmla="*/ 41 h 1139"/>
                <a:gd name="T60" fmla="*/ 59 w 1629"/>
                <a:gd name="T61" fmla="*/ 48 h 1139"/>
                <a:gd name="T62" fmla="*/ 59 w 1629"/>
                <a:gd name="T63" fmla="*/ 55 h 1139"/>
                <a:gd name="T64" fmla="*/ 59 w 1629"/>
                <a:gd name="T65" fmla="*/ 62 h 1139"/>
                <a:gd name="T66" fmla="*/ 60 w 1629"/>
                <a:gd name="T67" fmla="*/ 88 h 1139"/>
                <a:gd name="T68" fmla="*/ 60 w 1629"/>
                <a:gd name="T69" fmla="*/ 110 h 1139"/>
                <a:gd name="T70" fmla="*/ 57 w 1629"/>
                <a:gd name="T71" fmla="*/ 126 h 1139"/>
                <a:gd name="T72" fmla="*/ 53 w 1629"/>
                <a:gd name="T73" fmla="*/ 137 h 1139"/>
                <a:gd name="T74" fmla="*/ 48 w 1629"/>
                <a:gd name="T75" fmla="*/ 142 h 1139"/>
                <a:gd name="T76" fmla="*/ 43 w 1629"/>
                <a:gd name="T77" fmla="*/ 141 h 1139"/>
                <a:gd name="T78" fmla="*/ 38 w 1629"/>
                <a:gd name="T79" fmla="*/ 135 h 1139"/>
                <a:gd name="T80" fmla="*/ 33 w 1629"/>
                <a:gd name="T81" fmla="*/ 122 h 1139"/>
                <a:gd name="T82" fmla="*/ 32 w 1629"/>
                <a:gd name="T83" fmla="*/ 122 h 1139"/>
                <a:gd name="T84" fmla="*/ 31 w 1629"/>
                <a:gd name="T85" fmla="*/ 121 h 1139"/>
                <a:gd name="T86" fmla="*/ 30 w 1629"/>
                <a:gd name="T87" fmla="*/ 120 h 1139"/>
                <a:gd name="T88" fmla="*/ 29 w 1629"/>
                <a:gd name="T89" fmla="*/ 119 h 1139"/>
                <a:gd name="T90" fmla="*/ 28 w 1629"/>
                <a:gd name="T91" fmla="*/ 119 h 1139"/>
                <a:gd name="T92" fmla="*/ 27 w 1629"/>
                <a:gd name="T93" fmla="*/ 118 h 1139"/>
                <a:gd name="T94" fmla="*/ 26 w 1629"/>
                <a:gd name="T95" fmla="*/ 117 h 1139"/>
                <a:gd name="T96" fmla="*/ 25 w 1629"/>
                <a:gd name="T97" fmla="*/ 117 h 1139"/>
                <a:gd name="T98" fmla="*/ 19 w 1629"/>
                <a:gd name="T99" fmla="*/ 129 h 1139"/>
                <a:gd name="T100" fmla="*/ 13 w 1629"/>
                <a:gd name="T101" fmla="*/ 135 h 1139"/>
                <a:gd name="T102" fmla="*/ 8 w 1629"/>
                <a:gd name="T103" fmla="*/ 136 h 1139"/>
                <a:gd name="T104" fmla="*/ 4 w 1629"/>
                <a:gd name="T105" fmla="*/ 132 h 1139"/>
                <a:gd name="T106" fmla="*/ 1 w 1629"/>
                <a:gd name="T107" fmla="*/ 122 h 1139"/>
                <a:gd name="T108" fmla="*/ 0 w 1629"/>
                <a:gd name="T109" fmla="*/ 106 h 1139"/>
                <a:gd name="T110" fmla="*/ 0 w 1629"/>
                <a:gd name="T111" fmla="*/ 86 h 1139"/>
                <a:gd name="T112" fmla="*/ 2 w 1629"/>
                <a:gd name="T113" fmla="*/ 61 h 11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29"/>
                <a:gd name="T172" fmla="*/ 0 h 1139"/>
                <a:gd name="T173" fmla="*/ 1629 w 1629"/>
                <a:gd name="T174" fmla="*/ 1139 h 11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4712" y="1784"/>
              <a:ext cx="505" cy="511"/>
            </a:xfrm>
            <a:custGeom>
              <a:avLst/>
              <a:gdLst>
                <a:gd name="T0" fmla="*/ 2 w 1513"/>
                <a:gd name="T1" fmla="*/ 55 h 1024"/>
                <a:gd name="T2" fmla="*/ 3 w 1513"/>
                <a:gd name="T3" fmla="*/ 45 h 1024"/>
                <a:gd name="T4" fmla="*/ 4 w 1513"/>
                <a:gd name="T5" fmla="*/ 36 h 1024"/>
                <a:gd name="T6" fmla="*/ 5 w 1513"/>
                <a:gd name="T7" fmla="*/ 29 h 1024"/>
                <a:gd name="T8" fmla="*/ 6 w 1513"/>
                <a:gd name="T9" fmla="*/ 22 h 1024"/>
                <a:gd name="T10" fmla="*/ 7 w 1513"/>
                <a:gd name="T11" fmla="*/ 16 h 1024"/>
                <a:gd name="T12" fmla="*/ 9 w 1513"/>
                <a:gd name="T13" fmla="*/ 11 h 1024"/>
                <a:gd name="T14" fmla="*/ 11 w 1513"/>
                <a:gd name="T15" fmla="*/ 7 h 1024"/>
                <a:gd name="T16" fmla="*/ 13 w 1513"/>
                <a:gd name="T17" fmla="*/ 4 h 1024"/>
                <a:gd name="T18" fmla="*/ 14 w 1513"/>
                <a:gd name="T19" fmla="*/ 2 h 1024"/>
                <a:gd name="T20" fmla="*/ 16 w 1513"/>
                <a:gd name="T21" fmla="*/ 0 h 1024"/>
                <a:gd name="T22" fmla="*/ 19 w 1513"/>
                <a:gd name="T23" fmla="*/ 0 h 1024"/>
                <a:gd name="T24" fmla="*/ 21 w 1513"/>
                <a:gd name="T25" fmla="*/ 0 h 1024"/>
                <a:gd name="T26" fmla="*/ 23 w 1513"/>
                <a:gd name="T27" fmla="*/ 0 h 1024"/>
                <a:gd name="T28" fmla="*/ 25 w 1513"/>
                <a:gd name="T29" fmla="*/ 2 h 1024"/>
                <a:gd name="T30" fmla="*/ 28 w 1513"/>
                <a:gd name="T31" fmla="*/ 4 h 1024"/>
                <a:gd name="T32" fmla="*/ 30 w 1513"/>
                <a:gd name="T33" fmla="*/ 7 h 1024"/>
                <a:gd name="T34" fmla="*/ 33 w 1513"/>
                <a:gd name="T35" fmla="*/ 5 h 1024"/>
                <a:gd name="T36" fmla="*/ 36 w 1513"/>
                <a:gd name="T37" fmla="*/ 4 h 1024"/>
                <a:gd name="T38" fmla="*/ 39 w 1513"/>
                <a:gd name="T39" fmla="*/ 3 h 1024"/>
                <a:gd name="T40" fmla="*/ 42 w 1513"/>
                <a:gd name="T41" fmla="*/ 3 h 1024"/>
                <a:gd name="T42" fmla="*/ 45 w 1513"/>
                <a:gd name="T43" fmla="*/ 2 h 1024"/>
                <a:gd name="T44" fmla="*/ 48 w 1513"/>
                <a:gd name="T45" fmla="*/ 3 h 1024"/>
                <a:gd name="T46" fmla="*/ 51 w 1513"/>
                <a:gd name="T47" fmla="*/ 4 h 1024"/>
                <a:gd name="T48" fmla="*/ 54 w 1513"/>
                <a:gd name="T49" fmla="*/ 5 h 1024"/>
                <a:gd name="T50" fmla="*/ 55 w 1513"/>
                <a:gd name="T51" fmla="*/ 11 h 1024"/>
                <a:gd name="T52" fmla="*/ 55 w 1513"/>
                <a:gd name="T53" fmla="*/ 18 h 1024"/>
                <a:gd name="T54" fmla="*/ 55 w 1513"/>
                <a:gd name="T55" fmla="*/ 24 h 1024"/>
                <a:gd name="T56" fmla="*/ 55 w 1513"/>
                <a:gd name="T57" fmla="*/ 30 h 1024"/>
                <a:gd name="T58" fmla="*/ 55 w 1513"/>
                <a:gd name="T59" fmla="*/ 37 h 1024"/>
                <a:gd name="T60" fmla="*/ 55 w 1513"/>
                <a:gd name="T61" fmla="*/ 43 h 1024"/>
                <a:gd name="T62" fmla="*/ 55 w 1513"/>
                <a:gd name="T63" fmla="*/ 49 h 1024"/>
                <a:gd name="T64" fmla="*/ 55 w 1513"/>
                <a:gd name="T65" fmla="*/ 56 h 1024"/>
                <a:gd name="T66" fmla="*/ 56 w 1513"/>
                <a:gd name="T67" fmla="*/ 79 h 1024"/>
                <a:gd name="T68" fmla="*/ 56 w 1513"/>
                <a:gd name="T69" fmla="*/ 98 h 1024"/>
                <a:gd name="T70" fmla="*/ 53 w 1513"/>
                <a:gd name="T71" fmla="*/ 113 h 1024"/>
                <a:gd name="T72" fmla="*/ 50 w 1513"/>
                <a:gd name="T73" fmla="*/ 123 h 1024"/>
                <a:gd name="T74" fmla="*/ 45 w 1513"/>
                <a:gd name="T75" fmla="*/ 127 h 1024"/>
                <a:gd name="T76" fmla="*/ 40 w 1513"/>
                <a:gd name="T77" fmla="*/ 127 h 1024"/>
                <a:gd name="T78" fmla="*/ 35 w 1513"/>
                <a:gd name="T79" fmla="*/ 121 h 1024"/>
                <a:gd name="T80" fmla="*/ 30 w 1513"/>
                <a:gd name="T81" fmla="*/ 110 h 1024"/>
                <a:gd name="T82" fmla="*/ 30 w 1513"/>
                <a:gd name="T83" fmla="*/ 109 h 1024"/>
                <a:gd name="T84" fmla="*/ 29 w 1513"/>
                <a:gd name="T85" fmla="*/ 108 h 1024"/>
                <a:gd name="T86" fmla="*/ 28 w 1513"/>
                <a:gd name="T87" fmla="*/ 108 h 1024"/>
                <a:gd name="T88" fmla="*/ 27 w 1513"/>
                <a:gd name="T89" fmla="*/ 107 h 1024"/>
                <a:gd name="T90" fmla="*/ 26 w 1513"/>
                <a:gd name="T91" fmla="*/ 106 h 1024"/>
                <a:gd name="T92" fmla="*/ 25 w 1513"/>
                <a:gd name="T93" fmla="*/ 106 h 1024"/>
                <a:gd name="T94" fmla="*/ 24 w 1513"/>
                <a:gd name="T95" fmla="*/ 105 h 1024"/>
                <a:gd name="T96" fmla="*/ 24 w 1513"/>
                <a:gd name="T97" fmla="*/ 105 h 1024"/>
                <a:gd name="T98" fmla="*/ 18 w 1513"/>
                <a:gd name="T99" fmla="*/ 115 h 1024"/>
                <a:gd name="T100" fmla="*/ 12 w 1513"/>
                <a:gd name="T101" fmla="*/ 121 h 1024"/>
                <a:gd name="T102" fmla="*/ 8 w 1513"/>
                <a:gd name="T103" fmla="*/ 122 h 1024"/>
                <a:gd name="T104" fmla="*/ 4 w 1513"/>
                <a:gd name="T105" fmla="*/ 118 h 1024"/>
                <a:gd name="T106" fmla="*/ 1 w 1513"/>
                <a:gd name="T107" fmla="*/ 109 h 1024"/>
                <a:gd name="T108" fmla="*/ 0 w 1513"/>
                <a:gd name="T109" fmla="*/ 95 h 1024"/>
                <a:gd name="T110" fmla="*/ 0 w 1513"/>
                <a:gd name="T111" fmla="*/ 77 h 1024"/>
                <a:gd name="T112" fmla="*/ 2 w 1513"/>
                <a:gd name="T113" fmla="*/ 55 h 10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13"/>
                <a:gd name="T172" fmla="*/ 0 h 1024"/>
                <a:gd name="T173" fmla="*/ 1513 w 1513"/>
                <a:gd name="T174" fmla="*/ 1024 h 10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4774" y="1793"/>
              <a:ext cx="93" cy="246"/>
            </a:xfrm>
            <a:custGeom>
              <a:avLst/>
              <a:gdLst>
                <a:gd name="T0" fmla="*/ 10 w 281"/>
                <a:gd name="T1" fmla="*/ 14 h 493"/>
                <a:gd name="T2" fmla="*/ 10 w 281"/>
                <a:gd name="T3" fmla="*/ 13 h 493"/>
                <a:gd name="T4" fmla="*/ 10 w 281"/>
                <a:gd name="T5" fmla="*/ 12 h 493"/>
                <a:gd name="T6" fmla="*/ 10 w 281"/>
                <a:gd name="T7" fmla="*/ 9 h 493"/>
                <a:gd name="T8" fmla="*/ 10 w 281"/>
                <a:gd name="T9" fmla="*/ 6 h 493"/>
                <a:gd name="T10" fmla="*/ 10 w 281"/>
                <a:gd name="T11" fmla="*/ 4 h 493"/>
                <a:gd name="T12" fmla="*/ 9 w 281"/>
                <a:gd name="T13" fmla="*/ 1 h 493"/>
                <a:gd name="T14" fmla="*/ 8 w 281"/>
                <a:gd name="T15" fmla="*/ 0 h 493"/>
                <a:gd name="T16" fmla="*/ 7 w 281"/>
                <a:gd name="T17" fmla="*/ 0 h 493"/>
                <a:gd name="T18" fmla="*/ 6 w 281"/>
                <a:gd name="T19" fmla="*/ 0 h 493"/>
                <a:gd name="T20" fmla="*/ 5 w 281"/>
                <a:gd name="T21" fmla="*/ 2 h 493"/>
                <a:gd name="T22" fmla="*/ 4 w 281"/>
                <a:gd name="T23" fmla="*/ 4 h 493"/>
                <a:gd name="T24" fmla="*/ 3 w 281"/>
                <a:gd name="T25" fmla="*/ 7 h 493"/>
                <a:gd name="T26" fmla="*/ 2 w 281"/>
                <a:gd name="T27" fmla="*/ 12 h 493"/>
                <a:gd name="T28" fmla="*/ 2 w 281"/>
                <a:gd name="T29" fmla="*/ 17 h 493"/>
                <a:gd name="T30" fmla="*/ 1 w 281"/>
                <a:gd name="T31" fmla="*/ 24 h 493"/>
                <a:gd name="T32" fmla="*/ 0 w 281"/>
                <a:gd name="T33" fmla="*/ 32 h 493"/>
                <a:gd name="T34" fmla="*/ 0 w 281"/>
                <a:gd name="T35" fmla="*/ 39 h 493"/>
                <a:gd name="T36" fmla="*/ 0 w 281"/>
                <a:gd name="T37" fmla="*/ 46 h 493"/>
                <a:gd name="T38" fmla="*/ 0 w 281"/>
                <a:gd name="T39" fmla="*/ 51 h 493"/>
                <a:gd name="T40" fmla="*/ 1 w 281"/>
                <a:gd name="T41" fmla="*/ 55 h 493"/>
                <a:gd name="T42" fmla="*/ 1 w 281"/>
                <a:gd name="T43" fmla="*/ 58 h 493"/>
                <a:gd name="T44" fmla="*/ 1 w 281"/>
                <a:gd name="T45" fmla="*/ 60 h 493"/>
                <a:gd name="T46" fmla="*/ 2 w 281"/>
                <a:gd name="T47" fmla="*/ 61 h 493"/>
                <a:gd name="T48" fmla="*/ 2 w 281"/>
                <a:gd name="T49" fmla="*/ 61 h 493"/>
                <a:gd name="T50" fmla="*/ 10 w 281"/>
                <a:gd name="T51" fmla="*/ 14 h 4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1"/>
                <a:gd name="T79" fmla="*/ 0 h 493"/>
                <a:gd name="T80" fmla="*/ 281 w 281"/>
                <a:gd name="T81" fmla="*/ 493 h 4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5085" y="1841"/>
              <a:ext cx="75" cy="217"/>
            </a:xfrm>
            <a:custGeom>
              <a:avLst/>
              <a:gdLst>
                <a:gd name="T0" fmla="*/ 3 w 226"/>
                <a:gd name="T1" fmla="*/ 54 h 434"/>
                <a:gd name="T2" fmla="*/ 0 w 226"/>
                <a:gd name="T3" fmla="*/ 10 h 434"/>
                <a:gd name="T4" fmla="*/ 0 w 226"/>
                <a:gd name="T5" fmla="*/ 9 h 434"/>
                <a:gd name="T6" fmla="*/ 0 w 226"/>
                <a:gd name="T7" fmla="*/ 7 h 434"/>
                <a:gd name="T8" fmla="*/ 1 w 226"/>
                <a:gd name="T9" fmla="*/ 7 h 434"/>
                <a:gd name="T10" fmla="*/ 2 w 226"/>
                <a:gd name="T11" fmla="*/ 5 h 434"/>
                <a:gd name="T12" fmla="*/ 2 w 226"/>
                <a:gd name="T13" fmla="*/ 3 h 434"/>
                <a:gd name="T14" fmla="*/ 3 w 226"/>
                <a:gd name="T15" fmla="*/ 2 h 434"/>
                <a:gd name="T16" fmla="*/ 4 w 226"/>
                <a:gd name="T17" fmla="*/ 1 h 434"/>
                <a:gd name="T18" fmla="*/ 5 w 226"/>
                <a:gd name="T19" fmla="*/ 0 h 434"/>
                <a:gd name="T20" fmla="*/ 6 w 226"/>
                <a:gd name="T21" fmla="*/ 1 h 434"/>
                <a:gd name="T22" fmla="*/ 7 w 226"/>
                <a:gd name="T23" fmla="*/ 3 h 434"/>
                <a:gd name="T24" fmla="*/ 8 w 226"/>
                <a:gd name="T25" fmla="*/ 6 h 434"/>
                <a:gd name="T26" fmla="*/ 8 w 226"/>
                <a:gd name="T27" fmla="*/ 11 h 434"/>
                <a:gd name="T28" fmla="*/ 8 w 226"/>
                <a:gd name="T29" fmla="*/ 18 h 434"/>
                <a:gd name="T30" fmla="*/ 7 w 226"/>
                <a:gd name="T31" fmla="*/ 27 h 434"/>
                <a:gd name="T32" fmla="*/ 6 w 226"/>
                <a:gd name="T33" fmla="*/ 40 h 434"/>
                <a:gd name="T34" fmla="*/ 3 w 226"/>
                <a:gd name="T35" fmla="*/ 54 h 4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6"/>
                <a:gd name="T55" fmla="*/ 0 h 434"/>
                <a:gd name="T56" fmla="*/ 226 w 226"/>
                <a:gd name="T57" fmla="*/ 434 h 4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4890" y="1805"/>
              <a:ext cx="227" cy="118"/>
            </a:xfrm>
            <a:custGeom>
              <a:avLst/>
              <a:gdLst>
                <a:gd name="T0" fmla="*/ 0 w 683"/>
                <a:gd name="T1" fmla="*/ 0 h 235"/>
                <a:gd name="T2" fmla="*/ 0 w 683"/>
                <a:gd name="T3" fmla="*/ 1 h 235"/>
                <a:gd name="T4" fmla="*/ 0 w 683"/>
                <a:gd name="T5" fmla="*/ 3 h 235"/>
                <a:gd name="T6" fmla="*/ 0 w 683"/>
                <a:gd name="T7" fmla="*/ 6 h 235"/>
                <a:gd name="T8" fmla="*/ 0 w 683"/>
                <a:gd name="T9" fmla="*/ 9 h 235"/>
                <a:gd name="T10" fmla="*/ 1 w 683"/>
                <a:gd name="T11" fmla="*/ 13 h 235"/>
                <a:gd name="T12" fmla="*/ 1 w 683"/>
                <a:gd name="T13" fmla="*/ 17 h 235"/>
                <a:gd name="T14" fmla="*/ 2 w 683"/>
                <a:gd name="T15" fmla="*/ 20 h 235"/>
                <a:gd name="T16" fmla="*/ 3 w 683"/>
                <a:gd name="T17" fmla="*/ 23 h 235"/>
                <a:gd name="T18" fmla="*/ 4 w 683"/>
                <a:gd name="T19" fmla="*/ 24 h 235"/>
                <a:gd name="T20" fmla="*/ 5 w 683"/>
                <a:gd name="T21" fmla="*/ 26 h 235"/>
                <a:gd name="T22" fmla="*/ 7 w 683"/>
                <a:gd name="T23" fmla="*/ 28 h 235"/>
                <a:gd name="T24" fmla="*/ 8 w 683"/>
                <a:gd name="T25" fmla="*/ 29 h 235"/>
                <a:gd name="T26" fmla="*/ 9 w 683"/>
                <a:gd name="T27" fmla="*/ 30 h 235"/>
                <a:gd name="T28" fmla="*/ 11 w 683"/>
                <a:gd name="T29" fmla="*/ 30 h 235"/>
                <a:gd name="T30" fmla="*/ 12 w 683"/>
                <a:gd name="T31" fmla="*/ 29 h 235"/>
                <a:gd name="T32" fmla="*/ 14 w 683"/>
                <a:gd name="T33" fmla="*/ 27 h 235"/>
                <a:gd name="T34" fmla="*/ 15 w 683"/>
                <a:gd name="T35" fmla="*/ 24 h 235"/>
                <a:gd name="T36" fmla="*/ 17 w 683"/>
                <a:gd name="T37" fmla="*/ 21 h 235"/>
                <a:gd name="T38" fmla="*/ 19 w 683"/>
                <a:gd name="T39" fmla="*/ 17 h 235"/>
                <a:gd name="T40" fmla="*/ 21 w 683"/>
                <a:gd name="T41" fmla="*/ 13 h 235"/>
                <a:gd name="T42" fmla="*/ 22 w 683"/>
                <a:gd name="T43" fmla="*/ 10 h 235"/>
                <a:gd name="T44" fmla="*/ 24 w 683"/>
                <a:gd name="T45" fmla="*/ 7 h 235"/>
                <a:gd name="T46" fmla="*/ 25 w 683"/>
                <a:gd name="T47" fmla="*/ 6 h 235"/>
                <a:gd name="T48" fmla="*/ 25 w 683"/>
                <a:gd name="T49" fmla="*/ 5 h 235"/>
                <a:gd name="T50" fmla="*/ 25 w 683"/>
                <a:gd name="T51" fmla="*/ 5 h 235"/>
                <a:gd name="T52" fmla="*/ 23 w 683"/>
                <a:gd name="T53" fmla="*/ 5 h 235"/>
                <a:gd name="T54" fmla="*/ 22 w 683"/>
                <a:gd name="T55" fmla="*/ 5 h 235"/>
                <a:gd name="T56" fmla="*/ 19 w 683"/>
                <a:gd name="T57" fmla="*/ 5 h 235"/>
                <a:gd name="T58" fmla="*/ 17 w 683"/>
                <a:gd name="T59" fmla="*/ 6 h 235"/>
                <a:gd name="T60" fmla="*/ 15 w 683"/>
                <a:gd name="T61" fmla="*/ 6 h 235"/>
                <a:gd name="T62" fmla="*/ 12 w 683"/>
                <a:gd name="T63" fmla="*/ 7 h 235"/>
                <a:gd name="T64" fmla="*/ 10 w 683"/>
                <a:gd name="T65" fmla="*/ 8 h 235"/>
                <a:gd name="T66" fmla="*/ 9 w 683"/>
                <a:gd name="T67" fmla="*/ 9 h 235"/>
                <a:gd name="T68" fmla="*/ 7 w 683"/>
                <a:gd name="T69" fmla="*/ 10 h 235"/>
                <a:gd name="T70" fmla="*/ 6 w 683"/>
                <a:gd name="T71" fmla="*/ 11 h 235"/>
                <a:gd name="T72" fmla="*/ 5 w 683"/>
                <a:gd name="T73" fmla="*/ 11 h 235"/>
                <a:gd name="T74" fmla="*/ 3 w 683"/>
                <a:gd name="T75" fmla="*/ 10 h 235"/>
                <a:gd name="T76" fmla="*/ 2 w 683"/>
                <a:gd name="T77" fmla="*/ 8 h 235"/>
                <a:gd name="T78" fmla="*/ 1 w 683"/>
                <a:gd name="T79" fmla="*/ 5 h 235"/>
                <a:gd name="T80" fmla="*/ 0 w 683"/>
                <a:gd name="T81" fmla="*/ 0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3"/>
                <a:gd name="T124" fmla="*/ 0 h 235"/>
                <a:gd name="T125" fmla="*/ 683 w 683"/>
                <a:gd name="T126" fmla="*/ 235 h 2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4898" y="1824"/>
              <a:ext cx="192" cy="99"/>
            </a:xfrm>
            <a:custGeom>
              <a:avLst/>
              <a:gdLst>
                <a:gd name="T0" fmla="*/ 0 w 574"/>
                <a:gd name="T1" fmla="*/ 0 h 197"/>
                <a:gd name="T2" fmla="*/ 0 w 574"/>
                <a:gd name="T3" fmla="*/ 1 h 197"/>
                <a:gd name="T4" fmla="*/ 0 w 574"/>
                <a:gd name="T5" fmla="*/ 3 h 197"/>
                <a:gd name="T6" fmla="*/ 0 w 574"/>
                <a:gd name="T7" fmla="*/ 5 h 197"/>
                <a:gd name="T8" fmla="*/ 0 w 574"/>
                <a:gd name="T9" fmla="*/ 8 h 197"/>
                <a:gd name="T10" fmla="*/ 1 w 574"/>
                <a:gd name="T11" fmla="*/ 11 h 197"/>
                <a:gd name="T12" fmla="*/ 1 w 574"/>
                <a:gd name="T13" fmla="*/ 14 h 197"/>
                <a:gd name="T14" fmla="*/ 2 w 574"/>
                <a:gd name="T15" fmla="*/ 17 h 197"/>
                <a:gd name="T16" fmla="*/ 2 w 574"/>
                <a:gd name="T17" fmla="*/ 19 h 197"/>
                <a:gd name="T18" fmla="*/ 3 w 574"/>
                <a:gd name="T19" fmla="*/ 21 h 197"/>
                <a:gd name="T20" fmla="*/ 4 w 574"/>
                <a:gd name="T21" fmla="*/ 22 h 197"/>
                <a:gd name="T22" fmla="*/ 6 w 574"/>
                <a:gd name="T23" fmla="*/ 23 h 197"/>
                <a:gd name="T24" fmla="*/ 7 w 574"/>
                <a:gd name="T25" fmla="*/ 25 h 197"/>
                <a:gd name="T26" fmla="*/ 8 w 574"/>
                <a:gd name="T27" fmla="*/ 25 h 197"/>
                <a:gd name="T28" fmla="*/ 9 w 574"/>
                <a:gd name="T29" fmla="*/ 25 h 197"/>
                <a:gd name="T30" fmla="*/ 10 w 574"/>
                <a:gd name="T31" fmla="*/ 24 h 197"/>
                <a:gd name="T32" fmla="*/ 12 w 574"/>
                <a:gd name="T33" fmla="*/ 23 h 197"/>
                <a:gd name="T34" fmla="*/ 13 w 574"/>
                <a:gd name="T35" fmla="*/ 20 h 197"/>
                <a:gd name="T36" fmla="*/ 14 w 574"/>
                <a:gd name="T37" fmla="*/ 17 h 197"/>
                <a:gd name="T38" fmla="*/ 16 w 574"/>
                <a:gd name="T39" fmla="*/ 14 h 197"/>
                <a:gd name="T40" fmla="*/ 18 w 574"/>
                <a:gd name="T41" fmla="*/ 11 h 197"/>
                <a:gd name="T42" fmla="*/ 19 w 574"/>
                <a:gd name="T43" fmla="*/ 8 h 197"/>
                <a:gd name="T44" fmla="*/ 20 w 574"/>
                <a:gd name="T45" fmla="*/ 6 h 197"/>
                <a:gd name="T46" fmla="*/ 21 w 574"/>
                <a:gd name="T47" fmla="*/ 5 h 197"/>
                <a:gd name="T48" fmla="*/ 21 w 574"/>
                <a:gd name="T49" fmla="*/ 4 h 197"/>
                <a:gd name="T50" fmla="*/ 21 w 574"/>
                <a:gd name="T51" fmla="*/ 4 h 197"/>
                <a:gd name="T52" fmla="*/ 20 w 574"/>
                <a:gd name="T53" fmla="*/ 4 h 197"/>
                <a:gd name="T54" fmla="*/ 19 w 574"/>
                <a:gd name="T55" fmla="*/ 4 h 197"/>
                <a:gd name="T56" fmla="*/ 17 w 574"/>
                <a:gd name="T57" fmla="*/ 5 h 197"/>
                <a:gd name="T58" fmla="*/ 14 w 574"/>
                <a:gd name="T59" fmla="*/ 5 h 197"/>
                <a:gd name="T60" fmla="*/ 12 w 574"/>
                <a:gd name="T61" fmla="*/ 5 h 197"/>
                <a:gd name="T62" fmla="*/ 11 w 574"/>
                <a:gd name="T63" fmla="*/ 6 h 197"/>
                <a:gd name="T64" fmla="*/ 9 w 574"/>
                <a:gd name="T65" fmla="*/ 7 h 197"/>
                <a:gd name="T66" fmla="*/ 7 w 574"/>
                <a:gd name="T67" fmla="*/ 8 h 197"/>
                <a:gd name="T68" fmla="*/ 6 w 574"/>
                <a:gd name="T69" fmla="*/ 8 h 197"/>
                <a:gd name="T70" fmla="*/ 5 w 574"/>
                <a:gd name="T71" fmla="*/ 9 h 197"/>
                <a:gd name="T72" fmla="*/ 4 w 574"/>
                <a:gd name="T73" fmla="*/ 9 h 197"/>
                <a:gd name="T74" fmla="*/ 3 w 574"/>
                <a:gd name="T75" fmla="*/ 8 h 197"/>
                <a:gd name="T76" fmla="*/ 2 w 574"/>
                <a:gd name="T77" fmla="*/ 7 h 197"/>
                <a:gd name="T78" fmla="*/ 1 w 574"/>
                <a:gd name="T79" fmla="*/ 4 h 197"/>
                <a:gd name="T80" fmla="*/ 0 w 574"/>
                <a:gd name="T81" fmla="*/ 0 h 1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4"/>
                <a:gd name="T124" fmla="*/ 0 h 197"/>
                <a:gd name="T125" fmla="*/ 574 w 574"/>
                <a:gd name="T126" fmla="*/ 197 h 1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4907" y="1843"/>
              <a:ext cx="155" cy="80"/>
            </a:xfrm>
            <a:custGeom>
              <a:avLst/>
              <a:gdLst>
                <a:gd name="T0" fmla="*/ 0 w 463"/>
                <a:gd name="T1" fmla="*/ 0 h 159"/>
                <a:gd name="T2" fmla="*/ 0 w 463"/>
                <a:gd name="T3" fmla="*/ 1 h 159"/>
                <a:gd name="T4" fmla="*/ 0 w 463"/>
                <a:gd name="T5" fmla="*/ 2 h 159"/>
                <a:gd name="T6" fmla="*/ 0 w 463"/>
                <a:gd name="T7" fmla="*/ 4 h 159"/>
                <a:gd name="T8" fmla="*/ 0 w 463"/>
                <a:gd name="T9" fmla="*/ 6 h 159"/>
                <a:gd name="T10" fmla="*/ 0 w 463"/>
                <a:gd name="T11" fmla="*/ 9 h 159"/>
                <a:gd name="T12" fmla="*/ 1 w 463"/>
                <a:gd name="T13" fmla="*/ 11 h 159"/>
                <a:gd name="T14" fmla="*/ 1 w 463"/>
                <a:gd name="T15" fmla="*/ 14 h 159"/>
                <a:gd name="T16" fmla="*/ 2 w 463"/>
                <a:gd name="T17" fmla="*/ 15 h 159"/>
                <a:gd name="T18" fmla="*/ 3 w 463"/>
                <a:gd name="T19" fmla="*/ 17 h 159"/>
                <a:gd name="T20" fmla="*/ 4 w 463"/>
                <a:gd name="T21" fmla="*/ 18 h 159"/>
                <a:gd name="T22" fmla="*/ 5 w 463"/>
                <a:gd name="T23" fmla="*/ 19 h 159"/>
                <a:gd name="T24" fmla="*/ 5 w 463"/>
                <a:gd name="T25" fmla="*/ 20 h 159"/>
                <a:gd name="T26" fmla="*/ 6 w 463"/>
                <a:gd name="T27" fmla="*/ 20 h 159"/>
                <a:gd name="T28" fmla="*/ 7 w 463"/>
                <a:gd name="T29" fmla="*/ 20 h 159"/>
                <a:gd name="T30" fmla="*/ 8 w 463"/>
                <a:gd name="T31" fmla="*/ 20 h 159"/>
                <a:gd name="T32" fmla="*/ 9 w 463"/>
                <a:gd name="T33" fmla="*/ 19 h 159"/>
                <a:gd name="T34" fmla="*/ 10 w 463"/>
                <a:gd name="T35" fmla="*/ 16 h 159"/>
                <a:gd name="T36" fmla="*/ 11 w 463"/>
                <a:gd name="T37" fmla="*/ 14 h 159"/>
                <a:gd name="T38" fmla="*/ 13 w 463"/>
                <a:gd name="T39" fmla="*/ 12 h 159"/>
                <a:gd name="T40" fmla="*/ 14 w 463"/>
                <a:gd name="T41" fmla="*/ 9 h 159"/>
                <a:gd name="T42" fmla="*/ 15 w 463"/>
                <a:gd name="T43" fmla="*/ 7 h 159"/>
                <a:gd name="T44" fmla="*/ 16 w 463"/>
                <a:gd name="T45" fmla="*/ 5 h 159"/>
                <a:gd name="T46" fmla="*/ 17 w 463"/>
                <a:gd name="T47" fmla="*/ 4 h 159"/>
                <a:gd name="T48" fmla="*/ 17 w 463"/>
                <a:gd name="T49" fmla="*/ 4 h 159"/>
                <a:gd name="T50" fmla="*/ 17 w 463"/>
                <a:gd name="T51" fmla="*/ 4 h 159"/>
                <a:gd name="T52" fmla="*/ 16 w 463"/>
                <a:gd name="T53" fmla="*/ 4 h 159"/>
                <a:gd name="T54" fmla="*/ 15 w 463"/>
                <a:gd name="T55" fmla="*/ 4 h 159"/>
                <a:gd name="T56" fmla="*/ 14 w 463"/>
                <a:gd name="T57" fmla="*/ 4 h 159"/>
                <a:gd name="T58" fmla="*/ 12 w 463"/>
                <a:gd name="T59" fmla="*/ 4 h 159"/>
                <a:gd name="T60" fmla="*/ 10 w 463"/>
                <a:gd name="T61" fmla="*/ 4 h 159"/>
                <a:gd name="T62" fmla="*/ 8 w 463"/>
                <a:gd name="T63" fmla="*/ 5 h 159"/>
                <a:gd name="T64" fmla="*/ 7 w 463"/>
                <a:gd name="T65" fmla="*/ 5 h 159"/>
                <a:gd name="T66" fmla="*/ 6 w 463"/>
                <a:gd name="T67" fmla="*/ 6 h 159"/>
                <a:gd name="T68" fmla="*/ 5 w 463"/>
                <a:gd name="T69" fmla="*/ 7 h 159"/>
                <a:gd name="T70" fmla="*/ 4 w 463"/>
                <a:gd name="T71" fmla="*/ 7 h 159"/>
                <a:gd name="T72" fmla="*/ 3 w 463"/>
                <a:gd name="T73" fmla="*/ 7 h 159"/>
                <a:gd name="T74" fmla="*/ 2 w 463"/>
                <a:gd name="T75" fmla="*/ 7 h 159"/>
                <a:gd name="T76" fmla="*/ 1 w 463"/>
                <a:gd name="T77" fmla="*/ 5 h 159"/>
                <a:gd name="T78" fmla="*/ 1 w 463"/>
                <a:gd name="T79" fmla="*/ 3 h 159"/>
                <a:gd name="T80" fmla="*/ 0 w 463"/>
                <a:gd name="T81" fmla="*/ 0 h 1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3"/>
                <a:gd name="T124" fmla="*/ 0 h 159"/>
                <a:gd name="T125" fmla="*/ 463 w 463"/>
                <a:gd name="T126" fmla="*/ 159 h 1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4916" y="1862"/>
              <a:ext cx="118" cy="60"/>
            </a:xfrm>
            <a:custGeom>
              <a:avLst/>
              <a:gdLst>
                <a:gd name="T0" fmla="*/ 0 w 354"/>
                <a:gd name="T1" fmla="*/ 0 h 120"/>
                <a:gd name="T2" fmla="*/ 0 w 354"/>
                <a:gd name="T3" fmla="*/ 1 h 120"/>
                <a:gd name="T4" fmla="*/ 0 w 354"/>
                <a:gd name="T5" fmla="*/ 2 h 120"/>
                <a:gd name="T6" fmla="*/ 0 w 354"/>
                <a:gd name="T7" fmla="*/ 3 h 120"/>
                <a:gd name="T8" fmla="*/ 0 w 354"/>
                <a:gd name="T9" fmla="*/ 5 h 120"/>
                <a:gd name="T10" fmla="*/ 0 w 354"/>
                <a:gd name="T11" fmla="*/ 7 h 120"/>
                <a:gd name="T12" fmla="*/ 1 w 354"/>
                <a:gd name="T13" fmla="*/ 9 h 120"/>
                <a:gd name="T14" fmla="*/ 1 w 354"/>
                <a:gd name="T15" fmla="*/ 10 h 120"/>
                <a:gd name="T16" fmla="*/ 2 w 354"/>
                <a:gd name="T17" fmla="*/ 12 h 120"/>
                <a:gd name="T18" fmla="*/ 2 w 354"/>
                <a:gd name="T19" fmla="*/ 13 h 120"/>
                <a:gd name="T20" fmla="*/ 3 w 354"/>
                <a:gd name="T21" fmla="*/ 14 h 120"/>
                <a:gd name="T22" fmla="*/ 3 w 354"/>
                <a:gd name="T23" fmla="*/ 14 h 120"/>
                <a:gd name="T24" fmla="*/ 4 w 354"/>
                <a:gd name="T25" fmla="*/ 15 h 120"/>
                <a:gd name="T26" fmla="*/ 5 w 354"/>
                <a:gd name="T27" fmla="*/ 15 h 120"/>
                <a:gd name="T28" fmla="*/ 6 w 354"/>
                <a:gd name="T29" fmla="*/ 15 h 120"/>
                <a:gd name="T30" fmla="*/ 6 w 354"/>
                <a:gd name="T31" fmla="*/ 15 h 120"/>
                <a:gd name="T32" fmla="*/ 7 w 354"/>
                <a:gd name="T33" fmla="*/ 14 h 120"/>
                <a:gd name="T34" fmla="*/ 8 w 354"/>
                <a:gd name="T35" fmla="*/ 12 h 120"/>
                <a:gd name="T36" fmla="*/ 9 w 354"/>
                <a:gd name="T37" fmla="*/ 11 h 120"/>
                <a:gd name="T38" fmla="*/ 10 w 354"/>
                <a:gd name="T39" fmla="*/ 9 h 120"/>
                <a:gd name="T40" fmla="*/ 11 w 354"/>
                <a:gd name="T41" fmla="*/ 7 h 120"/>
                <a:gd name="T42" fmla="*/ 12 w 354"/>
                <a:gd name="T43" fmla="*/ 5 h 120"/>
                <a:gd name="T44" fmla="*/ 12 w 354"/>
                <a:gd name="T45" fmla="*/ 4 h 120"/>
                <a:gd name="T46" fmla="*/ 13 w 354"/>
                <a:gd name="T47" fmla="*/ 3 h 120"/>
                <a:gd name="T48" fmla="*/ 13 w 354"/>
                <a:gd name="T49" fmla="*/ 3 h 120"/>
                <a:gd name="T50" fmla="*/ 13 w 354"/>
                <a:gd name="T51" fmla="*/ 3 h 120"/>
                <a:gd name="T52" fmla="*/ 12 w 354"/>
                <a:gd name="T53" fmla="*/ 3 h 120"/>
                <a:gd name="T54" fmla="*/ 11 w 354"/>
                <a:gd name="T55" fmla="*/ 3 h 120"/>
                <a:gd name="T56" fmla="*/ 10 w 354"/>
                <a:gd name="T57" fmla="*/ 3 h 120"/>
                <a:gd name="T58" fmla="*/ 9 w 354"/>
                <a:gd name="T59" fmla="*/ 3 h 120"/>
                <a:gd name="T60" fmla="*/ 8 w 354"/>
                <a:gd name="T61" fmla="*/ 3 h 120"/>
                <a:gd name="T62" fmla="*/ 6 w 354"/>
                <a:gd name="T63" fmla="*/ 4 h 120"/>
                <a:gd name="T64" fmla="*/ 5 w 354"/>
                <a:gd name="T65" fmla="*/ 4 h 120"/>
                <a:gd name="T66" fmla="*/ 4 w 354"/>
                <a:gd name="T67" fmla="*/ 5 h 120"/>
                <a:gd name="T68" fmla="*/ 4 w 354"/>
                <a:gd name="T69" fmla="*/ 5 h 120"/>
                <a:gd name="T70" fmla="*/ 3 w 354"/>
                <a:gd name="T71" fmla="*/ 6 h 120"/>
                <a:gd name="T72" fmla="*/ 2 w 354"/>
                <a:gd name="T73" fmla="*/ 6 h 120"/>
                <a:gd name="T74" fmla="*/ 2 w 354"/>
                <a:gd name="T75" fmla="*/ 5 h 120"/>
                <a:gd name="T76" fmla="*/ 1 w 354"/>
                <a:gd name="T77" fmla="*/ 4 h 120"/>
                <a:gd name="T78" fmla="*/ 1 w 354"/>
                <a:gd name="T79" fmla="*/ 3 h 120"/>
                <a:gd name="T80" fmla="*/ 0 w 354"/>
                <a:gd name="T81" fmla="*/ 0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4"/>
                <a:gd name="T124" fmla="*/ 0 h 120"/>
                <a:gd name="T125" fmla="*/ 354 w 354"/>
                <a:gd name="T126" fmla="*/ 120 h 1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4912" y="2079"/>
              <a:ext cx="95" cy="160"/>
            </a:xfrm>
            <a:custGeom>
              <a:avLst/>
              <a:gdLst>
                <a:gd name="T0" fmla="*/ 10 w 286"/>
                <a:gd name="T1" fmla="*/ 11 h 322"/>
                <a:gd name="T2" fmla="*/ 9 w 286"/>
                <a:gd name="T3" fmla="*/ 5 h 322"/>
                <a:gd name="T4" fmla="*/ 8 w 286"/>
                <a:gd name="T5" fmla="*/ 2 h 322"/>
                <a:gd name="T6" fmla="*/ 6 w 286"/>
                <a:gd name="T7" fmla="*/ 0 h 322"/>
                <a:gd name="T8" fmla="*/ 5 w 286"/>
                <a:gd name="T9" fmla="*/ 0 h 322"/>
                <a:gd name="T10" fmla="*/ 4 w 286"/>
                <a:gd name="T11" fmla="*/ 0 h 322"/>
                <a:gd name="T12" fmla="*/ 3 w 286"/>
                <a:gd name="T13" fmla="*/ 2 h 322"/>
                <a:gd name="T14" fmla="*/ 1 w 286"/>
                <a:gd name="T15" fmla="*/ 5 h 322"/>
                <a:gd name="T16" fmla="*/ 0 w 286"/>
                <a:gd name="T17" fmla="*/ 9 h 322"/>
                <a:gd name="T18" fmla="*/ 0 w 286"/>
                <a:gd name="T19" fmla="*/ 11 h 322"/>
                <a:gd name="T20" fmla="*/ 0 w 286"/>
                <a:gd name="T21" fmla="*/ 14 h 322"/>
                <a:gd name="T22" fmla="*/ 0 w 286"/>
                <a:gd name="T23" fmla="*/ 16 h 322"/>
                <a:gd name="T24" fmla="*/ 0 w 286"/>
                <a:gd name="T25" fmla="*/ 18 h 322"/>
                <a:gd name="T26" fmla="*/ 0 w 286"/>
                <a:gd name="T27" fmla="*/ 20 h 322"/>
                <a:gd name="T28" fmla="*/ 0 w 286"/>
                <a:gd name="T29" fmla="*/ 23 h 322"/>
                <a:gd name="T30" fmla="*/ 0 w 286"/>
                <a:gd name="T31" fmla="*/ 25 h 322"/>
                <a:gd name="T32" fmla="*/ 1 w 286"/>
                <a:gd name="T33" fmla="*/ 27 h 322"/>
                <a:gd name="T34" fmla="*/ 3 w 286"/>
                <a:gd name="T35" fmla="*/ 36 h 322"/>
                <a:gd name="T36" fmla="*/ 4 w 286"/>
                <a:gd name="T37" fmla="*/ 40 h 322"/>
                <a:gd name="T38" fmla="*/ 5 w 286"/>
                <a:gd name="T39" fmla="*/ 39 h 322"/>
                <a:gd name="T40" fmla="*/ 7 w 286"/>
                <a:gd name="T41" fmla="*/ 35 h 322"/>
                <a:gd name="T42" fmla="*/ 8 w 286"/>
                <a:gd name="T43" fmla="*/ 30 h 322"/>
                <a:gd name="T44" fmla="*/ 8 w 286"/>
                <a:gd name="T45" fmla="*/ 24 h 322"/>
                <a:gd name="T46" fmla="*/ 9 w 286"/>
                <a:gd name="T47" fmla="*/ 19 h 322"/>
                <a:gd name="T48" fmla="*/ 10 w 286"/>
                <a:gd name="T49" fmla="*/ 16 h 322"/>
                <a:gd name="T50" fmla="*/ 11 w 286"/>
                <a:gd name="T51" fmla="*/ 14 h 322"/>
                <a:gd name="T52" fmla="*/ 10 w 286"/>
                <a:gd name="T53" fmla="*/ 13 h 322"/>
                <a:gd name="T54" fmla="*/ 10 w 286"/>
                <a:gd name="T55" fmla="*/ 12 h 322"/>
                <a:gd name="T56" fmla="*/ 10 w 286"/>
                <a:gd name="T57" fmla="*/ 11 h 3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6"/>
                <a:gd name="T88" fmla="*/ 0 h 322"/>
                <a:gd name="T89" fmla="*/ 286 w 286"/>
                <a:gd name="T90" fmla="*/ 322 h 3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4941" y="2135"/>
              <a:ext cx="49" cy="81"/>
            </a:xfrm>
            <a:custGeom>
              <a:avLst/>
              <a:gdLst>
                <a:gd name="T0" fmla="*/ 5 w 146"/>
                <a:gd name="T1" fmla="*/ 5 h 163"/>
                <a:gd name="T2" fmla="*/ 5 w 146"/>
                <a:gd name="T3" fmla="*/ 2 h 163"/>
                <a:gd name="T4" fmla="*/ 4 w 146"/>
                <a:gd name="T5" fmla="*/ 1 h 163"/>
                <a:gd name="T6" fmla="*/ 3 w 146"/>
                <a:gd name="T7" fmla="*/ 0 h 163"/>
                <a:gd name="T8" fmla="*/ 3 w 146"/>
                <a:gd name="T9" fmla="*/ 0 h 163"/>
                <a:gd name="T10" fmla="*/ 2 w 146"/>
                <a:gd name="T11" fmla="*/ 0 h 163"/>
                <a:gd name="T12" fmla="*/ 1 w 146"/>
                <a:gd name="T13" fmla="*/ 1 h 163"/>
                <a:gd name="T14" fmla="*/ 1 w 146"/>
                <a:gd name="T15" fmla="*/ 2 h 163"/>
                <a:gd name="T16" fmla="*/ 0 w 146"/>
                <a:gd name="T17" fmla="*/ 5 h 163"/>
                <a:gd name="T18" fmla="*/ 0 w 146"/>
                <a:gd name="T19" fmla="*/ 6 h 163"/>
                <a:gd name="T20" fmla="*/ 0 w 146"/>
                <a:gd name="T21" fmla="*/ 7 h 163"/>
                <a:gd name="T22" fmla="*/ 0 w 146"/>
                <a:gd name="T23" fmla="*/ 8 h 163"/>
                <a:gd name="T24" fmla="*/ 0 w 146"/>
                <a:gd name="T25" fmla="*/ 9 h 163"/>
                <a:gd name="T26" fmla="*/ 0 w 146"/>
                <a:gd name="T27" fmla="*/ 10 h 163"/>
                <a:gd name="T28" fmla="*/ 0 w 146"/>
                <a:gd name="T29" fmla="*/ 11 h 163"/>
                <a:gd name="T30" fmla="*/ 0 w 146"/>
                <a:gd name="T31" fmla="*/ 12 h 163"/>
                <a:gd name="T32" fmla="*/ 0 w 146"/>
                <a:gd name="T33" fmla="*/ 14 h 163"/>
                <a:gd name="T34" fmla="*/ 1 w 146"/>
                <a:gd name="T35" fmla="*/ 18 h 163"/>
                <a:gd name="T36" fmla="*/ 2 w 146"/>
                <a:gd name="T37" fmla="*/ 20 h 163"/>
                <a:gd name="T38" fmla="*/ 3 w 146"/>
                <a:gd name="T39" fmla="*/ 20 h 163"/>
                <a:gd name="T40" fmla="*/ 3 w 146"/>
                <a:gd name="T41" fmla="*/ 18 h 163"/>
                <a:gd name="T42" fmla="*/ 4 w 146"/>
                <a:gd name="T43" fmla="*/ 15 h 163"/>
                <a:gd name="T44" fmla="*/ 4 w 146"/>
                <a:gd name="T45" fmla="*/ 12 h 163"/>
                <a:gd name="T46" fmla="*/ 5 w 146"/>
                <a:gd name="T47" fmla="*/ 9 h 163"/>
                <a:gd name="T48" fmla="*/ 5 w 146"/>
                <a:gd name="T49" fmla="*/ 8 h 163"/>
                <a:gd name="T50" fmla="*/ 5 w 146"/>
                <a:gd name="T51" fmla="*/ 7 h 163"/>
                <a:gd name="T52" fmla="*/ 5 w 146"/>
                <a:gd name="T53" fmla="*/ 5 h 1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163"/>
                <a:gd name="T83" fmla="*/ 146 w 146"/>
                <a:gd name="T84" fmla="*/ 163 h 1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4697" y="1611"/>
              <a:ext cx="131" cy="318"/>
            </a:xfrm>
            <a:custGeom>
              <a:avLst/>
              <a:gdLst>
                <a:gd name="T0" fmla="*/ 14 w 395"/>
                <a:gd name="T1" fmla="*/ 40 h 636"/>
                <a:gd name="T2" fmla="*/ 13 w 395"/>
                <a:gd name="T3" fmla="*/ 43 h 636"/>
                <a:gd name="T4" fmla="*/ 11 w 395"/>
                <a:gd name="T5" fmla="*/ 48 h 636"/>
                <a:gd name="T6" fmla="*/ 10 w 395"/>
                <a:gd name="T7" fmla="*/ 52 h 636"/>
                <a:gd name="T8" fmla="*/ 8 w 395"/>
                <a:gd name="T9" fmla="*/ 57 h 636"/>
                <a:gd name="T10" fmla="*/ 7 w 395"/>
                <a:gd name="T11" fmla="*/ 62 h 636"/>
                <a:gd name="T12" fmla="*/ 6 w 395"/>
                <a:gd name="T13" fmla="*/ 68 h 636"/>
                <a:gd name="T14" fmla="*/ 4 w 395"/>
                <a:gd name="T15" fmla="*/ 74 h 636"/>
                <a:gd name="T16" fmla="*/ 3 w 395"/>
                <a:gd name="T17" fmla="*/ 80 h 636"/>
                <a:gd name="T18" fmla="*/ 2 w 395"/>
                <a:gd name="T19" fmla="*/ 74 h 636"/>
                <a:gd name="T20" fmla="*/ 1 w 395"/>
                <a:gd name="T21" fmla="*/ 66 h 636"/>
                <a:gd name="T22" fmla="*/ 0 w 395"/>
                <a:gd name="T23" fmla="*/ 56 h 636"/>
                <a:gd name="T24" fmla="*/ 0 w 395"/>
                <a:gd name="T25" fmla="*/ 46 h 636"/>
                <a:gd name="T26" fmla="*/ 0 w 395"/>
                <a:gd name="T27" fmla="*/ 36 h 636"/>
                <a:gd name="T28" fmla="*/ 1 w 395"/>
                <a:gd name="T29" fmla="*/ 24 h 636"/>
                <a:gd name="T30" fmla="*/ 2 w 395"/>
                <a:gd name="T31" fmla="*/ 12 h 636"/>
                <a:gd name="T32" fmla="*/ 4 w 395"/>
                <a:gd name="T33" fmla="*/ 0 h 636"/>
                <a:gd name="T34" fmla="*/ 4 w 395"/>
                <a:gd name="T35" fmla="*/ 10 h 636"/>
                <a:gd name="T36" fmla="*/ 4 w 395"/>
                <a:gd name="T37" fmla="*/ 18 h 636"/>
                <a:gd name="T38" fmla="*/ 5 w 395"/>
                <a:gd name="T39" fmla="*/ 24 h 636"/>
                <a:gd name="T40" fmla="*/ 6 w 395"/>
                <a:gd name="T41" fmla="*/ 29 h 636"/>
                <a:gd name="T42" fmla="*/ 8 w 395"/>
                <a:gd name="T43" fmla="*/ 34 h 636"/>
                <a:gd name="T44" fmla="*/ 10 w 395"/>
                <a:gd name="T45" fmla="*/ 37 h 636"/>
                <a:gd name="T46" fmla="*/ 12 w 395"/>
                <a:gd name="T47" fmla="*/ 39 h 636"/>
                <a:gd name="T48" fmla="*/ 14 w 395"/>
                <a:gd name="T49" fmla="*/ 40 h 6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5"/>
                <a:gd name="T76" fmla="*/ 0 h 636"/>
                <a:gd name="T77" fmla="*/ 395 w 395"/>
                <a:gd name="T78" fmla="*/ 636 h 6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717" y="1674"/>
              <a:ext cx="102" cy="210"/>
            </a:xfrm>
            <a:custGeom>
              <a:avLst/>
              <a:gdLst>
                <a:gd name="T0" fmla="*/ 11 w 305"/>
                <a:gd name="T1" fmla="*/ 27 h 420"/>
                <a:gd name="T2" fmla="*/ 10 w 305"/>
                <a:gd name="T3" fmla="*/ 29 h 420"/>
                <a:gd name="T4" fmla="*/ 9 w 305"/>
                <a:gd name="T5" fmla="*/ 33 h 420"/>
                <a:gd name="T6" fmla="*/ 8 w 305"/>
                <a:gd name="T7" fmla="*/ 36 h 420"/>
                <a:gd name="T8" fmla="*/ 7 w 305"/>
                <a:gd name="T9" fmla="*/ 39 h 420"/>
                <a:gd name="T10" fmla="*/ 6 w 305"/>
                <a:gd name="T11" fmla="*/ 42 h 420"/>
                <a:gd name="T12" fmla="*/ 5 w 305"/>
                <a:gd name="T13" fmla="*/ 45 h 420"/>
                <a:gd name="T14" fmla="*/ 4 w 305"/>
                <a:gd name="T15" fmla="*/ 49 h 420"/>
                <a:gd name="T16" fmla="*/ 3 w 305"/>
                <a:gd name="T17" fmla="*/ 53 h 420"/>
                <a:gd name="T18" fmla="*/ 2 w 305"/>
                <a:gd name="T19" fmla="*/ 49 h 420"/>
                <a:gd name="T20" fmla="*/ 1 w 305"/>
                <a:gd name="T21" fmla="*/ 44 h 420"/>
                <a:gd name="T22" fmla="*/ 0 w 305"/>
                <a:gd name="T23" fmla="*/ 38 h 420"/>
                <a:gd name="T24" fmla="*/ 0 w 305"/>
                <a:gd name="T25" fmla="*/ 31 h 420"/>
                <a:gd name="T26" fmla="*/ 0 w 305"/>
                <a:gd name="T27" fmla="*/ 24 h 420"/>
                <a:gd name="T28" fmla="*/ 0 w 305"/>
                <a:gd name="T29" fmla="*/ 17 h 420"/>
                <a:gd name="T30" fmla="*/ 1 w 305"/>
                <a:gd name="T31" fmla="*/ 9 h 420"/>
                <a:gd name="T32" fmla="*/ 2 w 305"/>
                <a:gd name="T33" fmla="*/ 0 h 420"/>
                <a:gd name="T34" fmla="*/ 2 w 305"/>
                <a:gd name="T35" fmla="*/ 7 h 420"/>
                <a:gd name="T36" fmla="*/ 2 w 305"/>
                <a:gd name="T37" fmla="*/ 13 h 420"/>
                <a:gd name="T38" fmla="*/ 3 w 305"/>
                <a:gd name="T39" fmla="*/ 17 h 420"/>
                <a:gd name="T40" fmla="*/ 5 w 305"/>
                <a:gd name="T41" fmla="*/ 21 h 420"/>
                <a:gd name="T42" fmla="*/ 6 w 305"/>
                <a:gd name="T43" fmla="*/ 23 h 420"/>
                <a:gd name="T44" fmla="*/ 8 w 305"/>
                <a:gd name="T45" fmla="*/ 25 h 420"/>
                <a:gd name="T46" fmla="*/ 10 w 305"/>
                <a:gd name="T47" fmla="*/ 26 h 420"/>
                <a:gd name="T48" fmla="*/ 11 w 305"/>
                <a:gd name="T49" fmla="*/ 27 h 4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5"/>
                <a:gd name="T76" fmla="*/ 0 h 420"/>
                <a:gd name="T77" fmla="*/ 305 w 305"/>
                <a:gd name="T78" fmla="*/ 420 h 4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4728" y="1695"/>
              <a:ext cx="85" cy="177"/>
            </a:xfrm>
            <a:custGeom>
              <a:avLst/>
              <a:gdLst>
                <a:gd name="T0" fmla="*/ 9 w 255"/>
                <a:gd name="T1" fmla="*/ 23 h 353"/>
                <a:gd name="T2" fmla="*/ 8 w 255"/>
                <a:gd name="T3" fmla="*/ 25 h 353"/>
                <a:gd name="T4" fmla="*/ 7 w 255"/>
                <a:gd name="T5" fmla="*/ 28 h 353"/>
                <a:gd name="T6" fmla="*/ 6 w 255"/>
                <a:gd name="T7" fmla="*/ 30 h 353"/>
                <a:gd name="T8" fmla="*/ 6 w 255"/>
                <a:gd name="T9" fmla="*/ 32 h 353"/>
                <a:gd name="T10" fmla="*/ 5 w 255"/>
                <a:gd name="T11" fmla="*/ 35 h 353"/>
                <a:gd name="T12" fmla="*/ 4 w 255"/>
                <a:gd name="T13" fmla="*/ 38 h 353"/>
                <a:gd name="T14" fmla="*/ 3 w 255"/>
                <a:gd name="T15" fmla="*/ 41 h 353"/>
                <a:gd name="T16" fmla="*/ 3 w 255"/>
                <a:gd name="T17" fmla="*/ 45 h 353"/>
                <a:gd name="T18" fmla="*/ 2 w 255"/>
                <a:gd name="T19" fmla="*/ 41 h 353"/>
                <a:gd name="T20" fmla="*/ 1 w 255"/>
                <a:gd name="T21" fmla="*/ 37 h 353"/>
                <a:gd name="T22" fmla="*/ 0 w 255"/>
                <a:gd name="T23" fmla="*/ 32 h 353"/>
                <a:gd name="T24" fmla="*/ 0 w 255"/>
                <a:gd name="T25" fmla="*/ 27 h 353"/>
                <a:gd name="T26" fmla="*/ 0 w 255"/>
                <a:gd name="T27" fmla="*/ 21 h 353"/>
                <a:gd name="T28" fmla="*/ 0 w 255"/>
                <a:gd name="T29" fmla="*/ 14 h 353"/>
                <a:gd name="T30" fmla="*/ 1 w 255"/>
                <a:gd name="T31" fmla="*/ 7 h 353"/>
                <a:gd name="T32" fmla="*/ 1 w 255"/>
                <a:gd name="T33" fmla="*/ 0 h 353"/>
                <a:gd name="T34" fmla="*/ 1 w 255"/>
                <a:gd name="T35" fmla="*/ 6 h 353"/>
                <a:gd name="T36" fmla="*/ 2 w 255"/>
                <a:gd name="T37" fmla="*/ 11 h 353"/>
                <a:gd name="T38" fmla="*/ 3 w 255"/>
                <a:gd name="T39" fmla="*/ 14 h 353"/>
                <a:gd name="T40" fmla="*/ 4 w 255"/>
                <a:gd name="T41" fmla="*/ 17 h 353"/>
                <a:gd name="T42" fmla="*/ 5 w 255"/>
                <a:gd name="T43" fmla="*/ 19 h 353"/>
                <a:gd name="T44" fmla="*/ 7 w 255"/>
                <a:gd name="T45" fmla="*/ 21 h 353"/>
                <a:gd name="T46" fmla="*/ 8 w 255"/>
                <a:gd name="T47" fmla="*/ 22 h 353"/>
                <a:gd name="T48" fmla="*/ 9 w 255"/>
                <a:gd name="T49" fmla="*/ 23 h 3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5"/>
                <a:gd name="T76" fmla="*/ 0 h 353"/>
                <a:gd name="T77" fmla="*/ 255 w 255"/>
                <a:gd name="T78" fmla="*/ 353 h 3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4738" y="1716"/>
              <a:ext cx="69" cy="143"/>
            </a:xfrm>
            <a:custGeom>
              <a:avLst/>
              <a:gdLst>
                <a:gd name="T0" fmla="*/ 8 w 208"/>
                <a:gd name="T1" fmla="*/ 18 h 286"/>
                <a:gd name="T2" fmla="*/ 7 w 208"/>
                <a:gd name="T3" fmla="*/ 20 h 286"/>
                <a:gd name="T4" fmla="*/ 6 w 208"/>
                <a:gd name="T5" fmla="*/ 22 h 286"/>
                <a:gd name="T6" fmla="*/ 5 w 208"/>
                <a:gd name="T7" fmla="*/ 23 h 286"/>
                <a:gd name="T8" fmla="*/ 5 w 208"/>
                <a:gd name="T9" fmla="*/ 26 h 286"/>
                <a:gd name="T10" fmla="*/ 4 w 208"/>
                <a:gd name="T11" fmla="*/ 28 h 286"/>
                <a:gd name="T12" fmla="*/ 3 w 208"/>
                <a:gd name="T13" fmla="*/ 30 h 286"/>
                <a:gd name="T14" fmla="*/ 3 w 208"/>
                <a:gd name="T15" fmla="*/ 33 h 286"/>
                <a:gd name="T16" fmla="*/ 2 w 208"/>
                <a:gd name="T17" fmla="*/ 36 h 286"/>
                <a:gd name="T18" fmla="*/ 1 w 208"/>
                <a:gd name="T19" fmla="*/ 33 h 286"/>
                <a:gd name="T20" fmla="*/ 1 w 208"/>
                <a:gd name="T21" fmla="*/ 29 h 286"/>
                <a:gd name="T22" fmla="*/ 0 w 208"/>
                <a:gd name="T23" fmla="*/ 25 h 286"/>
                <a:gd name="T24" fmla="*/ 0 w 208"/>
                <a:gd name="T25" fmla="*/ 21 h 286"/>
                <a:gd name="T26" fmla="*/ 0 w 208"/>
                <a:gd name="T27" fmla="*/ 17 h 286"/>
                <a:gd name="T28" fmla="*/ 0 w 208"/>
                <a:gd name="T29" fmla="*/ 11 h 286"/>
                <a:gd name="T30" fmla="*/ 1 w 208"/>
                <a:gd name="T31" fmla="*/ 5 h 286"/>
                <a:gd name="T32" fmla="*/ 1 w 208"/>
                <a:gd name="T33" fmla="*/ 0 h 286"/>
                <a:gd name="T34" fmla="*/ 1 w 208"/>
                <a:gd name="T35" fmla="*/ 4 h 286"/>
                <a:gd name="T36" fmla="*/ 2 w 208"/>
                <a:gd name="T37" fmla="*/ 9 h 286"/>
                <a:gd name="T38" fmla="*/ 2 w 208"/>
                <a:gd name="T39" fmla="*/ 11 h 286"/>
                <a:gd name="T40" fmla="*/ 3 w 208"/>
                <a:gd name="T41" fmla="*/ 13 h 286"/>
                <a:gd name="T42" fmla="*/ 4 w 208"/>
                <a:gd name="T43" fmla="*/ 15 h 286"/>
                <a:gd name="T44" fmla="*/ 5 w 208"/>
                <a:gd name="T45" fmla="*/ 17 h 286"/>
                <a:gd name="T46" fmla="*/ 6 w 208"/>
                <a:gd name="T47" fmla="*/ 18 h 286"/>
                <a:gd name="T48" fmla="*/ 8 w 208"/>
                <a:gd name="T49" fmla="*/ 18 h 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8"/>
                <a:gd name="T76" fmla="*/ 0 h 286"/>
                <a:gd name="T77" fmla="*/ 208 w 208"/>
                <a:gd name="T78" fmla="*/ 286 h 2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4748" y="1736"/>
              <a:ext cx="53" cy="110"/>
            </a:xfrm>
            <a:custGeom>
              <a:avLst/>
              <a:gdLst>
                <a:gd name="T0" fmla="*/ 6 w 158"/>
                <a:gd name="T1" fmla="*/ 14 h 220"/>
                <a:gd name="T2" fmla="*/ 5 w 158"/>
                <a:gd name="T3" fmla="*/ 15 h 220"/>
                <a:gd name="T4" fmla="*/ 5 w 158"/>
                <a:gd name="T5" fmla="*/ 17 h 220"/>
                <a:gd name="T6" fmla="*/ 4 w 158"/>
                <a:gd name="T7" fmla="*/ 19 h 220"/>
                <a:gd name="T8" fmla="*/ 4 w 158"/>
                <a:gd name="T9" fmla="*/ 20 h 220"/>
                <a:gd name="T10" fmla="*/ 3 w 158"/>
                <a:gd name="T11" fmla="*/ 22 h 220"/>
                <a:gd name="T12" fmla="*/ 3 w 158"/>
                <a:gd name="T13" fmla="*/ 24 h 220"/>
                <a:gd name="T14" fmla="*/ 2 w 158"/>
                <a:gd name="T15" fmla="*/ 26 h 220"/>
                <a:gd name="T16" fmla="*/ 2 w 158"/>
                <a:gd name="T17" fmla="*/ 28 h 220"/>
                <a:gd name="T18" fmla="*/ 1 w 158"/>
                <a:gd name="T19" fmla="*/ 26 h 220"/>
                <a:gd name="T20" fmla="*/ 1 w 158"/>
                <a:gd name="T21" fmla="*/ 23 h 220"/>
                <a:gd name="T22" fmla="*/ 0 w 158"/>
                <a:gd name="T23" fmla="*/ 20 h 220"/>
                <a:gd name="T24" fmla="*/ 0 w 158"/>
                <a:gd name="T25" fmla="*/ 17 h 220"/>
                <a:gd name="T26" fmla="*/ 0 w 158"/>
                <a:gd name="T27" fmla="*/ 13 h 220"/>
                <a:gd name="T28" fmla="*/ 0 w 158"/>
                <a:gd name="T29" fmla="*/ 9 h 220"/>
                <a:gd name="T30" fmla="*/ 0 w 158"/>
                <a:gd name="T31" fmla="*/ 5 h 220"/>
                <a:gd name="T32" fmla="*/ 1 w 158"/>
                <a:gd name="T33" fmla="*/ 0 h 220"/>
                <a:gd name="T34" fmla="*/ 1 w 158"/>
                <a:gd name="T35" fmla="*/ 3 h 220"/>
                <a:gd name="T36" fmla="*/ 1 w 158"/>
                <a:gd name="T37" fmla="*/ 7 h 220"/>
                <a:gd name="T38" fmla="*/ 2 w 158"/>
                <a:gd name="T39" fmla="*/ 9 h 220"/>
                <a:gd name="T40" fmla="*/ 2 w 158"/>
                <a:gd name="T41" fmla="*/ 11 h 220"/>
                <a:gd name="T42" fmla="*/ 3 w 158"/>
                <a:gd name="T43" fmla="*/ 12 h 220"/>
                <a:gd name="T44" fmla="*/ 4 w 158"/>
                <a:gd name="T45" fmla="*/ 13 h 220"/>
                <a:gd name="T46" fmla="*/ 5 w 158"/>
                <a:gd name="T47" fmla="*/ 14 h 220"/>
                <a:gd name="T48" fmla="*/ 6 w 158"/>
                <a:gd name="T49" fmla="*/ 14 h 2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220"/>
                <a:gd name="T77" fmla="*/ 158 w 158"/>
                <a:gd name="T78" fmla="*/ 220 h 2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4726" y="1614"/>
              <a:ext cx="104" cy="181"/>
            </a:xfrm>
            <a:custGeom>
              <a:avLst/>
              <a:gdLst>
                <a:gd name="T0" fmla="*/ 12 w 312"/>
                <a:gd name="T1" fmla="*/ 40 h 361"/>
                <a:gd name="T2" fmla="*/ 9 w 312"/>
                <a:gd name="T3" fmla="*/ 38 h 361"/>
                <a:gd name="T4" fmla="*/ 7 w 312"/>
                <a:gd name="T5" fmla="*/ 36 h 361"/>
                <a:gd name="T6" fmla="*/ 5 w 312"/>
                <a:gd name="T7" fmla="*/ 32 h 361"/>
                <a:gd name="T8" fmla="*/ 3 w 312"/>
                <a:gd name="T9" fmla="*/ 28 h 361"/>
                <a:gd name="T10" fmla="*/ 2 w 312"/>
                <a:gd name="T11" fmla="*/ 23 h 361"/>
                <a:gd name="T12" fmla="*/ 1 w 312"/>
                <a:gd name="T13" fmla="*/ 16 h 361"/>
                <a:gd name="T14" fmla="*/ 0 w 312"/>
                <a:gd name="T15" fmla="*/ 9 h 361"/>
                <a:gd name="T16" fmla="*/ 0 w 312"/>
                <a:gd name="T17" fmla="*/ 0 h 361"/>
                <a:gd name="T18" fmla="*/ 0 w 312"/>
                <a:gd name="T19" fmla="*/ 9 h 361"/>
                <a:gd name="T20" fmla="*/ 0 w 312"/>
                <a:gd name="T21" fmla="*/ 16 h 361"/>
                <a:gd name="T22" fmla="*/ 1 w 312"/>
                <a:gd name="T23" fmla="*/ 23 h 361"/>
                <a:gd name="T24" fmla="*/ 1 w 312"/>
                <a:gd name="T25" fmla="*/ 29 h 361"/>
                <a:gd name="T26" fmla="*/ 3 w 312"/>
                <a:gd name="T27" fmla="*/ 35 h 361"/>
                <a:gd name="T28" fmla="*/ 4 w 312"/>
                <a:gd name="T29" fmla="*/ 39 h 361"/>
                <a:gd name="T30" fmla="*/ 6 w 312"/>
                <a:gd name="T31" fmla="*/ 43 h 361"/>
                <a:gd name="T32" fmla="*/ 9 w 312"/>
                <a:gd name="T33" fmla="*/ 46 h 361"/>
                <a:gd name="T34" fmla="*/ 9 w 312"/>
                <a:gd name="T35" fmla="*/ 45 h 361"/>
                <a:gd name="T36" fmla="*/ 10 w 312"/>
                <a:gd name="T37" fmla="*/ 45 h 361"/>
                <a:gd name="T38" fmla="*/ 10 w 312"/>
                <a:gd name="T39" fmla="*/ 44 h 361"/>
                <a:gd name="T40" fmla="*/ 11 w 312"/>
                <a:gd name="T41" fmla="*/ 44 h 361"/>
                <a:gd name="T42" fmla="*/ 11 w 312"/>
                <a:gd name="T43" fmla="*/ 43 h 361"/>
                <a:gd name="T44" fmla="*/ 11 w 312"/>
                <a:gd name="T45" fmla="*/ 42 h 361"/>
                <a:gd name="T46" fmla="*/ 11 w 312"/>
                <a:gd name="T47" fmla="*/ 41 h 361"/>
                <a:gd name="T48" fmla="*/ 12 w 312"/>
                <a:gd name="T49" fmla="*/ 40 h 3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2"/>
                <a:gd name="T76" fmla="*/ 0 h 361"/>
                <a:gd name="T77" fmla="*/ 312 w 312"/>
                <a:gd name="T78" fmla="*/ 361 h 3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4783" y="1837"/>
              <a:ext cx="116" cy="265"/>
            </a:xfrm>
            <a:custGeom>
              <a:avLst/>
              <a:gdLst>
                <a:gd name="T0" fmla="*/ 13 w 349"/>
                <a:gd name="T1" fmla="*/ 20 h 529"/>
                <a:gd name="T2" fmla="*/ 12 w 349"/>
                <a:gd name="T3" fmla="*/ 18 h 529"/>
                <a:gd name="T4" fmla="*/ 12 w 349"/>
                <a:gd name="T5" fmla="*/ 15 h 529"/>
                <a:gd name="T6" fmla="*/ 11 w 349"/>
                <a:gd name="T7" fmla="*/ 13 h 529"/>
                <a:gd name="T8" fmla="*/ 11 w 349"/>
                <a:gd name="T9" fmla="*/ 10 h 529"/>
                <a:gd name="T10" fmla="*/ 10 w 349"/>
                <a:gd name="T11" fmla="*/ 8 h 529"/>
                <a:gd name="T12" fmla="*/ 9 w 349"/>
                <a:gd name="T13" fmla="*/ 5 h 529"/>
                <a:gd name="T14" fmla="*/ 9 w 349"/>
                <a:gd name="T15" fmla="*/ 3 h 529"/>
                <a:gd name="T16" fmla="*/ 8 w 349"/>
                <a:gd name="T17" fmla="*/ 0 h 529"/>
                <a:gd name="T18" fmla="*/ 6 w 349"/>
                <a:gd name="T19" fmla="*/ 3 h 529"/>
                <a:gd name="T20" fmla="*/ 3 w 349"/>
                <a:gd name="T21" fmla="*/ 9 h 529"/>
                <a:gd name="T22" fmla="*/ 1 w 349"/>
                <a:gd name="T23" fmla="*/ 17 h 529"/>
                <a:gd name="T24" fmla="*/ 0 w 349"/>
                <a:gd name="T25" fmla="*/ 28 h 529"/>
                <a:gd name="T26" fmla="*/ 0 w 349"/>
                <a:gd name="T27" fmla="*/ 38 h 529"/>
                <a:gd name="T28" fmla="*/ 1 w 349"/>
                <a:gd name="T29" fmla="*/ 49 h 529"/>
                <a:gd name="T30" fmla="*/ 3 w 349"/>
                <a:gd name="T31" fmla="*/ 59 h 529"/>
                <a:gd name="T32" fmla="*/ 6 w 349"/>
                <a:gd name="T33" fmla="*/ 67 h 529"/>
                <a:gd name="T34" fmla="*/ 9 w 349"/>
                <a:gd name="T35" fmla="*/ 67 h 529"/>
                <a:gd name="T36" fmla="*/ 11 w 349"/>
                <a:gd name="T37" fmla="*/ 64 h 529"/>
                <a:gd name="T38" fmla="*/ 12 w 349"/>
                <a:gd name="T39" fmla="*/ 58 h 529"/>
                <a:gd name="T40" fmla="*/ 12 w 349"/>
                <a:gd name="T41" fmla="*/ 51 h 529"/>
                <a:gd name="T42" fmla="*/ 12 w 349"/>
                <a:gd name="T43" fmla="*/ 43 h 529"/>
                <a:gd name="T44" fmla="*/ 12 w 349"/>
                <a:gd name="T45" fmla="*/ 35 h 529"/>
                <a:gd name="T46" fmla="*/ 12 w 349"/>
                <a:gd name="T47" fmla="*/ 27 h 529"/>
                <a:gd name="T48" fmla="*/ 13 w 349"/>
                <a:gd name="T49" fmla="*/ 20 h 5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9"/>
                <a:gd name="T76" fmla="*/ 0 h 529"/>
                <a:gd name="T77" fmla="*/ 349 w 349"/>
                <a:gd name="T78" fmla="*/ 529 h 5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4795" y="1844"/>
              <a:ext cx="103" cy="235"/>
            </a:xfrm>
            <a:custGeom>
              <a:avLst/>
              <a:gdLst>
                <a:gd name="T0" fmla="*/ 11 w 309"/>
                <a:gd name="T1" fmla="*/ 18 h 470"/>
                <a:gd name="T2" fmla="*/ 11 w 309"/>
                <a:gd name="T3" fmla="*/ 15 h 470"/>
                <a:gd name="T4" fmla="*/ 10 w 309"/>
                <a:gd name="T5" fmla="*/ 14 h 470"/>
                <a:gd name="T6" fmla="*/ 10 w 309"/>
                <a:gd name="T7" fmla="*/ 12 h 470"/>
                <a:gd name="T8" fmla="*/ 9 w 309"/>
                <a:gd name="T9" fmla="*/ 9 h 470"/>
                <a:gd name="T10" fmla="*/ 9 w 309"/>
                <a:gd name="T11" fmla="*/ 7 h 470"/>
                <a:gd name="T12" fmla="*/ 8 w 309"/>
                <a:gd name="T13" fmla="*/ 5 h 470"/>
                <a:gd name="T14" fmla="*/ 8 w 309"/>
                <a:gd name="T15" fmla="*/ 3 h 470"/>
                <a:gd name="T16" fmla="*/ 7 w 309"/>
                <a:gd name="T17" fmla="*/ 0 h 470"/>
                <a:gd name="T18" fmla="*/ 5 w 309"/>
                <a:gd name="T19" fmla="*/ 3 h 470"/>
                <a:gd name="T20" fmla="*/ 3 w 309"/>
                <a:gd name="T21" fmla="*/ 7 h 470"/>
                <a:gd name="T22" fmla="*/ 1 w 309"/>
                <a:gd name="T23" fmla="*/ 15 h 470"/>
                <a:gd name="T24" fmla="*/ 0 w 309"/>
                <a:gd name="T25" fmla="*/ 24 h 470"/>
                <a:gd name="T26" fmla="*/ 0 w 309"/>
                <a:gd name="T27" fmla="*/ 34 h 470"/>
                <a:gd name="T28" fmla="*/ 1 w 309"/>
                <a:gd name="T29" fmla="*/ 44 h 470"/>
                <a:gd name="T30" fmla="*/ 2 w 309"/>
                <a:gd name="T31" fmla="*/ 52 h 470"/>
                <a:gd name="T32" fmla="*/ 5 w 309"/>
                <a:gd name="T33" fmla="*/ 59 h 470"/>
                <a:gd name="T34" fmla="*/ 8 w 309"/>
                <a:gd name="T35" fmla="*/ 59 h 470"/>
                <a:gd name="T36" fmla="*/ 10 w 309"/>
                <a:gd name="T37" fmla="*/ 57 h 470"/>
                <a:gd name="T38" fmla="*/ 11 w 309"/>
                <a:gd name="T39" fmla="*/ 52 h 470"/>
                <a:gd name="T40" fmla="*/ 11 w 309"/>
                <a:gd name="T41" fmla="*/ 46 h 470"/>
                <a:gd name="T42" fmla="*/ 11 w 309"/>
                <a:gd name="T43" fmla="*/ 38 h 470"/>
                <a:gd name="T44" fmla="*/ 11 w 309"/>
                <a:gd name="T45" fmla="*/ 30 h 470"/>
                <a:gd name="T46" fmla="*/ 11 w 309"/>
                <a:gd name="T47" fmla="*/ 24 h 470"/>
                <a:gd name="T48" fmla="*/ 11 w 309"/>
                <a:gd name="T49" fmla="*/ 18 h 4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9"/>
                <a:gd name="T76" fmla="*/ 0 h 470"/>
                <a:gd name="T77" fmla="*/ 309 w 309"/>
                <a:gd name="T78" fmla="*/ 470 h 4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4807" y="1851"/>
              <a:ext cx="90" cy="205"/>
            </a:xfrm>
            <a:custGeom>
              <a:avLst/>
              <a:gdLst>
                <a:gd name="T0" fmla="*/ 10 w 270"/>
                <a:gd name="T1" fmla="*/ 15 h 410"/>
                <a:gd name="T2" fmla="*/ 10 w 270"/>
                <a:gd name="T3" fmla="*/ 13 h 410"/>
                <a:gd name="T4" fmla="*/ 9 w 270"/>
                <a:gd name="T5" fmla="*/ 12 h 410"/>
                <a:gd name="T6" fmla="*/ 9 w 270"/>
                <a:gd name="T7" fmla="*/ 10 h 410"/>
                <a:gd name="T8" fmla="*/ 8 w 270"/>
                <a:gd name="T9" fmla="*/ 7 h 410"/>
                <a:gd name="T10" fmla="*/ 8 w 270"/>
                <a:gd name="T11" fmla="*/ 6 h 410"/>
                <a:gd name="T12" fmla="*/ 7 w 270"/>
                <a:gd name="T13" fmla="*/ 3 h 410"/>
                <a:gd name="T14" fmla="*/ 7 w 270"/>
                <a:gd name="T15" fmla="*/ 2 h 410"/>
                <a:gd name="T16" fmla="*/ 6 w 270"/>
                <a:gd name="T17" fmla="*/ 0 h 410"/>
                <a:gd name="T18" fmla="*/ 4 w 270"/>
                <a:gd name="T19" fmla="*/ 2 h 410"/>
                <a:gd name="T20" fmla="*/ 3 w 270"/>
                <a:gd name="T21" fmla="*/ 6 h 410"/>
                <a:gd name="T22" fmla="*/ 1 w 270"/>
                <a:gd name="T23" fmla="*/ 13 h 410"/>
                <a:gd name="T24" fmla="*/ 0 w 270"/>
                <a:gd name="T25" fmla="*/ 21 h 410"/>
                <a:gd name="T26" fmla="*/ 0 w 270"/>
                <a:gd name="T27" fmla="*/ 29 h 410"/>
                <a:gd name="T28" fmla="*/ 1 w 270"/>
                <a:gd name="T29" fmla="*/ 38 h 410"/>
                <a:gd name="T30" fmla="*/ 2 w 270"/>
                <a:gd name="T31" fmla="*/ 45 h 410"/>
                <a:gd name="T32" fmla="*/ 5 w 270"/>
                <a:gd name="T33" fmla="*/ 51 h 410"/>
                <a:gd name="T34" fmla="*/ 7 w 270"/>
                <a:gd name="T35" fmla="*/ 51 h 410"/>
                <a:gd name="T36" fmla="*/ 8 w 270"/>
                <a:gd name="T37" fmla="*/ 49 h 410"/>
                <a:gd name="T38" fmla="*/ 9 w 270"/>
                <a:gd name="T39" fmla="*/ 45 h 410"/>
                <a:gd name="T40" fmla="*/ 10 w 270"/>
                <a:gd name="T41" fmla="*/ 40 h 410"/>
                <a:gd name="T42" fmla="*/ 9 w 270"/>
                <a:gd name="T43" fmla="*/ 33 h 410"/>
                <a:gd name="T44" fmla="*/ 9 w 270"/>
                <a:gd name="T45" fmla="*/ 26 h 410"/>
                <a:gd name="T46" fmla="*/ 10 w 270"/>
                <a:gd name="T47" fmla="*/ 21 h 410"/>
                <a:gd name="T48" fmla="*/ 10 w 270"/>
                <a:gd name="T49" fmla="*/ 15 h 4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0"/>
                <a:gd name="T76" fmla="*/ 0 h 410"/>
                <a:gd name="T77" fmla="*/ 270 w 270"/>
                <a:gd name="T78" fmla="*/ 410 h 4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4818" y="1858"/>
              <a:ext cx="77" cy="174"/>
            </a:xfrm>
            <a:custGeom>
              <a:avLst/>
              <a:gdLst>
                <a:gd name="T0" fmla="*/ 9 w 232"/>
                <a:gd name="T1" fmla="*/ 13 h 347"/>
                <a:gd name="T2" fmla="*/ 8 w 232"/>
                <a:gd name="T3" fmla="*/ 12 h 347"/>
                <a:gd name="T4" fmla="*/ 8 w 232"/>
                <a:gd name="T5" fmla="*/ 10 h 347"/>
                <a:gd name="T6" fmla="*/ 7 w 232"/>
                <a:gd name="T7" fmla="*/ 8 h 347"/>
                <a:gd name="T8" fmla="*/ 7 w 232"/>
                <a:gd name="T9" fmla="*/ 7 h 347"/>
                <a:gd name="T10" fmla="*/ 7 w 232"/>
                <a:gd name="T11" fmla="*/ 5 h 347"/>
                <a:gd name="T12" fmla="*/ 6 w 232"/>
                <a:gd name="T13" fmla="*/ 4 h 347"/>
                <a:gd name="T14" fmla="*/ 6 w 232"/>
                <a:gd name="T15" fmla="*/ 2 h 347"/>
                <a:gd name="T16" fmla="*/ 6 w 232"/>
                <a:gd name="T17" fmla="*/ 0 h 347"/>
                <a:gd name="T18" fmla="*/ 4 w 232"/>
                <a:gd name="T19" fmla="*/ 2 h 347"/>
                <a:gd name="T20" fmla="*/ 2 w 232"/>
                <a:gd name="T21" fmla="*/ 6 h 347"/>
                <a:gd name="T22" fmla="*/ 1 w 232"/>
                <a:gd name="T23" fmla="*/ 11 h 347"/>
                <a:gd name="T24" fmla="*/ 0 w 232"/>
                <a:gd name="T25" fmla="*/ 18 h 347"/>
                <a:gd name="T26" fmla="*/ 0 w 232"/>
                <a:gd name="T27" fmla="*/ 25 h 347"/>
                <a:gd name="T28" fmla="*/ 1 w 232"/>
                <a:gd name="T29" fmla="*/ 32 h 347"/>
                <a:gd name="T30" fmla="*/ 2 w 232"/>
                <a:gd name="T31" fmla="*/ 38 h 347"/>
                <a:gd name="T32" fmla="*/ 4 w 232"/>
                <a:gd name="T33" fmla="*/ 44 h 347"/>
                <a:gd name="T34" fmla="*/ 6 w 232"/>
                <a:gd name="T35" fmla="*/ 44 h 347"/>
                <a:gd name="T36" fmla="*/ 7 w 232"/>
                <a:gd name="T37" fmla="*/ 42 h 347"/>
                <a:gd name="T38" fmla="*/ 8 w 232"/>
                <a:gd name="T39" fmla="*/ 38 h 347"/>
                <a:gd name="T40" fmla="*/ 8 w 232"/>
                <a:gd name="T41" fmla="*/ 34 h 347"/>
                <a:gd name="T42" fmla="*/ 8 w 232"/>
                <a:gd name="T43" fmla="*/ 28 h 347"/>
                <a:gd name="T44" fmla="*/ 8 w 232"/>
                <a:gd name="T45" fmla="*/ 23 h 347"/>
                <a:gd name="T46" fmla="*/ 8 w 232"/>
                <a:gd name="T47" fmla="*/ 18 h 347"/>
                <a:gd name="T48" fmla="*/ 9 w 232"/>
                <a:gd name="T49" fmla="*/ 13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2"/>
                <a:gd name="T76" fmla="*/ 0 h 347"/>
                <a:gd name="T77" fmla="*/ 232 w 232"/>
                <a:gd name="T78" fmla="*/ 347 h 3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46"/>
            <p:cNvSpPr>
              <a:spLocks/>
            </p:cNvSpPr>
            <p:nvPr/>
          </p:nvSpPr>
          <p:spPr bwMode="auto">
            <a:xfrm>
              <a:off x="4858" y="1887"/>
              <a:ext cx="41" cy="90"/>
            </a:xfrm>
            <a:custGeom>
              <a:avLst/>
              <a:gdLst>
                <a:gd name="T0" fmla="*/ 5 w 123"/>
                <a:gd name="T1" fmla="*/ 8 h 179"/>
                <a:gd name="T2" fmla="*/ 4 w 123"/>
                <a:gd name="T3" fmla="*/ 7 h 179"/>
                <a:gd name="T4" fmla="*/ 4 w 123"/>
                <a:gd name="T5" fmla="*/ 6 h 179"/>
                <a:gd name="T6" fmla="*/ 4 w 123"/>
                <a:gd name="T7" fmla="*/ 5 h 179"/>
                <a:gd name="T8" fmla="*/ 3 w 123"/>
                <a:gd name="T9" fmla="*/ 4 h 179"/>
                <a:gd name="T10" fmla="*/ 3 w 123"/>
                <a:gd name="T11" fmla="*/ 3 h 179"/>
                <a:gd name="T12" fmla="*/ 3 w 123"/>
                <a:gd name="T13" fmla="*/ 2 h 179"/>
                <a:gd name="T14" fmla="*/ 3 w 123"/>
                <a:gd name="T15" fmla="*/ 1 h 179"/>
                <a:gd name="T16" fmla="*/ 2 w 123"/>
                <a:gd name="T17" fmla="*/ 0 h 179"/>
                <a:gd name="T18" fmla="*/ 1 w 123"/>
                <a:gd name="T19" fmla="*/ 2 h 179"/>
                <a:gd name="T20" fmla="*/ 1 w 123"/>
                <a:gd name="T21" fmla="*/ 3 h 179"/>
                <a:gd name="T22" fmla="*/ 0 w 123"/>
                <a:gd name="T23" fmla="*/ 5 h 179"/>
                <a:gd name="T24" fmla="*/ 0 w 123"/>
                <a:gd name="T25" fmla="*/ 8 h 179"/>
                <a:gd name="T26" fmla="*/ 0 w 123"/>
                <a:gd name="T27" fmla="*/ 11 h 179"/>
                <a:gd name="T28" fmla="*/ 0 w 123"/>
                <a:gd name="T29" fmla="*/ 14 h 179"/>
                <a:gd name="T30" fmla="*/ 0 w 123"/>
                <a:gd name="T31" fmla="*/ 18 h 179"/>
                <a:gd name="T32" fmla="*/ 1 w 123"/>
                <a:gd name="T33" fmla="*/ 23 h 179"/>
                <a:gd name="T34" fmla="*/ 1 w 123"/>
                <a:gd name="T35" fmla="*/ 22 h 179"/>
                <a:gd name="T36" fmla="*/ 2 w 123"/>
                <a:gd name="T37" fmla="*/ 21 h 179"/>
                <a:gd name="T38" fmla="*/ 3 w 123"/>
                <a:gd name="T39" fmla="*/ 19 h 179"/>
                <a:gd name="T40" fmla="*/ 3 w 123"/>
                <a:gd name="T41" fmla="*/ 17 h 179"/>
                <a:gd name="T42" fmla="*/ 3 w 123"/>
                <a:gd name="T43" fmla="*/ 15 h 179"/>
                <a:gd name="T44" fmla="*/ 4 w 123"/>
                <a:gd name="T45" fmla="*/ 12 h 179"/>
                <a:gd name="T46" fmla="*/ 4 w 123"/>
                <a:gd name="T47" fmla="*/ 10 h 179"/>
                <a:gd name="T48" fmla="*/ 5 w 123"/>
                <a:gd name="T49" fmla="*/ 8 h 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3"/>
                <a:gd name="T76" fmla="*/ 0 h 179"/>
                <a:gd name="T77" fmla="*/ 123 w 123"/>
                <a:gd name="T78" fmla="*/ 179 h 1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4852" y="1796"/>
              <a:ext cx="108" cy="142"/>
            </a:xfrm>
            <a:custGeom>
              <a:avLst/>
              <a:gdLst>
                <a:gd name="T0" fmla="*/ 12 w 322"/>
                <a:gd name="T1" fmla="*/ 36 h 283"/>
                <a:gd name="T2" fmla="*/ 9 w 322"/>
                <a:gd name="T3" fmla="*/ 34 h 283"/>
                <a:gd name="T4" fmla="*/ 6 w 322"/>
                <a:gd name="T5" fmla="*/ 32 h 283"/>
                <a:gd name="T6" fmla="*/ 4 w 322"/>
                <a:gd name="T7" fmla="*/ 28 h 283"/>
                <a:gd name="T8" fmla="*/ 3 w 322"/>
                <a:gd name="T9" fmla="*/ 23 h 283"/>
                <a:gd name="T10" fmla="*/ 2 w 322"/>
                <a:gd name="T11" fmla="*/ 18 h 283"/>
                <a:gd name="T12" fmla="*/ 1 w 322"/>
                <a:gd name="T13" fmla="*/ 12 h 283"/>
                <a:gd name="T14" fmla="*/ 1 w 322"/>
                <a:gd name="T15" fmla="*/ 6 h 283"/>
                <a:gd name="T16" fmla="*/ 0 w 322"/>
                <a:gd name="T17" fmla="*/ 0 h 283"/>
                <a:gd name="T18" fmla="*/ 0 w 322"/>
                <a:gd name="T19" fmla="*/ 1 h 283"/>
                <a:gd name="T20" fmla="*/ 1 w 322"/>
                <a:gd name="T21" fmla="*/ 2 h 283"/>
                <a:gd name="T22" fmla="*/ 1 w 322"/>
                <a:gd name="T23" fmla="*/ 3 h 283"/>
                <a:gd name="T24" fmla="*/ 1 w 322"/>
                <a:gd name="T25" fmla="*/ 4 h 283"/>
                <a:gd name="T26" fmla="*/ 2 w 322"/>
                <a:gd name="T27" fmla="*/ 4 h 283"/>
                <a:gd name="T28" fmla="*/ 2 w 322"/>
                <a:gd name="T29" fmla="*/ 5 h 283"/>
                <a:gd name="T30" fmla="*/ 2 w 322"/>
                <a:gd name="T31" fmla="*/ 5 h 283"/>
                <a:gd name="T32" fmla="*/ 3 w 322"/>
                <a:gd name="T33" fmla="*/ 6 h 283"/>
                <a:gd name="T34" fmla="*/ 3 w 322"/>
                <a:gd name="T35" fmla="*/ 11 h 283"/>
                <a:gd name="T36" fmla="*/ 4 w 322"/>
                <a:gd name="T37" fmla="*/ 15 h 283"/>
                <a:gd name="T38" fmla="*/ 5 w 322"/>
                <a:gd name="T39" fmla="*/ 20 h 283"/>
                <a:gd name="T40" fmla="*/ 5 w 322"/>
                <a:gd name="T41" fmla="*/ 24 h 283"/>
                <a:gd name="T42" fmla="*/ 7 w 322"/>
                <a:gd name="T43" fmla="*/ 28 h 283"/>
                <a:gd name="T44" fmla="*/ 8 w 322"/>
                <a:gd name="T45" fmla="*/ 31 h 283"/>
                <a:gd name="T46" fmla="*/ 10 w 322"/>
                <a:gd name="T47" fmla="*/ 34 h 283"/>
                <a:gd name="T48" fmla="*/ 12 w 322"/>
                <a:gd name="T49" fmla="*/ 36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2"/>
                <a:gd name="T76" fmla="*/ 0 h 283"/>
                <a:gd name="T77" fmla="*/ 322 w 322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48"/>
            <p:cNvSpPr>
              <a:spLocks/>
            </p:cNvSpPr>
            <p:nvPr/>
          </p:nvSpPr>
          <p:spPr bwMode="auto">
            <a:xfrm>
              <a:off x="4987" y="1877"/>
              <a:ext cx="140" cy="238"/>
            </a:xfrm>
            <a:custGeom>
              <a:avLst/>
              <a:gdLst>
                <a:gd name="T0" fmla="*/ 11 w 419"/>
                <a:gd name="T1" fmla="*/ 1 h 476"/>
                <a:gd name="T2" fmla="*/ 10 w 419"/>
                <a:gd name="T3" fmla="*/ 4 h 476"/>
                <a:gd name="T4" fmla="*/ 9 w 419"/>
                <a:gd name="T5" fmla="*/ 7 h 476"/>
                <a:gd name="T6" fmla="*/ 7 w 419"/>
                <a:gd name="T7" fmla="*/ 10 h 476"/>
                <a:gd name="T8" fmla="*/ 6 w 419"/>
                <a:gd name="T9" fmla="*/ 12 h 476"/>
                <a:gd name="T10" fmla="*/ 4 w 419"/>
                <a:gd name="T11" fmla="*/ 14 h 476"/>
                <a:gd name="T12" fmla="*/ 3 w 419"/>
                <a:gd name="T13" fmla="*/ 15 h 476"/>
                <a:gd name="T14" fmla="*/ 2 w 419"/>
                <a:gd name="T15" fmla="*/ 15 h 476"/>
                <a:gd name="T16" fmla="*/ 0 w 419"/>
                <a:gd name="T17" fmla="*/ 17 h 476"/>
                <a:gd name="T18" fmla="*/ 0 w 419"/>
                <a:gd name="T19" fmla="*/ 19 h 476"/>
                <a:gd name="T20" fmla="*/ 0 w 419"/>
                <a:gd name="T21" fmla="*/ 20 h 476"/>
                <a:gd name="T22" fmla="*/ 0 w 419"/>
                <a:gd name="T23" fmla="*/ 22 h 476"/>
                <a:gd name="T24" fmla="*/ 0 w 419"/>
                <a:gd name="T25" fmla="*/ 24 h 476"/>
                <a:gd name="T26" fmla="*/ 0 w 419"/>
                <a:gd name="T27" fmla="*/ 26 h 476"/>
                <a:gd name="T28" fmla="*/ 0 w 419"/>
                <a:gd name="T29" fmla="*/ 28 h 476"/>
                <a:gd name="T30" fmla="*/ 0 w 419"/>
                <a:gd name="T31" fmla="*/ 30 h 476"/>
                <a:gd name="T32" fmla="*/ 0 w 419"/>
                <a:gd name="T33" fmla="*/ 31 h 476"/>
                <a:gd name="T34" fmla="*/ 1 w 419"/>
                <a:gd name="T35" fmla="*/ 35 h 476"/>
                <a:gd name="T36" fmla="*/ 1 w 419"/>
                <a:gd name="T37" fmla="*/ 40 h 476"/>
                <a:gd name="T38" fmla="*/ 2 w 419"/>
                <a:gd name="T39" fmla="*/ 44 h 476"/>
                <a:gd name="T40" fmla="*/ 2 w 419"/>
                <a:gd name="T41" fmla="*/ 49 h 476"/>
                <a:gd name="T42" fmla="*/ 3 w 419"/>
                <a:gd name="T43" fmla="*/ 53 h 476"/>
                <a:gd name="T44" fmla="*/ 4 w 419"/>
                <a:gd name="T45" fmla="*/ 57 h 476"/>
                <a:gd name="T46" fmla="*/ 5 w 419"/>
                <a:gd name="T47" fmla="*/ 59 h 476"/>
                <a:gd name="T48" fmla="*/ 7 w 419"/>
                <a:gd name="T49" fmla="*/ 60 h 476"/>
                <a:gd name="T50" fmla="*/ 9 w 419"/>
                <a:gd name="T51" fmla="*/ 58 h 476"/>
                <a:gd name="T52" fmla="*/ 11 w 419"/>
                <a:gd name="T53" fmla="*/ 55 h 476"/>
                <a:gd name="T54" fmla="*/ 12 w 419"/>
                <a:gd name="T55" fmla="*/ 50 h 476"/>
                <a:gd name="T56" fmla="*/ 13 w 419"/>
                <a:gd name="T57" fmla="*/ 44 h 476"/>
                <a:gd name="T58" fmla="*/ 14 w 419"/>
                <a:gd name="T59" fmla="*/ 38 h 476"/>
                <a:gd name="T60" fmla="*/ 15 w 419"/>
                <a:gd name="T61" fmla="*/ 30 h 476"/>
                <a:gd name="T62" fmla="*/ 15 w 419"/>
                <a:gd name="T63" fmla="*/ 22 h 476"/>
                <a:gd name="T64" fmla="*/ 16 w 419"/>
                <a:gd name="T65" fmla="*/ 13 h 476"/>
                <a:gd name="T66" fmla="*/ 15 w 419"/>
                <a:gd name="T67" fmla="*/ 10 h 476"/>
                <a:gd name="T68" fmla="*/ 15 w 419"/>
                <a:gd name="T69" fmla="*/ 7 h 476"/>
                <a:gd name="T70" fmla="*/ 15 w 419"/>
                <a:gd name="T71" fmla="*/ 5 h 476"/>
                <a:gd name="T72" fmla="*/ 14 w 419"/>
                <a:gd name="T73" fmla="*/ 3 h 476"/>
                <a:gd name="T74" fmla="*/ 14 w 419"/>
                <a:gd name="T75" fmla="*/ 2 h 476"/>
                <a:gd name="T76" fmla="*/ 13 w 419"/>
                <a:gd name="T77" fmla="*/ 1 h 476"/>
                <a:gd name="T78" fmla="*/ 12 w 419"/>
                <a:gd name="T79" fmla="*/ 0 h 476"/>
                <a:gd name="T80" fmla="*/ 11 w 419"/>
                <a:gd name="T81" fmla="*/ 1 h 4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9"/>
                <a:gd name="T124" fmla="*/ 0 h 476"/>
                <a:gd name="T125" fmla="*/ 419 w 419"/>
                <a:gd name="T126" fmla="*/ 476 h 4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49"/>
            <p:cNvSpPr>
              <a:spLocks/>
            </p:cNvSpPr>
            <p:nvPr/>
          </p:nvSpPr>
          <p:spPr bwMode="auto">
            <a:xfrm>
              <a:off x="4989" y="1880"/>
              <a:ext cx="126" cy="217"/>
            </a:xfrm>
            <a:custGeom>
              <a:avLst/>
              <a:gdLst>
                <a:gd name="T0" fmla="*/ 10 w 378"/>
                <a:gd name="T1" fmla="*/ 1 h 434"/>
                <a:gd name="T2" fmla="*/ 9 w 378"/>
                <a:gd name="T3" fmla="*/ 3 h 434"/>
                <a:gd name="T4" fmla="*/ 8 w 378"/>
                <a:gd name="T5" fmla="*/ 7 h 434"/>
                <a:gd name="T6" fmla="*/ 6 w 378"/>
                <a:gd name="T7" fmla="*/ 9 h 434"/>
                <a:gd name="T8" fmla="*/ 5 w 378"/>
                <a:gd name="T9" fmla="*/ 11 h 434"/>
                <a:gd name="T10" fmla="*/ 4 w 378"/>
                <a:gd name="T11" fmla="*/ 13 h 434"/>
                <a:gd name="T12" fmla="*/ 3 w 378"/>
                <a:gd name="T13" fmla="*/ 14 h 434"/>
                <a:gd name="T14" fmla="*/ 2 w 378"/>
                <a:gd name="T15" fmla="*/ 14 h 434"/>
                <a:gd name="T16" fmla="*/ 0 w 378"/>
                <a:gd name="T17" fmla="*/ 15 h 434"/>
                <a:gd name="T18" fmla="*/ 0 w 378"/>
                <a:gd name="T19" fmla="*/ 17 h 434"/>
                <a:gd name="T20" fmla="*/ 0 w 378"/>
                <a:gd name="T21" fmla="*/ 19 h 434"/>
                <a:gd name="T22" fmla="*/ 0 w 378"/>
                <a:gd name="T23" fmla="*/ 20 h 434"/>
                <a:gd name="T24" fmla="*/ 0 w 378"/>
                <a:gd name="T25" fmla="*/ 22 h 434"/>
                <a:gd name="T26" fmla="*/ 0 w 378"/>
                <a:gd name="T27" fmla="*/ 24 h 434"/>
                <a:gd name="T28" fmla="*/ 0 w 378"/>
                <a:gd name="T29" fmla="*/ 25 h 434"/>
                <a:gd name="T30" fmla="*/ 0 w 378"/>
                <a:gd name="T31" fmla="*/ 27 h 434"/>
                <a:gd name="T32" fmla="*/ 0 w 378"/>
                <a:gd name="T33" fmla="*/ 28 h 434"/>
                <a:gd name="T34" fmla="*/ 1 w 378"/>
                <a:gd name="T35" fmla="*/ 31 h 434"/>
                <a:gd name="T36" fmla="*/ 1 w 378"/>
                <a:gd name="T37" fmla="*/ 36 h 434"/>
                <a:gd name="T38" fmla="*/ 2 w 378"/>
                <a:gd name="T39" fmla="*/ 40 h 434"/>
                <a:gd name="T40" fmla="*/ 2 w 378"/>
                <a:gd name="T41" fmla="*/ 45 h 434"/>
                <a:gd name="T42" fmla="*/ 3 w 378"/>
                <a:gd name="T43" fmla="*/ 48 h 434"/>
                <a:gd name="T44" fmla="*/ 4 w 378"/>
                <a:gd name="T45" fmla="*/ 52 h 434"/>
                <a:gd name="T46" fmla="*/ 5 w 378"/>
                <a:gd name="T47" fmla="*/ 54 h 434"/>
                <a:gd name="T48" fmla="*/ 7 w 378"/>
                <a:gd name="T49" fmla="*/ 54 h 434"/>
                <a:gd name="T50" fmla="*/ 8 w 378"/>
                <a:gd name="T51" fmla="*/ 53 h 434"/>
                <a:gd name="T52" fmla="*/ 10 w 378"/>
                <a:gd name="T53" fmla="*/ 50 h 434"/>
                <a:gd name="T54" fmla="*/ 11 w 378"/>
                <a:gd name="T55" fmla="*/ 46 h 434"/>
                <a:gd name="T56" fmla="*/ 12 w 378"/>
                <a:gd name="T57" fmla="*/ 40 h 434"/>
                <a:gd name="T58" fmla="*/ 12 w 378"/>
                <a:gd name="T59" fmla="*/ 34 h 434"/>
                <a:gd name="T60" fmla="*/ 13 w 378"/>
                <a:gd name="T61" fmla="*/ 27 h 434"/>
                <a:gd name="T62" fmla="*/ 14 w 378"/>
                <a:gd name="T63" fmla="*/ 20 h 434"/>
                <a:gd name="T64" fmla="*/ 14 w 378"/>
                <a:gd name="T65" fmla="*/ 11 h 434"/>
                <a:gd name="T66" fmla="*/ 14 w 378"/>
                <a:gd name="T67" fmla="*/ 9 h 434"/>
                <a:gd name="T68" fmla="*/ 13 w 378"/>
                <a:gd name="T69" fmla="*/ 7 h 434"/>
                <a:gd name="T70" fmla="*/ 13 w 378"/>
                <a:gd name="T71" fmla="*/ 4 h 434"/>
                <a:gd name="T72" fmla="*/ 13 w 378"/>
                <a:gd name="T73" fmla="*/ 3 h 434"/>
                <a:gd name="T74" fmla="*/ 12 w 378"/>
                <a:gd name="T75" fmla="*/ 2 h 434"/>
                <a:gd name="T76" fmla="*/ 12 w 378"/>
                <a:gd name="T77" fmla="*/ 1 h 434"/>
                <a:gd name="T78" fmla="*/ 11 w 378"/>
                <a:gd name="T79" fmla="*/ 0 h 434"/>
                <a:gd name="T80" fmla="*/ 10 w 378"/>
                <a:gd name="T81" fmla="*/ 1 h 4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8"/>
                <a:gd name="T124" fmla="*/ 0 h 434"/>
                <a:gd name="T125" fmla="*/ 378 w 378"/>
                <a:gd name="T126" fmla="*/ 434 h 4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4992" y="1883"/>
              <a:ext cx="112" cy="194"/>
            </a:xfrm>
            <a:custGeom>
              <a:avLst/>
              <a:gdLst>
                <a:gd name="T0" fmla="*/ 9 w 337"/>
                <a:gd name="T1" fmla="*/ 1 h 386"/>
                <a:gd name="T2" fmla="*/ 8 w 337"/>
                <a:gd name="T3" fmla="*/ 4 h 386"/>
                <a:gd name="T4" fmla="*/ 7 w 337"/>
                <a:gd name="T5" fmla="*/ 6 h 386"/>
                <a:gd name="T6" fmla="*/ 6 w 337"/>
                <a:gd name="T7" fmla="*/ 8 h 386"/>
                <a:gd name="T8" fmla="*/ 5 w 337"/>
                <a:gd name="T9" fmla="*/ 10 h 386"/>
                <a:gd name="T10" fmla="*/ 4 w 337"/>
                <a:gd name="T11" fmla="*/ 11 h 386"/>
                <a:gd name="T12" fmla="*/ 3 w 337"/>
                <a:gd name="T13" fmla="*/ 13 h 386"/>
                <a:gd name="T14" fmla="*/ 1 w 337"/>
                <a:gd name="T15" fmla="*/ 13 h 386"/>
                <a:gd name="T16" fmla="*/ 0 w 337"/>
                <a:gd name="T17" fmla="*/ 14 h 386"/>
                <a:gd name="T18" fmla="*/ 0 w 337"/>
                <a:gd name="T19" fmla="*/ 15 h 386"/>
                <a:gd name="T20" fmla="*/ 0 w 337"/>
                <a:gd name="T21" fmla="*/ 17 h 386"/>
                <a:gd name="T22" fmla="*/ 0 w 337"/>
                <a:gd name="T23" fmla="*/ 18 h 386"/>
                <a:gd name="T24" fmla="*/ 0 w 337"/>
                <a:gd name="T25" fmla="*/ 20 h 386"/>
                <a:gd name="T26" fmla="*/ 0 w 337"/>
                <a:gd name="T27" fmla="*/ 21 h 386"/>
                <a:gd name="T28" fmla="*/ 0 w 337"/>
                <a:gd name="T29" fmla="*/ 23 h 386"/>
                <a:gd name="T30" fmla="*/ 0 w 337"/>
                <a:gd name="T31" fmla="*/ 24 h 386"/>
                <a:gd name="T32" fmla="*/ 0 w 337"/>
                <a:gd name="T33" fmla="*/ 26 h 386"/>
                <a:gd name="T34" fmla="*/ 1 w 337"/>
                <a:gd name="T35" fmla="*/ 29 h 386"/>
                <a:gd name="T36" fmla="*/ 1 w 337"/>
                <a:gd name="T37" fmla="*/ 33 h 386"/>
                <a:gd name="T38" fmla="*/ 2 w 337"/>
                <a:gd name="T39" fmla="*/ 36 h 386"/>
                <a:gd name="T40" fmla="*/ 2 w 337"/>
                <a:gd name="T41" fmla="*/ 40 h 386"/>
                <a:gd name="T42" fmla="*/ 2 w 337"/>
                <a:gd name="T43" fmla="*/ 43 h 386"/>
                <a:gd name="T44" fmla="*/ 3 w 337"/>
                <a:gd name="T45" fmla="*/ 46 h 386"/>
                <a:gd name="T46" fmla="*/ 4 w 337"/>
                <a:gd name="T47" fmla="*/ 48 h 386"/>
                <a:gd name="T48" fmla="*/ 6 w 337"/>
                <a:gd name="T49" fmla="*/ 49 h 386"/>
                <a:gd name="T50" fmla="*/ 7 w 337"/>
                <a:gd name="T51" fmla="*/ 47 h 386"/>
                <a:gd name="T52" fmla="*/ 9 w 337"/>
                <a:gd name="T53" fmla="*/ 45 h 386"/>
                <a:gd name="T54" fmla="*/ 10 w 337"/>
                <a:gd name="T55" fmla="*/ 41 h 386"/>
                <a:gd name="T56" fmla="*/ 10 w 337"/>
                <a:gd name="T57" fmla="*/ 36 h 386"/>
                <a:gd name="T58" fmla="*/ 11 w 337"/>
                <a:gd name="T59" fmla="*/ 31 h 386"/>
                <a:gd name="T60" fmla="*/ 12 w 337"/>
                <a:gd name="T61" fmla="*/ 25 h 386"/>
                <a:gd name="T62" fmla="*/ 12 w 337"/>
                <a:gd name="T63" fmla="*/ 18 h 386"/>
                <a:gd name="T64" fmla="*/ 12 w 337"/>
                <a:gd name="T65" fmla="*/ 10 h 386"/>
                <a:gd name="T66" fmla="*/ 12 w 337"/>
                <a:gd name="T67" fmla="*/ 8 h 386"/>
                <a:gd name="T68" fmla="*/ 12 w 337"/>
                <a:gd name="T69" fmla="*/ 6 h 386"/>
                <a:gd name="T70" fmla="*/ 12 w 337"/>
                <a:gd name="T71" fmla="*/ 4 h 386"/>
                <a:gd name="T72" fmla="*/ 11 w 337"/>
                <a:gd name="T73" fmla="*/ 3 h 386"/>
                <a:gd name="T74" fmla="*/ 11 w 337"/>
                <a:gd name="T75" fmla="*/ 1 h 386"/>
                <a:gd name="T76" fmla="*/ 10 w 337"/>
                <a:gd name="T77" fmla="*/ 1 h 386"/>
                <a:gd name="T78" fmla="*/ 10 w 337"/>
                <a:gd name="T79" fmla="*/ 0 h 386"/>
                <a:gd name="T80" fmla="*/ 9 w 337"/>
                <a:gd name="T81" fmla="*/ 1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7"/>
                <a:gd name="T124" fmla="*/ 0 h 386"/>
                <a:gd name="T125" fmla="*/ 337 w 337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4993" y="1887"/>
              <a:ext cx="101" cy="171"/>
            </a:xfrm>
            <a:custGeom>
              <a:avLst/>
              <a:gdLst>
                <a:gd name="T0" fmla="*/ 8 w 302"/>
                <a:gd name="T1" fmla="*/ 1 h 341"/>
                <a:gd name="T2" fmla="*/ 7 w 302"/>
                <a:gd name="T3" fmla="*/ 3 h 341"/>
                <a:gd name="T4" fmla="*/ 6 w 302"/>
                <a:gd name="T5" fmla="*/ 5 h 341"/>
                <a:gd name="T6" fmla="*/ 5 w 302"/>
                <a:gd name="T7" fmla="*/ 7 h 341"/>
                <a:gd name="T8" fmla="*/ 4 w 302"/>
                <a:gd name="T9" fmla="*/ 9 h 341"/>
                <a:gd name="T10" fmla="*/ 3 w 302"/>
                <a:gd name="T11" fmla="*/ 10 h 341"/>
                <a:gd name="T12" fmla="*/ 2 w 302"/>
                <a:gd name="T13" fmla="*/ 11 h 341"/>
                <a:gd name="T14" fmla="*/ 1 w 302"/>
                <a:gd name="T15" fmla="*/ 12 h 341"/>
                <a:gd name="T16" fmla="*/ 0 w 302"/>
                <a:gd name="T17" fmla="*/ 12 h 341"/>
                <a:gd name="T18" fmla="*/ 0 w 302"/>
                <a:gd name="T19" fmla="*/ 13 h 341"/>
                <a:gd name="T20" fmla="*/ 0 w 302"/>
                <a:gd name="T21" fmla="*/ 15 h 341"/>
                <a:gd name="T22" fmla="*/ 0 w 302"/>
                <a:gd name="T23" fmla="*/ 16 h 341"/>
                <a:gd name="T24" fmla="*/ 0 w 302"/>
                <a:gd name="T25" fmla="*/ 18 h 341"/>
                <a:gd name="T26" fmla="*/ 0 w 302"/>
                <a:gd name="T27" fmla="*/ 19 h 341"/>
                <a:gd name="T28" fmla="*/ 0 w 302"/>
                <a:gd name="T29" fmla="*/ 20 h 341"/>
                <a:gd name="T30" fmla="*/ 0 w 302"/>
                <a:gd name="T31" fmla="*/ 21 h 341"/>
                <a:gd name="T32" fmla="*/ 0 w 302"/>
                <a:gd name="T33" fmla="*/ 23 h 341"/>
                <a:gd name="T34" fmla="*/ 1 w 302"/>
                <a:gd name="T35" fmla="*/ 25 h 341"/>
                <a:gd name="T36" fmla="*/ 1 w 302"/>
                <a:gd name="T37" fmla="*/ 29 h 341"/>
                <a:gd name="T38" fmla="*/ 1 w 302"/>
                <a:gd name="T39" fmla="*/ 32 h 341"/>
                <a:gd name="T40" fmla="*/ 2 w 302"/>
                <a:gd name="T41" fmla="*/ 35 h 341"/>
                <a:gd name="T42" fmla="*/ 2 w 302"/>
                <a:gd name="T43" fmla="*/ 38 h 341"/>
                <a:gd name="T44" fmla="*/ 3 w 302"/>
                <a:gd name="T45" fmla="*/ 41 h 341"/>
                <a:gd name="T46" fmla="*/ 4 w 302"/>
                <a:gd name="T47" fmla="*/ 42 h 341"/>
                <a:gd name="T48" fmla="*/ 5 w 302"/>
                <a:gd name="T49" fmla="*/ 43 h 341"/>
                <a:gd name="T50" fmla="*/ 7 w 302"/>
                <a:gd name="T51" fmla="*/ 42 h 341"/>
                <a:gd name="T52" fmla="*/ 8 w 302"/>
                <a:gd name="T53" fmla="*/ 39 h 341"/>
                <a:gd name="T54" fmla="*/ 9 w 302"/>
                <a:gd name="T55" fmla="*/ 36 h 341"/>
                <a:gd name="T56" fmla="*/ 9 w 302"/>
                <a:gd name="T57" fmla="*/ 32 h 341"/>
                <a:gd name="T58" fmla="*/ 10 w 302"/>
                <a:gd name="T59" fmla="*/ 27 h 341"/>
                <a:gd name="T60" fmla="*/ 11 w 302"/>
                <a:gd name="T61" fmla="*/ 22 h 341"/>
                <a:gd name="T62" fmla="*/ 11 w 302"/>
                <a:gd name="T63" fmla="*/ 15 h 341"/>
                <a:gd name="T64" fmla="*/ 11 w 302"/>
                <a:gd name="T65" fmla="*/ 9 h 341"/>
                <a:gd name="T66" fmla="*/ 11 w 302"/>
                <a:gd name="T67" fmla="*/ 7 h 341"/>
                <a:gd name="T68" fmla="*/ 11 w 302"/>
                <a:gd name="T69" fmla="*/ 5 h 341"/>
                <a:gd name="T70" fmla="*/ 11 w 302"/>
                <a:gd name="T71" fmla="*/ 4 h 341"/>
                <a:gd name="T72" fmla="*/ 10 w 302"/>
                <a:gd name="T73" fmla="*/ 2 h 341"/>
                <a:gd name="T74" fmla="*/ 10 w 302"/>
                <a:gd name="T75" fmla="*/ 1 h 341"/>
                <a:gd name="T76" fmla="*/ 9 w 302"/>
                <a:gd name="T77" fmla="*/ 1 h 341"/>
                <a:gd name="T78" fmla="*/ 9 w 302"/>
                <a:gd name="T79" fmla="*/ 0 h 341"/>
                <a:gd name="T80" fmla="*/ 8 w 302"/>
                <a:gd name="T81" fmla="*/ 1 h 3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341"/>
                <a:gd name="T125" fmla="*/ 302 w 302"/>
                <a:gd name="T126" fmla="*/ 341 h 3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52"/>
            <p:cNvSpPr>
              <a:spLocks/>
            </p:cNvSpPr>
            <p:nvPr/>
          </p:nvSpPr>
          <p:spPr bwMode="auto">
            <a:xfrm>
              <a:off x="4984" y="1863"/>
              <a:ext cx="108" cy="82"/>
            </a:xfrm>
            <a:custGeom>
              <a:avLst/>
              <a:gdLst>
                <a:gd name="T0" fmla="*/ 11 w 326"/>
                <a:gd name="T1" fmla="*/ 0 h 165"/>
                <a:gd name="T2" fmla="*/ 9 w 326"/>
                <a:gd name="T3" fmla="*/ 3 h 165"/>
                <a:gd name="T4" fmla="*/ 8 w 326"/>
                <a:gd name="T5" fmla="*/ 7 h 165"/>
                <a:gd name="T6" fmla="*/ 7 w 326"/>
                <a:gd name="T7" fmla="*/ 10 h 165"/>
                <a:gd name="T8" fmla="*/ 6 w 326"/>
                <a:gd name="T9" fmla="*/ 13 h 165"/>
                <a:gd name="T10" fmla="*/ 5 w 326"/>
                <a:gd name="T11" fmla="*/ 15 h 165"/>
                <a:gd name="T12" fmla="*/ 3 w 326"/>
                <a:gd name="T13" fmla="*/ 17 h 165"/>
                <a:gd name="T14" fmla="*/ 2 w 326"/>
                <a:gd name="T15" fmla="*/ 18 h 165"/>
                <a:gd name="T16" fmla="*/ 0 w 326"/>
                <a:gd name="T17" fmla="*/ 19 h 165"/>
                <a:gd name="T18" fmla="*/ 2 w 326"/>
                <a:gd name="T19" fmla="*/ 20 h 165"/>
                <a:gd name="T20" fmla="*/ 4 w 326"/>
                <a:gd name="T21" fmla="*/ 20 h 165"/>
                <a:gd name="T22" fmla="*/ 5 w 326"/>
                <a:gd name="T23" fmla="*/ 19 h 165"/>
                <a:gd name="T24" fmla="*/ 7 w 326"/>
                <a:gd name="T25" fmla="*/ 17 h 165"/>
                <a:gd name="T26" fmla="*/ 8 w 326"/>
                <a:gd name="T27" fmla="*/ 14 h 165"/>
                <a:gd name="T28" fmla="*/ 9 w 326"/>
                <a:gd name="T29" fmla="*/ 10 h 165"/>
                <a:gd name="T30" fmla="*/ 11 w 326"/>
                <a:gd name="T31" fmla="*/ 6 h 165"/>
                <a:gd name="T32" fmla="*/ 12 w 326"/>
                <a:gd name="T33" fmla="*/ 2 h 165"/>
                <a:gd name="T34" fmla="*/ 12 w 326"/>
                <a:gd name="T35" fmla="*/ 2 h 165"/>
                <a:gd name="T36" fmla="*/ 11 w 326"/>
                <a:gd name="T37" fmla="*/ 1 h 165"/>
                <a:gd name="T38" fmla="*/ 11 w 326"/>
                <a:gd name="T39" fmla="*/ 0 h 165"/>
                <a:gd name="T40" fmla="*/ 11 w 326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6"/>
                <a:gd name="T64" fmla="*/ 0 h 165"/>
                <a:gd name="T65" fmla="*/ 326 w 326"/>
                <a:gd name="T66" fmla="*/ 165 h 1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5046" y="1900"/>
              <a:ext cx="28" cy="100"/>
            </a:xfrm>
            <a:custGeom>
              <a:avLst/>
              <a:gdLst>
                <a:gd name="T0" fmla="*/ 3 w 86"/>
                <a:gd name="T1" fmla="*/ 0 h 201"/>
                <a:gd name="T2" fmla="*/ 3 w 86"/>
                <a:gd name="T3" fmla="*/ 0 h 201"/>
                <a:gd name="T4" fmla="*/ 2 w 86"/>
                <a:gd name="T5" fmla="*/ 1 h 201"/>
                <a:gd name="T6" fmla="*/ 2 w 86"/>
                <a:gd name="T7" fmla="*/ 1 h 201"/>
                <a:gd name="T8" fmla="*/ 2 w 86"/>
                <a:gd name="T9" fmla="*/ 2 h 201"/>
                <a:gd name="T10" fmla="*/ 1 w 86"/>
                <a:gd name="T11" fmla="*/ 3 h 201"/>
                <a:gd name="T12" fmla="*/ 1 w 86"/>
                <a:gd name="T13" fmla="*/ 3 h 201"/>
                <a:gd name="T14" fmla="*/ 1 w 86"/>
                <a:gd name="T15" fmla="*/ 4 h 201"/>
                <a:gd name="T16" fmla="*/ 0 w 86"/>
                <a:gd name="T17" fmla="*/ 5 h 201"/>
                <a:gd name="T18" fmla="*/ 0 w 86"/>
                <a:gd name="T19" fmla="*/ 8 h 201"/>
                <a:gd name="T20" fmla="*/ 0 w 86"/>
                <a:gd name="T21" fmla="*/ 11 h 201"/>
                <a:gd name="T22" fmla="*/ 0 w 86"/>
                <a:gd name="T23" fmla="*/ 15 h 201"/>
                <a:gd name="T24" fmla="*/ 0 w 86"/>
                <a:gd name="T25" fmla="*/ 18 h 201"/>
                <a:gd name="T26" fmla="*/ 0 w 86"/>
                <a:gd name="T27" fmla="*/ 20 h 201"/>
                <a:gd name="T28" fmla="*/ 0 w 86"/>
                <a:gd name="T29" fmla="*/ 22 h 201"/>
                <a:gd name="T30" fmla="*/ 1 w 86"/>
                <a:gd name="T31" fmla="*/ 24 h 201"/>
                <a:gd name="T32" fmla="*/ 1 w 86"/>
                <a:gd name="T33" fmla="*/ 25 h 201"/>
                <a:gd name="T34" fmla="*/ 2 w 86"/>
                <a:gd name="T35" fmla="*/ 23 h 201"/>
                <a:gd name="T36" fmla="*/ 2 w 86"/>
                <a:gd name="T37" fmla="*/ 21 h 201"/>
                <a:gd name="T38" fmla="*/ 3 w 86"/>
                <a:gd name="T39" fmla="*/ 19 h 201"/>
                <a:gd name="T40" fmla="*/ 3 w 86"/>
                <a:gd name="T41" fmla="*/ 16 h 201"/>
                <a:gd name="T42" fmla="*/ 3 w 86"/>
                <a:gd name="T43" fmla="*/ 12 h 201"/>
                <a:gd name="T44" fmla="*/ 3 w 86"/>
                <a:gd name="T45" fmla="*/ 8 h 201"/>
                <a:gd name="T46" fmla="*/ 3 w 86"/>
                <a:gd name="T47" fmla="*/ 4 h 201"/>
                <a:gd name="T48" fmla="*/ 3 w 86"/>
                <a:gd name="T49" fmla="*/ 0 h 2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6"/>
                <a:gd name="T76" fmla="*/ 0 h 201"/>
                <a:gd name="T77" fmla="*/ 86 w 86"/>
                <a:gd name="T78" fmla="*/ 201 h 2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5254" y="2021"/>
              <a:ext cx="368" cy="508"/>
            </a:xfrm>
            <a:custGeom>
              <a:avLst/>
              <a:gdLst>
                <a:gd name="T0" fmla="*/ 41 w 1102"/>
                <a:gd name="T1" fmla="*/ 15 h 1016"/>
                <a:gd name="T2" fmla="*/ 39 w 1102"/>
                <a:gd name="T3" fmla="*/ 29 h 1016"/>
                <a:gd name="T4" fmla="*/ 38 w 1102"/>
                <a:gd name="T5" fmla="*/ 41 h 1016"/>
                <a:gd name="T6" fmla="*/ 36 w 1102"/>
                <a:gd name="T7" fmla="*/ 54 h 1016"/>
                <a:gd name="T8" fmla="*/ 33 w 1102"/>
                <a:gd name="T9" fmla="*/ 67 h 1016"/>
                <a:gd name="T10" fmla="*/ 29 w 1102"/>
                <a:gd name="T11" fmla="*/ 80 h 1016"/>
                <a:gd name="T12" fmla="*/ 23 w 1102"/>
                <a:gd name="T13" fmla="*/ 94 h 1016"/>
                <a:gd name="T14" fmla="*/ 16 w 1102"/>
                <a:gd name="T15" fmla="*/ 110 h 1016"/>
                <a:gd name="T16" fmla="*/ 6 w 1102"/>
                <a:gd name="T17" fmla="*/ 127 h 1016"/>
                <a:gd name="T18" fmla="*/ 4 w 1102"/>
                <a:gd name="T19" fmla="*/ 114 h 1016"/>
                <a:gd name="T20" fmla="*/ 2 w 1102"/>
                <a:gd name="T21" fmla="*/ 101 h 1016"/>
                <a:gd name="T22" fmla="*/ 1 w 1102"/>
                <a:gd name="T23" fmla="*/ 88 h 1016"/>
                <a:gd name="T24" fmla="*/ 0 w 1102"/>
                <a:gd name="T25" fmla="*/ 76 h 1016"/>
                <a:gd name="T26" fmla="*/ 0 w 1102"/>
                <a:gd name="T27" fmla="*/ 63 h 1016"/>
                <a:gd name="T28" fmla="*/ 1 w 1102"/>
                <a:gd name="T29" fmla="*/ 51 h 1016"/>
                <a:gd name="T30" fmla="*/ 3 w 1102"/>
                <a:gd name="T31" fmla="*/ 39 h 1016"/>
                <a:gd name="T32" fmla="*/ 6 w 1102"/>
                <a:gd name="T33" fmla="*/ 28 h 1016"/>
                <a:gd name="T34" fmla="*/ 7 w 1102"/>
                <a:gd name="T35" fmla="*/ 28 h 1016"/>
                <a:gd name="T36" fmla="*/ 7 w 1102"/>
                <a:gd name="T37" fmla="*/ 28 h 1016"/>
                <a:gd name="T38" fmla="*/ 8 w 1102"/>
                <a:gd name="T39" fmla="*/ 28 h 1016"/>
                <a:gd name="T40" fmla="*/ 9 w 1102"/>
                <a:gd name="T41" fmla="*/ 28 h 1016"/>
                <a:gd name="T42" fmla="*/ 9 w 1102"/>
                <a:gd name="T43" fmla="*/ 28 h 1016"/>
                <a:gd name="T44" fmla="*/ 10 w 1102"/>
                <a:gd name="T45" fmla="*/ 29 h 1016"/>
                <a:gd name="T46" fmla="*/ 11 w 1102"/>
                <a:gd name="T47" fmla="*/ 29 h 1016"/>
                <a:gd name="T48" fmla="*/ 12 w 1102"/>
                <a:gd name="T49" fmla="*/ 29 h 1016"/>
                <a:gd name="T50" fmla="*/ 13 w 1102"/>
                <a:gd name="T51" fmla="*/ 25 h 1016"/>
                <a:gd name="T52" fmla="*/ 14 w 1102"/>
                <a:gd name="T53" fmla="*/ 22 h 1016"/>
                <a:gd name="T54" fmla="*/ 16 w 1102"/>
                <a:gd name="T55" fmla="*/ 18 h 1016"/>
                <a:gd name="T56" fmla="*/ 17 w 1102"/>
                <a:gd name="T57" fmla="*/ 15 h 1016"/>
                <a:gd name="T58" fmla="*/ 18 w 1102"/>
                <a:gd name="T59" fmla="*/ 11 h 1016"/>
                <a:gd name="T60" fmla="*/ 20 w 1102"/>
                <a:gd name="T61" fmla="*/ 8 h 1016"/>
                <a:gd name="T62" fmla="*/ 21 w 1102"/>
                <a:gd name="T63" fmla="*/ 4 h 1016"/>
                <a:gd name="T64" fmla="*/ 23 w 1102"/>
                <a:gd name="T65" fmla="*/ 0 h 1016"/>
                <a:gd name="T66" fmla="*/ 24 w 1102"/>
                <a:gd name="T67" fmla="*/ 4 h 1016"/>
                <a:gd name="T68" fmla="*/ 26 w 1102"/>
                <a:gd name="T69" fmla="*/ 7 h 1016"/>
                <a:gd name="T70" fmla="*/ 28 w 1102"/>
                <a:gd name="T71" fmla="*/ 10 h 1016"/>
                <a:gd name="T72" fmla="*/ 31 w 1102"/>
                <a:gd name="T73" fmla="*/ 13 h 1016"/>
                <a:gd name="T74" fmla="*/ 33 w 1102"/>
                <a:gd name="T75" fmla="*/ 15 h 1016"/>
                <a:gd name="T76" fmla="*/ 36 w 1102"/>
                <a:gd name="T77" fmla="*/ 16 h 1016"/>
                <a:gd name="T78" fmla="*/ 38 w 1102"/>
                <a:gd name="T79" fmla="*/ 16 h 1016"/>
                <a:gd name="T80" fmla="*/ 41 w 1102"/>
                <a:gd name="T81" fmla="*/ 15 h 10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2"/>
                <a:gd name="T124" fmla="*/ 0 h 1016"/>
                <a:gd name="T125" fmla="*/ 1102 w 1102"/>
                <a:gd name="T126" fmla="*/ 1016 h 10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5269" y="2038"/>
              <a:ext cx="331" cy="458"/>
            </a:xfrm>
            <a:custGeom>
              <a:avLst/>
              <a:gdLst>
                <a:gd name="T0" fmla="*/ 37 w 994"/>
                <a:gd name="T1" fmla="*/ 14 h 916"/>
                <a:gd name="T2" fmla="*/ 35 w 994"/>
                <a:gd name="T3" fmla="*/ 26 h 916"/>
                <a:gd name="T4" fmla="*/ 34 w 994"/>
                <a:gd name="T5" fmla="*/ 37 h 916"/>
                <a:gd name="T6" fmla="*/ 32 w 994"/>
                <a:gd name="T7" fmla="*/ 48 h 916"/>
                <a:gd name="T8" fmla="*/ 29 w 994"/>
                <a:gd name="T9" fmla="*/ 59 h 916"/>
                <a:gd name="T10" fmla="*/ 26 w 994"/>
                <a:gd name="T11" fmla="*/ 72 h 916"/>
                <a:gd name="T12" fmla="*/ 21 w 994"/>
                <a:gd name="T13" fmla="*/ 85 h 916"/>
                <a:gd name="T14" fmla="*/ 14 w 994"/>
                <a:gd name="T15" fmla="*/ 99 h 916"/>
                <a:gd name="T16" fmla="*/ 5 w 994"/>
                <a:gd name="T17" fmla="*/ 115 h 916"/>
                <a:gd name="T18" fmla="*/ 3 w 994"/>
                <a:gd name="T19" fmla="*/ 103 h 916"/>
                <a:gd name="T20" fmla="*/ 2 w 994"/>
                <a:gd name="T21" fmla="*/ 91 h 916"/>
                <a:gd name="T22" fmla="*/ 1 w 994"/>
                <a:gd name="T23" fmla="*/ 79 h 916"/>
                <a:gd name="T24" fmla="*/ 0 w 994"/>
                <a:gd name="T25" fmla="*/ 68 h 916"/>
                <a:gd name="T26" fmla="*/ 0 w 994"/>
                <a:gd name="T27" fmla="*/ 57 h 916"/>
                <a:gd name="T28" fmla="*/ 1 w 994"/>
                <a:gd name="T29" fmla="*/ 46 h 916"/>
                <a:gd name="T30" fmla="*/ 3 w 994"/>
                <a:gd name="T31" fmla="*/ 35 h 916"/>
                <a:gd name="T32" fmla="*/ 5 w 994"/>
                <a:gd name="T33" fmla="*/ 25 h 916"/>
                <a:gd name="T34" fmla="*/ 6 w 994"/>
                <a:gd name="T35" fmla="*/ 25 h 916"/>
                <a:gd name="T36" fmla="*/ 7 w 994"/>
                <a:gd name="T37" fmla="*/ 25 h 916"/>
                <a:gd name="T38" fmla="*/ 7 w 994"/>
                <a:gd name="T39" fmla="*/ 25 h 916"/>
                <a:gd name="T40" fmla="*/ 8 w 994"/>
                <a:gd name="T41" fmla="*/ 25 h 916"/>
                <a:gd name="T42" fmla="*/ 9 w 994"/>
                <a:gd name="T43" fmla="*/ 25 h 916"/>
                <a:gd name="T44" fmla="*/ 9 w 994"/>
                <a:gd name="T45" fmla="*/ 26 h 916"/>
                <a:gd name="T46" fmla="*/ 10 w 994"/>
                <a:gd name="T47" fmla="*/ 26 h 916"/>
                <a:gd name="T48" fmla="*/ 10 w 994"/>
                <a:gd name="T49" fmla="*/ 26 h 916"/>
                <a:gd name="T50" fmla="*/ 12 w 994"/>
                <a:gd name="T51" fmla="*/ 23 h 916"/>
                <a:gd name="T52" fmla="*/ 13 w 994"/>
                <a:gd name="T53" fmla="*/ 20 h 916"/>
                <a:gd name="T54" fmla="*/ 14 w 994"/>
                <a:gd name="T55" fmla="*/ 15 h 916"/>
                <a:gd name="T56" fmla="*/ 15 w 994"/>
                <a:gd name="T57" fmla="*/ 13 h 916"/>
                <a:gd name="T58" fmla="*/ 17 w 994"/>
                <a:gd name="T59" fmla="*/ 10 h 916"/>
                <a:gd name="T60" fmla="*/ 18 w 994"/>
                <a:gd name="T61" fmla="*/ 7 h 916"/>
                <a:gd name="T62" fmla="*/ 19 w 994"/>
                <a:gd name="T63" fmla="*/ 4 h 916"/>
                <a:gd name="T64" fmla="*/ 20 w 994"/>
                <a:gd name="T65" fmla="*/ 0 h 916"/>
                <a:gd name="T66" fmla="*/ 22 w 994"/>
                <a:gd name="T67" fmla="*/ 2 h 916"/>
                <a:gd name="T68" fmla="*/ 24 w 994"/>
                <a:gd name="T69" fmla="*/ 4 h 916"/>
                <a:gd name="T70" fmla="*/ 26 w 994"/>
                <a:gd name="T71" fmla="*/ 7 h 916"/>
                <a:gd name="T72" fmla="*/ 28 w 994"/>
                <a:gd name="T73" fmla="*/ 9 h 916"/>
                <a:gd name="T74" fmla="*/ 30 w 994"/>
                <a:gd name="T75" fmla="*/ 11 h 916"/>
                <a:gd name="T76" fmla="*/ 32 w 994"/>
                <a:gd name="T77" fmla="*/ 13 h 916"/>
                <a:gd name="T78" fmla="*/ 35 w 994"/>
                <a:gd name="T79" fmla="*/ 14 h 916"/>
                <a:gd name="T80" fmla="*/ 37 w 994"/>
                <a:gd name="T81" fmla="*/ 14 h 9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4"/>
                <a:gd name="T124" fmla="*/ 0 h 916"/>
                <a:gd name="T125" fmla="*/ 994 w 994"/>
                <a:gd name="T126" fmla="*/ 916 h 9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56"/>
            <p:cNvSpPr>
              <a:spLocks/>
            </p:cNvSpPr>
            <p:nvPr/>
          </p:nvSpPr>
          <p:spPr bwMode="auto">
            <a:xfrm>
              <a:off x="5284" y="2055"/>
              <a:ext cx="295" cy="408"/>
            </a:xfrm>
            <a:custGeom>
              <a:avLst/>
              <a:gdLst>
                <a:gd name="T0" fmla="*/ 33 w 885"/>
                <a:gd name="T1" fmla="*/ 11 h 817"/>
                <a:gd name="T2" fmla="*/ 31 w 885"/>
                <a:gd name="T3" fmla="*/ 22 h 817"/>
                <a:gd name="T4" fmla="*/ 30 w 885"/>
                <a:gd name="T5" fmla="*/ 32 h 817"/>
                <a:gd name="T6" fmla="*/ 28 w 885"/>
                <a:gd name="T7" fmla="*/ 42 h 817"/>
                <a:gd name="T8" fmla="*/ 26 w 885"/>
                <a:gd name="T9" fmla="*/ 53 h 817"/>
                <a:gd name="T10" fmla="*/ 23 w 885"/>
                <a:gd name="T11" fmla="*/ 63 h 817"/>
                <a:gd name="T12" fmla="*/ 19 w 885"/>
                <a:gd name="T13" fmla="*/ 75 h 817"/>
                <a:gd name="T14" fmla="*/ 13 w 885"/>
                <a:gd name="T15" fmla="*/ 87 h 817"/>
                <a:gd name="T16" fmla="*/ 5 w 885"/>
                <a:gd name="T17" fmla="*/ 102 h 817"/>
                <a:gd name="T18" fmla="*/ 3 w 885"/>
                <a:gd name="T19" fmla="*/ 91 h 817"/>
                <a:gd name="T20" fmla="*/ 2 w 885"/>
                <a:gd name="T21" fmla="*/ 81 h 817"/>
                <a:gd name="T22" fmla="*/ 0 w 885"/>
                <a:gd name="T23" fmla="*/ 70 h 817"/>
                <a:gd name="T24" fmla="*/ 0 w 885"/>
                <a:gd name="T25" fmla="*/ 60 h 817"/>
                <a:gd name="T26" fmla="*/ 0 w 885"/>
                <a:gd name="T27" fmla="*/ 50 h 817"/>
                <a:gd name="T28" fmla="*/ 1 w 885"/>
                <a:gd name="T29" fmla="*/ 41 h 817"/>
                <a:gd name="T30" fmla="*/ 2 w 885"/>
                <a:gd name="T31" fmla="*/ 31 h 817"/>
                <a:gd name="T32" fmla="*/ 5 w 885"/>
                <a:gd name="T33" fmla="*/ 21 h 817"/>
                <a:gd name="T34" fmla="*/ 5 w 885"/>
                <a:gd name="T35" fmla="*/ 21 h 817"/>
                <a:gd name="T36" fmla="*/ 6 w 885"/>
                <a:gd name="T37" fmla="*/ 22 h 817"/>
                <a:gd name="T38" fmla="*/ 6 w 885"/>
                <a:gd name="T39" fmla="*/ 22 h 817"/>
                <a:gd name="T40" fmla="*/ 7 w 885"/>
                <a:gd name="T41" fmla="*/ 22 h 817"/>
                <a:gd name="T42" fmla="*/ 8 w 885"/>
                <a:gd name="T43" fmla="*/ 22 h 817"/>
                <a:gd name="T44" fmla="*/ 8 w 885"/>
                <a:gd name="T45" fmla="*/ 22 h 817"/>
                <a:gd name="T46" fmla="*/ 9 w 885"/>
                <a:gd name="T47" fmla="*/ 22 h 817"/>
                <a:gd name="T48" fmla="*/ 9 w 885"/>
                <a:gd name="T49" fmla="*/ 23 h 817"/>
                <a:gd name="T50" fmla="*/ 10 w 885"/>
                <a:gd name="T51" fmla="*/ 20 h 817"/>
                <a:gd name="T52" fmla="*/ 11 w 885"/>
                <a:gd name="T53" fmla="*/ 17 h 817"/>
                <a:gd name="T54" fmla="*/ 13 w 885"/>
                <a:gd name="T55" fmla="*/ 14 h 817"/>
                <a:gd name="T56" fmla="*/ 14 w 885"/>
                <a:gd name="T57" fmla="*/ 11 h 817"/>
                <a:gd name="T58" fmla="*/ 15 w 885"/>
                <a:gd name="T59" fmla="*/ 8 h 817"/>
                <a:gd name="T60" fmla="*/ 16 w 885"/>
                <a:gd name="T61" fmla="*/ 5 h 817"/>
                <a:gd name="T62" fmla="*/ 17 w 885"/>
                <a:gd name="T63" fmla="*/ 2 h 817"/>
                <a:gd name="T64" fmla="*/ 18 w 885"/>
                <a:gd name="T65" fmla="*/ 0 h 817"/>
                <a:gd name="T66" fmla="*/ 20 w 885"/>
                <a:gd name="T67" fmla="*/ 0 h 817"/>
                <a:gd name="T68" fmla="*/ 21 w 885"/>
                <a:gd name="T69" fmla="*/ 1 h 817"/>
                <a:gd name="T70" fmla="*/ 23 w 885"/>
                <a:gd name="T71" fmla="*/ 2 h 817"/>
                <a:gd name="T72" fmla="*/ 25 w 885"/>
                <a:gd name="T73" fmla="*/ 4 h 817"/>
                <a:gd name="T74" fmla="*/ 27 w 885"/>
                <a:gd name="T75" fmla="*/ 6 h 817"/>
                <a:gd name="T76" fmla="*/ 29 w 885"/>
                <a:gd name="T77" fmla="*/ 8 h 817"/>
                <a:gd name="T78" fmla="*/ 31 w 885"/>
                <a:gd name="T79" fmla="*/ 10 h 817"/>
                <a:gd name="T80" fmla="*/ 33 w 885"/>
                <a:gd name="T81" fmla="*/ 11 h 8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5"/>
                <a:gd name="T124" fmla="*/ 0 h 817"/>
                <a:gd name="T125" fmla="*/ 885 w 885"/>
                <a:gd name="T126" fmla="*/ 817 h 81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57"/>
            <p:cNvSpPr>
              <a:spLocks/>
            </p:cNvSpPr>
            <p:nvPr/>
          </p:nvSpPr>
          <p:spPr bwMode="auto">
            <a:xfrm>
              <a:off x="5299" y="2066"/>
              <a:ext cx="260" cy="364"/>
            </a:xfrm>
            <a:custGeom>
              <a:avLst/>
              <a:gdLst>
                <a:gd name="T0" fmla="*/ 29 w 778"/>
                <a:gd name="T1" fmla="*/ 12 h 729"/>
                <a:gd name="T2" fmla="*/ 28 w 778"/>
                <a:gd name="T3" fmla="*/ 21 h 729"/>
                <a:gd name="T4" fmla="*/ 27 w 778"/>
                <a:gd name="T5" fmla="*/ 30 h 729"/>
                <a:gd name="T6" fmla="*/ 25 w 778"/>
                <a:gd name="T7" fmla="*/ 39 h 729"/>
                <a:gd name="T8" fmla="*/ 23 w 778"/>
                <a:gd name="T9" fmla="*/ 48 h 729"/>
                <a:gd name="T10" fmla="*/ 20 w 778"/>
                <a:gd name="T11" fmla="*/ 57 h 729"/>
                <a:gd name="T12" fmla="*/ 16 w 778"/>
                <a:gd name="T13" fmla="*/ 67 h 729"/>
                <a:gd name="T14" fmla="*/ 11 w 778"/>
                <a:gd name="T15" fmla="*/ 78 h 729"/>
                <a:gd name="T16" fmla="*/ 4 w 778"/>
                <a:gd name="T17" fmla="*/ 91 h 729"/>
                <a:gd name="T18" fmla="*/ 3 w 778"/>
                <a:gd name="T19" fmla="*/ 81 h 729"/>
                <a:gd name="T20" fmla="*/ 1 w 778"/>
                <a:gd name="T21" fmla="*/ 72 h 729"/>
                <a:gd name="T22" fmla="*/ 0 w 778"/>
                <a:gd name="T23" fmla="*/ 63 h 729"/>
                <a:gd name="T24" fmla="*/ 0 w 778"/>
                <a:gd name="T25" fmla="*/ 54 h 729"/>
                <a:gd name="T26" fmla="*/ 0 w 778"/>
                <a:gd name="T27" fmla="*/ 45 h 729"/>
                <a:gd name="T28" fmla="*/ 1 w 778"/>
                <a:gd name="T29" fmla="*/ 37 h 729"/>
                <a:gd name="T30" fmla="*/ 2 w 778"/>
                <a:gd name="T31" fmla="*/ 29 h 729"/>
                <a:gd name="T32" fmla="*/ 4 w 778"/>
                <a:gd name="T33" fmla="*/ 20 h 729"/>
                <a:gd name="T34" fmla="*/ 5 w 778"/>
                <a:gd name="T35" fmla="*/ 20 h 729"/>
                <a:gd name="T36" fmla="*/ 5 w 778"/>
                <a:gd name="T37" fmla="*/ 20 h 729"/>
                <a:gd name="T38" fmla="*/ 6 w 778"/>
                <a:gd name="T39" fmla="*/ 20 h 729"/>
                <a:gd name="T40" fmla="*/ 6 w 778"/>
                <a:gd name="T41" fmla="*/ 21 h 729"/>
                <a:gd name="T42" fmla="*/ 7 w 778"/>
                <a:gd name="T43" fmla="*/ 21 h 729"/>
                <a:gd name="T44" fmla="*/ 7 w 778"/>
                <a:gd name="T45" fmla="*/ 21 h 729"/>
                <a:gd name="T46" fmla="*/ 8 w 778"/>
                <a:gd name="T47" fmla="*/ 21 h 729"/>
                <a:gd name="T48" fmla="*/ 8 w 778"/>
                <a:gd name="T49" fmla="*/ 21 h 729"/>
                <a:gd name="T50" fmla="*/ 9 w 778"/>
                <a:gd name="T51" fmla="*/ 19 h 729"/>
                <a:gd name="T52" fmla="*/ 10 w 778"/>
                <a:gd name="T53" fmla="*/ 16 h 729"/>
                <a:gd name="T54" fmla="*/ 11 w 778"/>
                <a:gd name="T55" fmla="*/ 14 h 729"/>
                <a:gd name="T56" fmla="*/ 12 w 778"/>
                <a:gd name="T57" fmla="*/ 11 h 729"/>
                <a:gd name="T58" fmla="*/ 13 w 778"/>
                <a:gd name="T59" fmla="*/ 9 h 729"/>
                <a:gd name="T60" fmla="*/ 14 w 778"/>
                <a:gd name="T61" fmla="*/ 6 h 729"/>
                <a:gd name="T62" fmla="*/ 15 w 778"/>
                <a:gd name="T63" fmla="*/ 4 h 729"/>
                <a:gd name="T64" fmla="*/ 16 w 778"/>
                <a:gd name="T65" fmla="*/ 1 h 729"/>
                <a:gd name="T66" fmla="*/ 18 w 778"/>
                <a:gd name="T67" fmla="*/ 0 h 729"/>
                <a:gd name="T68" fmla="*/ 19 w 778"/>
                <a:gd name="T69" fmla="*/ 0 h 729"/>
                <a:gd name="T70" fmla="*/ 21 w 778"/>
                <a:gd name="T71" fmla="*/ 0 h 729"/>
                <a:gd name="T72" fmla="*/ 23 w 778"/>
                <a:gd name="T73" fmla="*/ 2 h 729"/>
                <a:gd name="T74" fmla="*/ 24 w 778"/>
                <a:gd name="T75" fmla="*/ 4 h 729"/>
                <a:gd name="T76" fmla="*/ 26 w 778"/>
                <a:gd name="T77" fmla="*/ 6 h 729"/>
                <a:gd name="T78" fmla="*/ 28 w 778"/>
                <a:gd name="T79" fmla="*/ 9 h 729"/>
                <a:gd name="T80" fmla="*/ 29 w 778"/>
                <a:gd name="T81" fmla="*/ 12 h 7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8"/>
                <a:gd name="T124" fmla="*/ 0 h 729"/>
                <a:gd name="T125" fmla="*/ 778 w 778"/>
                <a:gd name="T126" fmla="*/ 729 h 7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58"/>
            <p:cNvSpPr>
              <a:spLocks/>
            </p:cNvSpPr>
            <p:nvPr/>
          </p:nvSpPr>
          <p:spPr bwMode="auto">
            <a:xfrm>
              <a:off x="4951" y="1616"/>
              <a:ext cx="694" cy="469"/>
            </a:xfrm>
            <a:custGeom>
              <a:avLst/>
              <a:gdLst>
                <a:gd name="T0" fmla="*/ 21 w 2080"/>
                <a:gd name="T1" fmla="*/ 47 h 936"/>
                <a:gd name="T2" fmla="*/ 16 w 2080"/>
                <a:gd name="T3" fmla="*/ 55 h 936"/>
                <a:gd name="T4" fmla="*/ 10 w 2080"/>
                <a:gd name="T5" fmla="*/ 60 h 936"/>
                <a:gd name="T6" fmla="*/ 4 w 2080"/>
                <a:gd name="T7" fmla="*/ 59 h 936"/>
                <a:gd name="T8" fmla="*/ 4 w 2080"/>
                <a:gd name="T9" fmla="*/ 54 h 936"/>
                <a:gd name="T10" fmla="*/ 11 w 2080"/>
                <a:gd name="T11" fmla="*/ 47 h 936"/>
                <a:gd name="T12" fmla="*/ 16 w 2080"/>
                <a:gd name="T13" fmla="*/ 36 h 936"/>
                <a:gd name="T14" fmla="*/ 19 w 2080"/>
                <a:gd name="T15" fmla="*/ 23 h 936"/>
                <a:gd name="T16" fmla="*/ 26 w 2080"/>
                <a:gd name="T17" fmla="*/ 5 h 936"/>
                <a:gd name="T18" fmla="*/ 34 w 2080"/>
                <a:gd name="T19" fmla="*/ 2 h 936"/>
                <a:gd name="T20" fmla="*/ 40 w 2080"/>
                <a:gd name="T21" fmla="*/ 14 h 936"/>
                <a:gd name="T22" fmla="*/ 46 w 2080"/>
                <a:gd name="T23" fmla="*/ 28 h 936"/>
                <a:gd name="T24" fmla="*/ 53 w 2080"/>
                <a:gd name="T25" fmla="*/ 37 h 936"/>
                <a:gd name="T26" fmla="*/ 63 w 2080"/>
                <a:gd name="T27" fmla="*/ 51 h 936"/>
                <a:gd name="T28" fmla="*/ 72 w 2080"/>
                <a:gd name="T29" fmla="*/ 69 h 936"/>
                <a:gd name="T30" fmla="*/ 77 w 2080"/>
                <a:gd name="T31" fmla="*/ 89 h 936"/>
                <a:gd name="T32" fmla="*/ 77 w 2080"/>
                <a:gd name="T33" fmla="*/ 103 h 936"/>
                <a:gd name="T34" fmla="*/ 76 w 2080"/>
                <a:gd name="T35" fmla="*/ 107 h 936"/>
                <a:gd name="T36" fmla="*/ 75 w 2080"/>
                <a:gd name="T37" fmla="*/ 111 h 936"/>
                <a:gd name="T38" fmla="*/ 75 w 2080"/>
                <a:gd name="T39" fmla="*/ 114 h 936"/>
                <a:gd name="T40" fmla="*/ 72 w 2080"/>
                <a:gd name="T41" fmla="*/ 118 h 936"/>
                <a:gd name="T42" fmla="*/ 67 w 2080"/>
                <a:gd name="T43" fmla="*/ 116 h 936"/>
                <a:gd name="T44" fmla="*/ 62 w 2080"/>
                <a:gd name="T45" fmla="*/ 112 h 936"/>
                <a:gd name="T46" fmla="*/ 58 w 2080"/>
                <a:gd name="T47" fmla="*/ 105 h 936"/>
                <a:gd name="T48" fmla="*/ 57 w 2080"/>
                <a:gd name="T49" fmla="*/ 101 h 936"/>
                <a:gd name="T50" fmla="*/ 55 w 2080"/>
                <a:gd name="T51" fmla="*/ 96 h 936"/>
                <a:gd name="T52" fmla="*/ 53 w 2080"/>
                <a:gd name="T53" fmla="*/ 86 h 936"/>
                <a:gd name="T54" fmla="*/ 51 w 2080"/>
                <a:gd name="T55" fmla="*/ 75 h 936"/>
                <a:gd name="T56" fmla="*/ 48 w 2080"/>
                <a:gd name="T57" fmla="*/ 65 h 936"/>
                <a:gd name="T58" fmla="*/ 45 w 2080"/>
                <a:gd name="T59" fmla="*/ 60 h 936"/>
                <a:gd name="T60" fmla="*/ 42 w 2080"/>
                <a:gd name="T61" fmla="*/ 56 h 936"/>
                <a:gd name="T62" fmla="*/ 39 w 2080"/>
                <a:gd name="T63" fmla="*/ 53 h 936"/>
                <a:gd name="T64" fmla="*/ 36 w 2080"/>
                <a:gd name="T65" fmla="*/ 54 h 936"/>
                <a:gd name="T66" fmla="*/ 34 w 2080"/>
                <a:gd name="T67" fmla="*/ 67 h 936"/>
                <a:gd name="T68" fmla="*/ 35 w 2080"/>
                <a:gd name="T69" fmla="*/ 80 h 936"/>
                <a:gd name="T70" fmla="*/ 39 w 2080"/>
                <a:gd name="T71" fmla="*/ 85 h 936"/>
                <a:gd name="T72" fmla="*/ 44 w 2080"/>
                <a:gd name="T73" fmla="*/ 80 h 936"/>
                <a:gd name="T74" fmla="*/ 45 w 2080"/>
                <a:gd name="T75" fmla="*/ 79 h 936"/>
                <a:gd name="T76" fmla="*/ 42 w 2080"/>
                <a:gd name="T77" fmla="*/ 87 h 936"/>
                <a:gd name="T78" fmla="*/ 38 w 2080"/>
                <a:gd name="T79" fmla="*/ 88 h 936"/>
                <a:gd name="T80" fmla="*/ 33 w 2080"/>
                <a:gd name="T81" fmla="*/ 83 h 936"/>
                <a:gd name="T82" fmla="*/ 28 w 2080"/>
                <a:gd name="T83" fmla="*/ 77 h 936"/>
                <a:gd name="T84" fmla="*/ 25 w 2080"/>
                <a:gd name="T85" fmla="*/ 71 h 936"/>
                <a:gd name="T86" fmla="*/ 24 w 2080"/>
                <a:gd name="T87" fmla="*/ 60 h 936"/>
                <a:gd name="T88" fmla="*/ 23 w 2080"/>
                <a:gd name="T89" fmla="*/ 48 h 9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0"/>
                <a:gd name="T136" fmla="*/ 0 h 936"/>
                <a:gd name="T137" fmla="*/ 2080 w 2080"/>
                <a:gd name="T138" fmla="*/ 936 h 9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4990" y="1648"/>
              <a:ext cx="645" cy="382"/>
            </a:xfrm>
            <a:custGeom>
              <a:avLst/>
              <a:gdLst>
                <a:gd name="T0" fmla="*/ 19 w 1935"/>
                <a:gd name="T1" fmla="*/ 27 h 764"/>
                <a:gd name="T2" fmla="*/ 14 w 1935"/>
                <a:gd name="T3" fmla="*/ 39 h 764"/>
                <a:gd name="T4" fmla="*/ 9 w 1935"/>
                <a:gd name="T5" fmla="*/ 47 h 764"/>
                <a:gd name="T6" fmla="*/ 3 w 1935"/>
                <a:gd name="T7" fmla="*/ 49 h 764"/>
                <a:gd name="T8" fmla="*/ 3 w 1935"/>
                <a:gd name="T9" fmla="*/ 46 h 764"/>
                <a:gd name="T10" fmla="*/ 9 w 1935"/>
                <a:gd name="T11" fmla="*/ 40 h 764"/>
                <a:gd name="T12" fmla="*/ 13 w 1935"/>
                <a:gd name="T13" fmla="*/ 30 h 764"/>
                <a:gd name="T14" fmla="*/ 16 w 1935"/>
                <a:gd name="T15" fmla="*/ 20 h 764"/>
                <a:gd name="T16" fmla="*/ 22 w 1935"/>
                <a:gd name="T17" fmla="*/ 3 h 764"/>
                <a:gd name="T18" fmla="*/ 29 w 1935"/>
                <a:gd name="T19" fmla="*/ 1 h 764"/>
                <a:gd name="T20" fmla="*/ 35 w 1935"/>
                <a:gd name="T21" fmla="*/ 12 h 764"/>
                <a:gd name="T22" fmla="*/ 41 w 1935"/>
                <a:gd name="T23" fmla="*/ 24 h 764"/>
                <a:gd name="T24" fmla="*/ 47 w 1935"/>
                <a:gd name="T25" fmla="*/ 30 h 764"/>
                <a:gd name="T26" fmla="*/ 57 w 1935"/>
                <a:gd name="T27" fmla="*/ 42 h 764"/>
                <a:gd name="T28" fmla="*/ 66 w 1935"/>
                <a:gd name="T29" fmla="*/ 54 h 764"/>
                <a:gd name="T30" fmla="*/ 71 w 1935"/>
                <a:gd name="T31" fmla="*/ 72 h 764"/>
                <a:gd name="T32" fmla="*/ 72 w 1935"/>
                <a:gd name="T33" fmla="*/ 84 h 764"/>
                <a:gd name="T34" fmla="*/ 72 w 1935"/>
                <a:gd name="T35" fmla="*/ 89 h 764"/>
                <a:gd name="T36" fmla="*/ 71 w 1935"/>
                <a:gd name="T37" fmla="*/ 93 h 764"/>
                <a:gd name="T38" fmla="*/ 70 w 1935"/>
                <a:gd name="T39" fmla="*/ 95 h 764"/>
                <a:gd name="T40" fmla="*/ 67 w 1935"/>
                <a:gd name="T41" fmla="*/ 96 h 764"/>
                <a:gd name="T42" fmla="*/ 63 w 1935"/>
                <a:gd name="T43" fmla="*/ 95 h 764"/>
                <a:gd name="T44" fmla="*/ 59 w 1935"/>
                <a:gd name="T45" fmla="*/ 91 h 764"/>
                <a:gd name="T46" fmla="*/ 55 w 1935"/>
                <a:gd name="T47" fmla="*/ 85 h 764"/>
                <a:gd name="T48" fmla="*/ 54 w 1935"/>
                <a:gd name="T49" fmla="*/ 80 h 764"/>
                <a:gd name="T50" fmla="*/ 51 w 1935"/>
                <a:gd name="T51" fmla="*/ 70 h 764"/>
                <a:gd name="T52" fmla="*/ 47 w 1935"/>
                <a:gd name="T53" fmla="*/ 55 h 764"/>
                <a:gd name="T54" fmla="*/ 43 w 1935"/>
                <a:gd name="T55" fmla="*/ 44 h 764"/>
                <a:gd name="T56" fmla="*/ 41 w 1935"/>
                <a:gd name="T57" fmla="*/ 42 h 764"/>
                <a:gd name="T58" fmla="*/ 37 w 1935"/>
                <a:gd name="T59" fmla="*/ 42 h 764"/>
                <a:gd name="T60" fmla="*/ 34 w 1935"/>
                <a:gd name="T61" fmla="*/ 43 h 764"/>
                <a:gd name="T62" fmla="*/ 31 w 1935"/>
                <a:gd name="T63" fmla="*/ 46 h 764"/>
                <a:gd name="T64" fmla="*/ 29 w 1935"/>
                <a:gd name="T65" fmla="*/ 56 h 764"/>
                <a:gd name="T66" fmla="*/ 30 w 1935"/>
                <a:gd name="T67" fmla="*/ 71 h 764"/>
                <a:gd name="T68" fmla="*/ 33 w 1935"/>
                <a:gd name="T69" fmla="*/ 79 h 764"/>
                <a:gd name="T70" fmla="*/ 37 w 1935"/>
                <a:gd name="T71" fmla="*/ 78 h 764"/>
                <a:gd name="T72" fmla="*/ 38 w 1935"/>
                <a:gd name="T73" fmla="*/ 77 h 764"/>
                <a:gd name="T74" fmla="*/ 35 w 1935"/>
                <a:gd name="T75" fmla="*/ 81 h 764"/>
                <a:gd name="T76" fmla="*/ 32 w 1935"/>
                <a:gd name="T77" fmla="*/ 78 h 764"/>
                <a:gd name="T78" fmla="*/ 28 w 1935"/>
                <a:gd name="T79" fmla="*/ 71 h 764"/>
                <a:gd name="T80" fmla="*/ 24 w 1935"/>
                <a:gd name="T81" fmla="*/ 65 h 764"/>
                <a:gd name="T82" fmla="*/ 22 w 1935"/>
                <a:gd name="T83" fmla="*/ 55 h 764"/>
                <a:gd name="T84" fmla="*/ 21 w 1935"/>
                <a:gd name="T85" fmla="*/ 43 h 764"/>
                <a:gd name="T86" fmla="*/ 21 w 1935"/>
                <a:gd name="T87" fmla="*/ 28 h 7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35"/>
                <a:gd name="T133" fmla="*/ 0 h 764"/>
                <a:gd name="T134" fmla="*/ 1935 w 1935"/>
                <a:gd name="T135" fmla="*/ 764 h 7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60"/>
            <p:cNvSpPr>
              <a:spLocks/>
            </p:cNvSpPr>
            <p:nvPr/>
          </p:nvSpPr>
          <p:spPr bwMode="auto">
            <a:xfrm>
              <a:off x="5162" y="1697"/>
              <a:ext cx="43" cy="92"/>
            </a:xfrm>
            <a:custGeom>
              <a:avLst/>
              <a:gdLst>
                <a:gd name="T0" fmla="*/ 0 w 127"/>
                <a:gd name="T1" fmla="*/ 21 h 183"/>
                <a:gd name="T2" fmla="*/ 0 w 127"/>
                <a:gd name="T3" fmla="*/ 22 h 183"/>
                <a:gd name="T4" fmla="*/ 0 w 127"/>
                <a:gd name="T5" fmla="*/ 23 h 183"/>
                <a:gd name="T6" fmla="*/ 1 w 127"/>
                <a:gd name="T7" fmla="*/ 20 h 183"/>
                <a:gd name="T8" fmla="*/ 1 w 127"/>
                <a:gd name="T9" fmla="*/ 17 h 183"/>
                <a:gd name="T10" fmla="*/ 2 w 127"/>
                <a:gd name="T11" fmla="*/ 13 h 183"/>
                <a:gd name="T12" fmla="*/ 2 w 127"/>
                <a:gd name="T13" fmla="*/ 10 h 183"/>
                <a:gd name="T14" fmla="*/ 3 w 127"/>
                <a:gd name="T15" fmla="*/ 6 h 183"/>
                <a:gd name="T16" fmla="*/ 3 w 127"/>
                <a:gd name="T17" fmla="*/ 4 h 183"/>
                <a:gd name="T18" fmla="*/ 4 w 127"/>
                <a:gd name="T19" fmla="*/ 2 h 183"/>
                <a:gd name="T20" fmla="*/ 5 w 127"/>
                <a:gd name="T21" fmla="*/ 1 h 183"/>
                <a:gd name="T22" fmla="*/ 4 w 127"/>
                <a:gd name="T23" fmla="*/ 0 h 183"/>
                <a:gd name="T24" fmla="*/ 3 w 127"/>
                <a:gd name="T25" fmla="*/ 2 h 183"/>
                <a:gd name="T26" fmla="*/ 3 w 127"/>
                <a:gd name="T27" fmla="*/ 4 h 183"/>
                <a:gd name="T28" fmla="*/ 2 w 127"/>
                <a:gd name="T29" fmla="*/ 7 h 183"/>
                <a:gd name="T30" fmla="*/ 2 w 127"/>
                <a:gd name="T31" fmla="*/ 11 h 183"/>
                <a:gd name="T32" fmla="*/ 1 w 127"/>
                <a:gd name="T33" fmla="*/ 15 h 183"/>
                <a:gd name="T34" fmla="*/ 1 w 127"/>
                <a:gd name="T35" fmla="*/ 18 h 183"/>
                <a:gd name="T36" fmla="*/ 0 w 127"/>
                <a:gd name="T37" fmla="*/ 21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183"/>
                <a:gd name="T59" fmla="*/ 127 w 127"/>
                <a:gd name="T60" fmla="*/ 183 h 1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>
              <a:off x="5200" y="1751"/>
              <a:ext cx="25" cy="173"/>
            </a:xfrm>
            <a:custGeom>
              <a:avLst/>
              <a:gdLst>
                <a:gd name="T0" fmla="*/ 2 w 74"/>
                <a:gd name="T1" fmla="*/ 43 h 346"/>
                <a:gd name="T2" fmla="*/ 1 w 74"/>
                <a:gd name="T3" fmla="*/ 37 h 346"/>
                <a:gd name="T4" fmla="*/ 0 w 74"/>
                <a:gd name="T5" fmla="*/ 30 h 346"/>
                <a:gd name="T6" fmla="*/ 0 w 74"/>
                <a:gd name="T7" fmla="*/ 25 h 346"/>
                <a:gd name="T8" fmla="*/ 0 w 74"/>
                <a:gd name="T9" fmla="*/ 20 h 346"/>
                <a:gd name="T10" fmla="*/ 1 w 74"/>
                <a:gd name="T11" fmla="*/ 14 h 346"/>
                <a:gd name="T12" fmla="*/ 1 w 74"/>
                <a:gd name="T13" fmla="*/ 10 h 346"/>
                <a:gd name="T14" fmla="*/ 2 w 74"/>
                <a:gd name="T15" fmla="*/ 5 h 346"/>
                <a:gd name="T16" fmla="*/ 3 w 74"/>
                <a:gd name="T17" fmla="*/ 0 h 346"/>
                <a:gd name="T18" fmla="*/ 2 w 74"/>
                <a:gd name="T19" fmla="*/ 5 h 346"/>
                <a:gd name="T20" fmla="*/ 1 w 74"/>
                <a:gd name="T21" fmla="*/ 11 h 346"/>
                <a:gd name="T22" fmla="*/ 1 w 74"/>
                <a:gd name="T23" fmla="*/ 17 h 346"/>
                <a:gd name="T24" fmla="*/ 1 w 74"/>
                <a:gd name="T25" fmla="*/ 22 h 346"/>
                <a:gd name="T26" fmla="*/ 1 w 74"/>
                <a:gd name="T27" fmla="*/ 26 h 346"/>
                <a:gd name="T28" fmla="*/ 1 w 74"/>
                <a:gd name="T29" fmla="*/ 33 h 346"/>
                <a:gd name="T30" fmla="*/ 2 w 74"/>
                <a:gd name="T31" fmla="*/ 38 h 346"/>
                <a:gd name="T32" fmla="*/ 3 w 74"/>
                <a:gd name="T33" fmla="*/ 43 h 346"/>
                <a:gd name="T34" fmla="*/ 2 w 74"/>
                <a:gd name="T35" fmla="*/ 43 h 346"/>
                <a:gd name="T36" fmla="*/ 2 w 74"/>
                <a:gd name="T37" fmla="*/ 43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346"/>
                <a:gd name="T59" fmla="*/ 74 w 74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62"/>
            <p:cNvSpPr>
              <a:spLocks/>
            </p:cNvSpPr>
            <p:nvPr/>
          </p:nvSpPr>
          <p:spPr bwMode="auto">
            <a:xfrm>
              <a:off x="5457" y="2016"/>
              <a:ext cx="80" cy="61"/>
            </a:xfrm>
            <a:custGeom>
              <a:avLst/>
              <a:gdLst>
                <a:gd name="T0" fmla="*/ 1 w 240"/>
                <a:gd name="T1" fmla="*/ 0 h 121"/>
                <a:gd name="T2" fmla="*/ 0 w 240"/>
                <a:gd name="T3" fmla="*/ 1 h 121"/>
                <a:gd name="T4" fmla="*/ 0 w 240"/>
                <a:gd name="T5" fmla="*/ 2 h 121"/>
                <a:gd name="T6" fmla="*/ 1 w 240"/>
                <a:gd name="T7" fmla="*/ 4 h 121"/>
                <a:gd name="T8" fmla="*/ 2 w 240"/>
                <a:gd name="T9" fmla="*/ 6 h 121"/>
                <a:gd name="T10" fmla="*/ 3 w 240"/>
                <a:gd name="T11" fmla="*/ 8 h 121"/>
                <a:gd name="T12" fmla="*/ 4 w 240"/>
                <a:gd name="T13" fmla="*/ 10 h 121"/>
                <a:gd name="T14" fmla="*/ 5 w 240"/>
                <a:gd name="T15" fmla="*/ 12 h 121"/>
                <a:gd name="T16" fmla="*/ 6 w 240"/>
                <a:gd name="T17" fmla="*/ 13 h 121"/>
                <a:gd name="T18" fmla="*/ 8 w 240"/>
                <a:gd name="T19" fmla="*/ 15 h 121"/>
                <a:gd name="T20" fmla="*/ 9 w 240"/>
                <a:gd name="T21" fmla="*/ 16 h 121"/>
                <a:gd name="T22" fmla="*/ 7 w 240"/>
                <a:gd name="T23" fmla="*/ 14 h 121"/>
                <a:gd name="T24" fmla="*/ 6 w 240"/>
                <a:gd name="T25" fmla="*/ 13 h 121"/>
                <a:gd name="T26" fmla="*/ 5 w 240"/>
                <a:gd name="T27" fmla="*/ 11 h 121"/>
                <a:gd name="T28" fmla="*/ 4 w 240"/>
                <a:gd name="T29" fmla="*/ 9 h 121"/>
                <a:gd name="T30" fmla="*/ 3 w 240"/>
                <a:gd name="T31" fmla="*/ 6 h 121"/>
                <a:gd name="T32" fmla="*/ 2 w 240"/>
                <a:gd name="T33" fmla="*/ 5 h 121"/>
                <a:gd name="T34" fmla="*/ 1 w 240"/>
                <a:gd name="T35" fmla="*/ 2 h 121"/>
                <a:gd name="T36" fmla="*/ 1 w 240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0"/>
                <a:gd name="T58" fmla="*/ 0 h 121"/>
                <a:gd name="T59" fmla="*/ 240 w 240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63"/>
            <p:cNvSpPr>
              <a:spLocks/>
            </p:cNvSpPr>
            <p:nvPr/>
          </p:nvSpPr>
          <p:spPr bwMode="auto">
            <a:xfrm>
              <a:off x="4646" y="2299"/>
              <a:ext cx="87" cy="160"/>
            </a:xfrm>
            <a:custGeom>
              <a:avLst/>
              <a:gdLst>
                <a:gd name="T0" fmla="*/ 1 w 263"/>
                <a:gd name="T1" fmla="*/ 36 h 322"/>
                <a:gd name="T2" fmla="*/ 0 w 263"/>
                <a:gd name="T3" fmla="*/ 37 h 322"/>
                <a:gd name="T4" fmla="*/ 0 w 263"/>
                <a:gd name="T5" fmla="*/ 38 h 322"/>
                <a:gd name="T6" fmla="*/ 0 w 263"/>
                <a:gd name="T7" fmla="*/ 39 h 322"/>
                <a:gd name="T8" fmla="*/ 0 w 263"/>
                <a:gd name="T9" fmla="*/ 40 h 322"/>
                <a:gd name="T10" fmla="*/ 1 w 263"/>
                <a:gd name="T11" fmla="*/ 35 h 322"/>
                <a:gd name="T12" fmla="*/ 3 w 263"/>
                <a:gd name="T13" fmla="*/ 31 h 322"/>
                <a:gd name="T14" fmla="*/ 4 w 263"/>
                <a:gd name="T15" fmla="*/ 27 h 322"/>
                <a:gd name="T16" fmla="*/ 6 w 263"/>
                <a:gd name="T17" fmla="*/ 23 h 322"/>
                <a:gd name="T18" fmla="*/ 7 w 263"/>
                <a:gd name="T19" fmla="*/ 19 h 322"/>
                <a:gd name="T20" fmla="*/ 8 w 263"/>
                <a:gd name="T21" fmla="*/ 14 h 322"/>
                <a:gd name="T22" fmla="*/ 9 w 263"/>
                <a:gd name="T23" fmla="*/ 7 h 322"/>
                <a:gd name="T24" fmla="*/ 10 w 263"/>
                <a:gd name="T25" fmla="*/ 0 h 322"/>
                <a:gd name="T26" fmla="*/ 9 w 263"/>
                <a:gd name="T27" fmla="*/ 6 h 322"/>
                <a:gd name="T28" fmla="*/ 8 w 263"/>
                <a:gd name="T29" fmla="*/ 12 h 322"/>
                <a:gd name="T30" fmla="*/ 7 w 263"/>
                <a:gd name="T31" fmla="*/ 17 h 322"/>
                <a:gd name="T32" fmla="*/ 6 w 263"/>
                <a:gd name="T33" fmla="*/ 21 h 322"/>
                <a:gd name="T34" fmla="*/ 4 w 263"/>
                <a:gd name="T35" fmla="*/ 24 h 322"/>
                <a:gd name="T36" fmla="*/ 3 w 263"/>
                <a:gd name="T37" fmla="*/ 28 h 322"/>
                <a:gd name="T38" fmla="*/ 2 w 263"/>
                <a:gd name="T39" fmla="*/ 32 h 322"/>
                <a:gd name="T40" fmla="*/ 1 w 263"/>
                <a:gd name="T41" fmla="*/ 36 h 3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3"/>
                <a:gd name="T64" fmla="*/ 0 h 322"/>
                <a:gd name="T65" fmla="*/ 263 w 263"/>
                <a:gd name="T66" fmla="*/ 322 h 3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45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64"/>
            <p:cNvSpPr>
              <a:spLocks/>
            </p:cNvSpPr>
            <p:nvPr/>
          </p:nvSpPr>
          <p:spPr bwMode="auto">
            <a:xfrm>
              <a:off x="4676" y="2737"/>
              <a:ext cx="311" cy="90"/>
            </a:xfrm>
            <a:custGeom>
              <a:avLst/>
              <a:gdLst>
                <a:gd name="T0" fmla="*/ 29 w 933"/>
                <a:gd name="T1" fmla="*/ 3 h 180"/>
                <a:gd name="T2" fmla="*/ 25 w 933"/>
                <a:gd name="T3" fmla="*/ 1 h 180"/>
                <a:gd name="T4" fmla="*/ 22 w 933"/>
                <a:gd name="T5" fmla="*/ 1 h 180"/>
                <a:gd name="T6" fmla="*/ 18 w 933"/>
                <a:gd name="T7" fmla="*/ 1 h 180"/>
                <a:gd name="T8" fmla="*/ 15 w 933"/>
                <a:gd name="T9" fmla="*/ 1 h 180"/>
                <a:gd name="T10" fmla="*/ 11 w 933"/>
                <a:gd name="T11" fmla="*/ 0 h 180"/>
                <a:gd name="T12" fmla="*/ 7 w 933"/>
                <a:gd name="T13" fmla="*/ 1 h 180"/>
                <a:gd name="T14" fmla="*/ 4 w 933"/>
                <a:gd name="T15" fmla="*/ 1 h 180"/>
                <a:gd name="T16" fmla="*/ 0 w 933"/>
                <a:gd name="T17" fmla="*/ 1 h 180"/>
                <a:gd name="T18" fmla="*/ 0 w 933"/>
                <a:gd name="T19" fmla="*/ 3 h 180"/>
                <a:gd name="T20" fmla="*/ 0 w 933"/>
                <a:gd name="T21" fmla="*/ 5 h 180"/>
                <a:gd name="T22" fmla="*/ 0 w 933"/>
                <a:gd name="T23" fmla="*/ 6 h 180"/>
                <a:gd name="T24" fmla="*/ 0 w 933"/>
                <a:gd name="T25" fmla="*/ 9 h 180"/>
                <a:gd name="T26" fmla="*/ 0 w 933"/>
                <a:gd name="T27" fmla="*/ 11 h 180"/>
                <a:gd name="T28" fmla="*/ 0 w 933"/>
                <a:gd name="T29" fmla="*/ 12 h 180"/>
                <a:gd name="T30" fmla="*/ 0 w 933"/>
                <a:gd name="T31" fmla="*/ 14 h 180"/>
                <a:gd name="T32" fmla="*/ 1 w 933"/>
                <a:gd name="T33" fmla="*/ 17 h 180"/>
                <a:gd name="T34" fmla="*/ 3 w 933"/>
                <a:gd name="T35" fmla="*/ 18 h 180"/>
                <a:gd name="T36" fmla="*/ 5 w 933"/>
                <a:gd name="T37" fmla="*/ 19 h 180"/>
                <a:gd name="T38" fmla="*/ 7 w 933"/>
                <a:gd name="T39" fmla="*/ 20 h 180"/>
                <a:gd name="T40" fmla="*/ 10 w 933"/>
                <a:gd name="T41" fmla="*/ 21 h 180"/>
                <a:gd name="T42" fmla="*/ 12 w 933"/>
                <a:gd name="T43" fmla="*/ 22 h 180"/>
                <a:gd name="T44" fmla="*/ 14 w 933"/>
                <a:gd name="T45" fmla="*/ 23 h 180"/>
                <a:gd name="T46" fmla="*/ 17 w 933"/>
                <a:gd name="T47" fmla="*/ 23 h 180"/>
                <a:gd name="T48" fmla="*/ 19 w 933"/>
                <a:gd name="T49" fmla="*/ 23 h 180"/>
                <a:gd name="T50" fmla="*/ 21 w 933"/>
                <a:gd name="T51" fmla="*/ 23 h 180"/>
                <a:gd name="T52" fmla="*/ 23 w 933"/>
                <a:gd name="T53" fmla="*/ 22 h 180"/>
                <a:gd name="T54" fmla="*/ 25 w 933"/>
                <a:gd name="T55" fmla="*/ 22 h 180"/>
                <a:gd name="T56" fmla="*/ 27 w 933"/>
                <a:gd name="T57" fmla="*/ 21 h 180"/>
                <a:gd name="T58" fmla="*/ 29 w 933"/>
                <a:gd name="T59" fmla="*/ 20 h 180"/>
                <a:gd name="T60" fmla="*/ 31 w 933"/>
                <a:gd name="T61" fmla="*/ 19 h 180"/>
                <a:gd name="T62" fmla="*/ 33 w 933"/>
                <a:gd name="T63" fmla="*/ 18 h 180"/>
                <a:gd name="T64" fmla="*/ 35 w 933"/>
                <a:gd name="T65" fmla="*/ 17 h 180"/>
                <a:gd name="T66" fmla="*/ 34 w 933"/>
                <a:gd name="T67" fmla="*/ 14 h 180"/>
                <a:gd name="T68" fmla="*/ 34 w 933"/>
                <a:gd name="T69" fmla="*/ 12 h 180"/>
                <a:gd name="T70" fmla="*/ 33 w 933"/>
                <a:gd name="T71" fmla="*/ 11 h 180"/>
                <a:gd name="T72" fmla="*/ 33 w 933"/>
                <a:gd name="T73" fmla="*/ 9 h 180"/>
                <a:gd name="T74" fmla="*/ 32 w 933"/>
                <a:gd name="T75" fmla="*/ 7 h 180"/>
                <a:gd name="T76" fmla="*/ 31 w 933"/>
                <a:gd name="T77" fmla="*/ 6 h 180"/>
                <a:gd name="T78" fmla="*/ 30 w 933"/>
                <a:gd name="T79" fmla="*/ 5 h 180"/>
                <a:gd name="T80" fmla="*/ 29 w 933"/>
                <a:gd name="T81" fmla="*/ 3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80"/>
                <a:gd name="T125" fmla="*/ 933 w 933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65"/>
            <p:cNvSpPr>
              <a:spLocks/>
            </p:cNvSpPr>
            <p:nvPr/>
          </p:nvSpPr>
          <p:spPr bwMode="auto">
            <a:xfrm>
              <a:off x="4676" y="2737"/>
              <a:ext cx="311" cy="79"/>
            </a:xfrm>
            <a:custGeom>
              <a:avLst/>
              <a:gdLst>
                <a:gd name="T0" fmla="*/ 29 w 933"/>
                <a:gd name="T1" fmla="*/ 2 h 158"/>
                <a:gd name="T2" fmla="*/ 25 w 933"/>
                <a:gd name="T3" fmla="*/ 1 h 158"/>
                <a:gd name="T4" fmla="*/ 22 w 933"/>
                <a:gd name="T5" fmla="*/ 1 h 158"/>
                <a:gd name="T6" fmla="*/ 18 w 933"/>
                <a:gd name="T7" fmla="*/ 1 h 158"/>
                <a:gd name="T8" fmla="*/ 15 w 933"/>
                <a:gd name="T9" fmla="*/ 1 h 158"/>
                <a:gd name="T10" fmla="*/ 11 w 933"/>
                <a:gd name="T11" fmla="*/ 0 h 158"/>
                <a:gd name="T12" fmla="*/ 7 w 933"/>
                <a:gd name="T13" fmla="*/ 1 h 158"/>
                <a:gd name="T14" fmla="*/ 4 w 933"/>
                <a:gd name="T15" fmla="*/ 1 h 158"/>
                <a:gd name="T16" fmla="*/ 0 w 933"/>
                <a:gd name="T17" fmla="*/ 1 h 158"/>
                <a:gd name="T18" fmla="*/ 0 w 933"/>
                <a:gd name="T19" fmla="*/ 2 h 158"/>
                <a:gd name="T20" fmla="*/ 0 w 933"/>
                <a:gd name="T21" fmla="*/ 3 h 158"/>
                <a:gd name="T22" fmla="*/ 0 w 933"/>
                <a:gd name="T23" fmla="*/ 5 h 158"/>
                <a:gd name="T24" fmla="*/ 0 w 933"/>
                <a:gd name="T25" fmla="*/ 7 h 158"/>
                <a:gd name="T26" fmla="*/ 0 w 933"/>
                <a:gd name="T27" fmla="*/ 9 h 158"/>
                <a:gd name="T28" fmla="*/ 0 w 933"/>
                <a:gd name="T29" fmla="*/ 10 h 158"/>
                <a:gd name="T30" fmla="*/ 0 w 933"/>
                <a:gd name="T31" fmla="*/ 12 h 158"/>
                <a:gd name="T32" fmla="*/ 1 w 933"/>
                <a:gd name="T33" fmla="*/ 14 h 158"/>
                <a:gd name="T34" fmla="*/ 3 w 933"/>
                <a:gd name="T35" fmla="*/ 15 h 158"/>
                <a:gd name="T36" fmla="*/ 5 w 933"/>
                <a:gd name="T37" fmla="*/ 17 h 158"/>
                <a:gd name="T38" fmla="*/ 7 w 933"/>
                <a:gd name="T39" fmla="*/ 18 h 158"/>
                <a:gd name="T40" fmla="*/ 10 w 933"/>
                <a:gd name="T41" fmla="*/ 19 h 158"/>
                <a:gd name="T42" fmla="*/ 12 w 933"/>
                <a:gd name="T43" fmla="*/ 19 h 158"/>
                <a:gd name="T44" fmla="*/ 14 w 933"/>
                <a:gd name="T45" fmla="*/ 20 h 158"/>
                <a:gd name="T46" fmla="*/ 17 w 933"/>
                <a:gd name="T47" fmla="*/ 20 h 158"/>
                <a:gd name="T48" fmla="*/ 19 w 933"/>
                <a:gd name="T49" fmla="*/ 20 h 158"/>
                <a:gd name="T50" fmla="*/ 21 w 933"/>
                <a:gd name="T51" fmla="*/ 20 h 158"/>
                <a:gd name="T52" fmla="*/ 23 w 933"/>
                <a:gd name="T53" fmla="*/ 20 h 158"/>
                <a:gd name="T54" fmla="*/ 25 w 933"/>
                <a:gd name="T55" fmla="*/ 19 h 158"/>
                <a:gd name="T56" fmla="*/ 27 w 933"/>
                <a:gd name="T57" fmla="*/ 18 h 158"/>
                <a:gd name="T58" fmla="*/ 29 w 933"/>
                <a:gd name="T59" fmla="*/ 17 h 158"/>
                <a:gd name="T60" fmla="*/ 31 w 933"/>
                <a:gd name="T61" fmla="*/ 16 h 158"/>
                <a:gd name="T62" fmla="*/ 33 w 933"/>
                <a:gd name="T63" fmla="*/ 14 h 158"/>
                <a:gd name="T64" fmla="*/ 35 w 933"/>
                <a:gd name="T65" fmla="*/ 14 h 158"/>
                <a:gd name="T66" fmla="*/ 34 w 933"/>
                <a:gd name="T67" fmla="*/ 12 h 158"/>
                <a:gd name="T68" fmla="*/ 34 w 933"/>
                <a:gd name="T69" fmla="*/ 11 h 158"/>
                <a:gd name="T70" fmla="*/ 33 w 933"/>
                <a:gd name="T71" fmla="*/ 10 h 158"/>
                <a:gd name="T72" fmla="*/ 33 w 933"/>
                <a:gd name="T73" fmla="*/ 8 h 158"/>
                <a:gd name="T74" fmla="*/ 32 w 933"/>
                <a:gd name="T75" fmla="*/ 6 h 158"/>
                <a:gd name="T76" fmla="*/ 31 w 933"/>
                <a:gd name="T77" fmla="*/ 5 h 158"/>
                <a:gd name="T78" fmla="*/ 30 w 933"/>
                <a:gd name="T79" fmla="*/ 3 h 158"/>
                <a:gd name="T80" fmla="*/ 29 w 933"/>
                <a:gd name="T81" fmla="*/ 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58"/>
                <a:gd name="T125" fmla="*/ 933 w 933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66"/>
            <p:cNvSpPr>
              <a:spLocks/>
            </p:cNvSpPr>
            <p:nvPr/>
          </p:nvSpPr>
          <p:spPr bwMode="auto">
            <a:xfrm>
              <a:off x="4676" y="2737"/>
              <a:ext cx="311" cy="68"/>
            </a:xfrm>
            <a:custGeom>
              <a:avLst/>
              <a:gdLst>
                <a:gd name="T0" fmla="*/ 29 w 933"/>
                <a:gd name="T1" fmla="*/ 2 h 136"/>
                <a:gd name="T2" fmla="*/ 25 w 933"/>
                <a:gd name="T3" fmla="*/ 1 h 136"/>
                <a:gd name="T4" fmla="*/ 22 w 933"/>
                <a:gd name="T5" fmla="*/ 1 h 136"/>
                <a:gd name="T6" fmla="*/ 18 w 933"/>
                <a:gd name="T7" fmla="*/ 0 h 136"/>
                <a:gd name="T8" fmla="*/ 15 w 933"/>
                <a:gd name="T9" fmla="*/ 0 h 136"/>
                <a:gd name="T10" fmla="*/ 11 w 933"/>
                <a:gd name="T11" fmla="*/ 0 h 136"/>
                <a:gd name="T12" fmla="*/ 7 w 933"/>
                <a:gd name="T13" fmla="*/ 0 h 136"/>
                <a:gd name="T14" fmla="*/ 4 w 933"/>
                <a:gd name="T15" fmla="*/ 1 h 136"/>
                <a:gd name="T16" fmla="*/ 0 w 933"/>
                <a:gd name="T17" fmla="*/ 1 h 136"/>
                <a:gd name="T18" fmla="*/ 0 w 933"/>
                <a:gd name="T19" fmla="*/ 1 h 136"/>
                <a:gd name="T20" fmla="*/ 0 w 933"/>
                <a:gd name="T21" fmla="*/ 3 h 136"/>
                <a:gd name="T22" fmla="*/ 0 w 933"/>
                <a:gd name="T23" fmla="*/ 4 h 136"/>
                <a:gd name="T24" fmla="*/ 0 w 933"/>
                <a:gd name="T25" fmla="*/ 6 h 136"/>
                <a:gd name="T26" fmla="*/ 0 w 933"/>
                <a:gd name="T27" fmla="*/ 7 h 136"/>
                <a:gd name="T28" fmla="*/ 0 w 933"/>
                <a:gd name="T29" fmla="*/ 9 h 136"/>
                <a:gd name="T30" fmla="*/ 0 w 933"/>
                <a:gd name="T31" fmla="*/ 10 h 136"/>
                <a:gd name="T32" fmla="*/ 1 w 933"/>
                <a:gd name="T33" fmla="*/ 12 h 136"/>
                <a:gd name="T34" fmla="*/ 3 w 933"/>
                <a:gd name="T35" fmla="*/ 13 h 136"/>
                <a:gd name="T36" fmla="*/ 5 w 933"/>
                <a:gd name="T37" fmla="*/ 14 h 136"/>
                <a:gd name="T38" fmla="*/ 7 w 933"/>
                <a:gd name="T39" fmla="*/ 14 h 136"/>
                <a:gd name="T40" fmla="*/ 10 w 933"/>
                <a:gd name="T41" fmla="*/ 15 h 136"/>
                <a:gd name="T42" fmla="*/ 12 w 933"/>
                <a:gd name="T43" fmla="*/ 16 h 136"/>
                <a:gd name="T44" fmla="*/ 14 w 933"/>
                <a:gd name="T45" fmla="*/ 17 h 136"/>
                <a:gd name="T46" fmla="*/ 17 w 933"/>
                <a:gd name="T47" fmla="*/ 17 h 136"/>
                <a:gd name="T48" fmla="*/ 19 w 933"/>
                <a:gd name="T49" fmla="*/ 17 h 136"/>
                <a:gd name="T50" fmla="*/ 21 w 933"/>
                <a:gd name="T51" fmla="*/ 17 h 136"/>
                <a:gd name="T52" fmla="*/ 23 w 933"/>
                <a:gd name="T53" fmla="*/ 17 h 136"/>
                <a:gd name="T54" fmla="*/ 25 w 933"/>
                <a:gd name="T55" fmla="*/ 15 h 136"/>
                <a:gd name="T56" fmla="*/ 27 w 933"/>
                <a:gd name="T57" fmla="*/ 15 h 136"/>
                <a:gd name="T58" fmla="*/ 29 w 933"/>
                <a:gd name="T59" fmla="*/ 14 h 136"/>
                <a:gd name="T60" fmla="*/ 31 w 933"/>
                <a:gd name="T61" fmla="*/ 13 h 136"/>
                <a:gd name="T62" fmla="*/ 33 w 933"/>
                <a:gd name="T63" fmla="*/ 12 h 136"/>
                <a:gd name="T64" fmla="*/ 35 w 933"/>
                <a:gd name="T65" fmla="*/ 12 h 136"/>
                <a:gd name="T66" fmla="*/ 34 w 933"/>
                <a:gd name="T67" fmla="*/ 10 h 136"/>
                <a:gd name="T68" fmla="*/ 34 w 933"/>
                <a:gd name="T69" fmla="*/ 9 h 136"/>
                <a:gd name="T70" fmla="*/ 33 w 933"/>
                <a:gd name="T71" fmla="*/ 8 h 136"/>
                <a:gd name="T72" fmla="*/ 33 w 933"/>
                <a:gd name="T73" fmla="*/ 6 h 136"/>
                <a:gd name="T74" fmla="*/ 32 w 933"/>
                <a:gd name="T75" fmla="*/ 5 h 136"/>
                <a:gd name="T76" fmla="*/ 31 w 933"/>
                <a:gd name="T77" fmla="*/ 4 h 136"/>
                <a:gd name="T78" fmla="*/ 30 w 933"/>
                <a:gd name="T79" fmla="*/ 3 h 136"/>
                <a:gd name="T80" fmla="*/ 29 w 933"/>
                <a:gd name="T81" fmla="*/ 2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36"/>
                <a:gd name="T125" fmla="*/ 933 w 933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67"/>
            <p:cNvSpPr>
              <a:spLocks/>
            </p:cNvSpPr>
            <p:nvPr/>
          </p:nvSpPr>
          <p:spPr bwMode="auto">
            <a:xfrm>
              <a:off x="4676" y="2735"/>
              <a:ext cx="311" cy="58"/>
            </a:xfrm>
            <a:custGeom>
              <a:avLst/>
              <a:gdLst>
                <a:gd name="T0" fmla="*/ 29 w 933"/>
                <a:gd name="T1" fmla="*/ 3 h 115"/>
                <a:gd name="T2" fmla="*/ 25 w 933"/>
                <a:gd name="T3" fmla="*/ 2 h 115"/>
                <a:gd name="T4" fmla="*/ 22 w 933"/>
                <a:gd name="T5" fmla="*/ 1 h 115"/>
                <a:gd name="T6" fmla="*/ 18 w 933"/>
                <a:gd name="T7" fmla="*/ 1 h 115"/>
                <a:gd name="T8" fmla="*/ 15 w 933"/>
                <a:gd name="T9" fmla="*/ 1 h 115"/>
                <a:gd name="T10" fmla="*/ 11 w 933"/>
                <a:gd name="T11" fmla="*/ 0 h 115"/>
                <a:gd name="T12" fmla="*/ 7 w 933"/>
                <a:gd name="T13" fmla="*/ 1 h 115"/>
                <a:gd name="T14" fmla="*/ 4 w 933"/>
                <a:gd name="T15" fmla="*/ 1 h 115"/>
                <a:gd name="T16" fmla="*/ 0 w 933"/>
                <a:gd name="T17" fmla="*/ 1 h 115"/>
                <a:gd name="T18" fmla="*/ 0 w 933"/>
                <a:gd name="T19" fmla="*/ 2 h 115"/>
                <a:gd name="T20" fmla="*/ 0 w 933"/>
                <a:gd name="T21" fmla="*/ 3 h 115"/>
                <a:gd name="T22" fmla="*/ 0 w 933"/>
                <a:gd name="T23" fmla="*/ 4 h 115"/>
                <a:gd name="T24" fmla="*/ 0 w 933"/>
                <a:gd name="T25" fmla="*/ 6 h 115"/>
                <a:gd name="T26" fmla="*/ 0 w 933"/>
                <a:gd name="T27" fmla="*/ 7 h 115"/>
                <a:gd name="T28" fmla="*/ 0 w 933"/>
                <a:gd name="T29" fmla="*/ 8 h 115"/>
                <a:gd name="T30" fmla="*/ 0 w 933"/>
                <a:gd name="T31" fmla="*/ 9 h 115"/>
                <a:gd name="T32" fmla="*/ 1 w 933"/>
                <a:gd name="T33" fmla="*/ 11 h 115"/>
                <a:gd name="T34" fmla="*/ 3 w 933"/>
                <a:gd name="T35" fmla="*/ 12 h 115"/>
                <a:gd name="T36" fmla="*/ 5 w 933"/>
                <a:gd name="T37" fmla="*/ 12 h 115"/>
                <a:gd name="T38" fmla="*/ 7 w 933"/>
                <a:gd name="T39" fmla="*/ 13 h 115"/>
                <a:gd name="T40" fmla="*/ 10 w 933"/>
                <a:gd name="T41" fmla="*/ 14 h 115"/>
                <a:gd name="T42" fmla="*/ 12 w 933"/>
                <a:gd name="T43" fmla="*/ 14 h 115"/>
                <a:gd name="T44" fmla="*/ 14 w 933"/>
                <a:gd name="T45" fmla="*/ 14 h 115"/>
                <a:gd name="T46" fmla="*/ 17 w 933"/>
                <a:gd name="T47" fmla="*/ 15 h 115"/>
                <a:gd name="T48" fmla="*/ 19 w 933"/>
                <a:gd name="T49" fmla="*/ 15 h 115"/>
                <a:gd name="T50" fmla="*/ 21 w 933"/>
                <a:gd name="T51" fmla="*/ 15 h 115"/>
                <a:gd name="T52" fmla="*/ 23 w 933"/>
                <a:gd name="T53" fmla="*/ 14 h 115"/>
                <a:gd name="T54" fmla="*/ 25 w 933"/>
                <a:gd name="T55" fmla="*/ 14 h 115"/>
                <a:gd name="T56" fmla="*/ 27 w 933"/>
                <a:gd name="T57" fmla="*/ 13 h 115"/>
                <a:gd name="T58" fmla="*/ 29 w 933"/>
                <a:gd name="T59" fmla="*/ 13 h 115"/>
                <a:gd name="T60" fmla="*/ 31 w 933"/>
                <a:gd name="T61" fmla="*/ 12 h 115"/>
                <a:gd name="T62" fmla="*/ 33 w 933"/>
                <a:gd name="T63" fmla="*/ 11 h 115"/>
                <a:gd name="T64" fmla="*/ 35 w 933"/>
                <a:gd name="T65" fmla="*/ 11 h 115"/>
                <a:gd name="T66" fmla="*/ 34 w 933"/>
                <a:gd name="T67" fmla="*/ 9 h 115"/>
                <a:gd name="T68" fmla="*/ 34 w 933"/>
                <a:gd name="T69" fmla="*/ 8 h 115"/>
                <a:gd name="T70" fmla="*/ 33 w 933"/>
                <a:gd name="T71" fmla="*/ 7 h 115"/>
                <a:gd name="T72" fmla="*/ 33 w 933"/>
                <a:gd name="T73" fmla="*/ 6 h 115"/>
                <a:gd name="T74" fmla="*/ 32 w 933"/>
                <a:gd name="T75" fmla="*/ 5 h 115"/>
                <a:gd name="T76" fmla="*/ 31 w 933"/>
                <a:gd name="T77" fmla="*/ 4 h 115"/>
                <a:gd name="T78" fmla="*/ 30 w 933"/>
                <a:gd name="T79" fmla="*/ 3 h 115"/>
                <a:gd name="T80" fmla="*/ 29 w 933"/>
                <a:gd name="T81" fmla="*/ 3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3"/>
                <a:gd name="T124" fmla="*/ 0 h 115"/>
                <a:gd name="T125" fmla="*/ 933 w 933"/>
                <a:gd name="T126" fmla="*/ 115 h 1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68"/>
            <p:cNvSpPr>
              <a:spLocks/>
            </p:cNvSpPr>
            <p:nvPr/>
          </p:nvSpPr>
          <p:spPr bwMode="auto">
            <a:xfrm>
              <a:off x="4938" y="2643"/>
              <a:ext cx="325" cy="169"/>
            </a:xfrm>
            <a:custGeom>
              <a:avLst/>
              <a:gdLst>
                <a:gd name="T0" fmla="*/ 36 w 975"/>
                <a:gd name="T1" fmla="*/ 9 h 338"/>
                <a:gd name="T2" fmla="*/ 30 w 975"/>
                <a:gd name="T3" fmla="*/ 3 h 338"/>
                <a:gd name="T4" fmla="*/ 24 w 975"/>
                <a:gd name="T5" fmla="*/ 1 h 338"/>
                <a:gd name="T6" fmla="*/ 19 w 975"/>
                <a:gd name="T7" fmla="*/ 0 h 338"/>
                <a:gd name="T8" fmla="*/ 15 w 975"/>
                <a:gd name="T9" fmla="*/ 3 h 338"/>
                <a:gd name="T10" fmla="*/ 11 w 975"/>
                <a:gd name="T11" fmla="*/ 6 h 338"/>
                <a:gd name="T12" fmla="*/ 7 w 975"/>
                <a:gd name="T13" fmla="*/ 11 h 338"/>
                <a:gd name="T14" fmla="*/ 3 w 975"/>
                <a:gd name="T15" fmla="*/ 19 h 338"/>
                <a:gd name="T16" fmla="*/ 0 w 975"/>
                <a:gd name="T17" fmla="*/ 26 h 338"/>
                <a:gd name="T18" fmla="*/ 1 w 975"/>
                <a:gd name="T19" fmla="*/ 29 h 338"/>
                <a:gd name="T20" fmla="*/ 1 w 975"/>
                <a:gd name="T21" fmla="*/ 31 h 338"/>
                <a:gd name="T22" fmla="*/ 2 w 975"/>
                <a:gd name="T23" fmla="*/ 34 h 338"/>
                <a:gd name="T24" fmla="*/ 3 w 975"/>
                <a:gd name="T25" fmla="*/ 36 h 338"/>
                <a:gd name="T26" fmla="*/ 4 w 975"/>
                <a:gd name="T27" fmla="*/ 37 h 338"/>
                <a:gd name="T28" fmla="*/ 5 w 975"/>
                <a:gd name="T29" fmla="*/ 39 h 338"/>
                <a:gd name="T30" fmla="*/ 6 w 975"/>
                <a:gd name="T31" fmla="*/ 40 h 338"/>
                <a:gd name="T32" fmla="*/ 7 w 975"/>
                <a:gd name="T33" fmla="*/ 41 h 338"/>
                <a:gd name="T34" fmla="*/ 10 w 975"/>
                <a:gd name="T35" fmla="*/ 41 h 338"/>
                <a:gd name="T36" fmla="*/ 13 w 975"/>
                <a:gd name="T37" fmla="*/ 41 h 338"/>
                <a:gd name="T38" fmla="*/ 16 w 975"/>
                <a:gd name="T39" fmla="*/ 41 h 338"/>
                <a:gd name="T40" fmla="*/ 18 w 975"/>
                <a:gd name="T41" fmla="*/ 42 h 338"/>
                <a:gd name="T42" fmla="*/ 21 w 975"/>
                <a:gd name="T43" fmla="*/ 42 h 338"/>
                <a:gd name="T44" fmla="*/ 24 w 975"/>
                <a:gd name="T45" fmla="*/ 42 h 338"/>
                <a:gd name="T46" fmla="*/ 27 w 975"/>
                <a:gd name="T47" fmla="*/ 42 h 338"/>
                <a:gd name="T48" fmla="*/ 30 w 975"/>
                <a:gd name="T49" fmla="*/ 42 h 338"/>
                <a:gd name="T50" fmla="*/ 31 w 975"/>
                <a:gd name="T51" fmla="*/ 42 h 338"/>
                <a:gd name="T52" fmla="*/ 32 w 975"/>
                <a:gd name="T53" fmla="*/ 40 h 338"/>
                <a:gd name="T54" fmla="*/ 33 w 975"/>
                <a:gd name="T55" fmla="*/ 36 h 338"/>
                <a:gd name="T56" fmla="*/ 34 w 975"/>
                <a:gd name="T57" fmla="*/ 31 h 338"/>
                <a:gd name="T58" fmla="*/ 35 w 975"/>
                <a:gd name="T59" fmla="*/ 26 h 338"/>
                <a:gd name="T60" fmla="*/ 35 w 975"/>
                <a:gd name="T61" fmla="*/ 21 h 338"/>
                <a:gd name="T62" fmla="*/ 36 w 975"/>
                <a:gd name="T63" fmla="*/ 14 h 338"/>
                <a:gd name="T64" fmla="*/ 36 w 975"/>
                <a:gd name="T65" fmla="*/ 9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5"/>
                <a:gd name="T100" fmla="*/ 0 h 338"/>
                <a:gd name="T101" fmla="*/ 975 w 975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69"/>
            <p:cNvSpPr>
              <a:spLocks/>
            </p:cNvSpPr>
            <p:nvPr/>
          </p:nvSpPr>
          <p:spPr bwMode="auto">
            <a:xfrm>
              <a:off x="4949" y="2648"/>
              <a:ext cx="303" cy="157"/>
            </a:xfrm>
            <a:custGeom>
              <a:avLst/>
              <a:gdLst>
                <a:gd name="T0" fmla="*/ 34 w 909"/>
                <a:gd name="T1" fmla="*/ 8 h 315"/>
                <a:gd name="T2" fmla="*/ 28 w 909"/>
                <a:gd name="T3" fmla="*/ 2 h 315"/>
                <a:gd name="T4" fmla="*/ 23 w 909"/>
                <a:gd name="T5" fmla="*/ 0 h 315"/>
                <a:gd name="T6" fmla="*/ 18 w 909"/>
                <a:gd name="T7" fmla="*/ 0 h 315"/>
                <a:gd name="T8" fmla="*/ 14 w 909"/>
                <a:gd name="T9" fmla="*/ 2 h 315"/>
                <a:gd name="T10" fmla="*/ 10 w 909"/>
                <a:gd name="T11" fmla="*/ 5 h 315"/>
                <a:gd name="T12" fmla="*/ 6 w 909"/>
                <a:gd name="T13" fmla="*/ 10 h 315"/>
                <a:gd name="T14" fmla="*/ 3 w 909"/>
                <a:gd name="T15" fmla="*/ 17 h 315"/>
                <a:gd name="T16" fmla="*/ 0 w 909"/>
                <a:gd name="T17" fmla="*/ 24 h 315"/>
                <a:gd name="T18" fmla="*/ 0 w 909"/>
                <a:gd name="T19" fmla="*/ 27 h 315"/>
                <a:gd name="T20" fmla="*/ 1 w 909"/>
                <a:gd name="T21" fmla="*/ 29 h 315"/>
                <a:gd name="T22" fmla="*/ 2 w 909"/>
                <a:gd name="T23" fmla="*/ 31 h 315"/>
                <a:gd name="T24" fmla="*/ 3 w 909"/>
                <a:gd name="T25" fmla="*/ 33 h 315"/>
                <a:gd name="T26" fmla="*/ 3 w 909"/>
                <a:gd name="T27" fmla="*/ 34 h 315"/>
                <a:gd name="T28" fmla="*/ 5 w 909"/>
                <a:gd name="T29" fmla="*/ 35 h 315"/>
                <a:gd name="T30" fmla="*/ 6 w 909"/>
                <a:gd name="T31" fmla="*/ 36 h 315"/>
                <a:gd name="T32" fmla="*/ 7 w 909"/>
                <a:gd name="T33" fmla="*/ 37 h 315"/>
                <a:gd name="T34" fmla="*/ 9 w 909"/>
                <a:gd name="T35" fmla="*/ 37 h 315"/>
                <a:gd name="T36" fmla="*/ 12 w 909"/>
                <a:gd name="T37" fmla="*/ 37 h 315"/>
                <a:gd name="T38" fmla="*/ 15 w 909"/>
                <a:gd name="T39" fmla="*/ 37 h 315"/>
                <a:gd name="T40" fmla="*/ 17 w 909"/>
                <a:gd name="T41" fmla="*/ 38 h 315"/>
                <a:gd name="T42" fmla="*/ 20 w 909"/>
                <a:gd name="T43" fmla="*/ 38 h 315"/>
                <a:gd name="T44" fmla="*/ 22 w 909"/>
                <a:gd name="T45" fmla="*/ 38 h 315"/>
                <a:gd name="T46" fmla="*/ 25 w 909"/>
                <a:gd name="T47" fmla="*/ 39 h 315"/>
                <a:gd name="T48" fmla="*/ 28 w 909"/>
                <a:gd name="T49" fmla="*/ 39 h 315"/>
                <a:gd name="T50" fmla="*/ 29 w 909"/>
                <a:gd name="T51" fmla="*/ 38 h 315"/>
                <a:gd name="T52" fmla="*/ 30 w 909"/>
                <a:gd name="T53" fmla="*/ 36 h 315"/>
                <a:gd name="T54" fmla="*/ 31 w 909"/>
                <a:gd name="T55" fmla="*/ 33 h 315"/>
                <a:gd name="T56" fmla="*/ 32 w 909"/>
                <a:gd name="T57" fmla="*/ 29 h 315"/>
                <a:gd name="T58" fmla="*/ 32 w 909"/>
                <a:gd name="T59" fmla="*/ 24 h 315"/>
                <a:gd name="T60" fmla="*/ 33 w 909"/>
                <a:gd name="T61" fmla="*/ 19 h 315"/>
                <a:gd name="T62" fmla="*/ 33 w 909"/>
                <a:gd name="T63" fmla="*/ 13 h 315"/>
                <a:gd name="T64" fmla="*/ 34 w 909"/>
                <a:gd name="T65" fmla="*/ 8 h 3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9"/>
                <a:gd name="T100" fmla="*/ 0 h 315"/>
                <a:gd name="T101" fmla="*/ 909 w 909"/>
                <a:gd name="T102" fmla="*/ 315 h 3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70"/>
            <p:cNvSpPr>
              <a:spLocks/>
            </p:cNvSpPr>
            <p:nvPr/>
          </p:nvSpPr>
          <p:spPr bwMode="auto">
            <a:xfrm>
              <a:off x="4960" y="2653"/>
              <a:ext cx="281" cy="145"/>
            </a:xfrm>
            <a:custGeom>
              <a:avLst/>
              <a:gdLst>
                <a:gd name="T0" fmla="*/ 31 w 843"/>
                <a:gd name="T1" fmla="*/ 7 h 291"/>
                <a:gd name="T2" fmla="*/ 26 w 843"/>
                <a:gd name="T3" fmla="*/ 2 h 291"/>
                <a:gd name="T4" fmla="*/ 21 w 843"/>
                <a:gd name="T5" fmla="*/ 0 h 291"/>
                <a:gd name="T6" fmla="*/ 17 w 843"/>
                <a:gd name="T7" fmla="*/ 0 h 291"/>
                <a:gd name="T8" fmla="*/ 13 w 843"/>
                <a:gd name="T9" fmla="*/ 1 h 291"/>
                <a:gd name="T10" fmla="*/ 9 w 843"/>
                <a:gd name="T11" fmla="*/ 5 h 291"/>
                <a:gd name="T12" fmla="*/ 6 w 843"/>
                <a:gd name="T13" fmla="*/ 10 h 291"/>
                <a:gd name="T14" fmla="*/ 3 w 843"/>
                <a:gd name="T15" fmla="*/ 16 h 291"/>
                <a:gd name="T16" fmla="*/ 0 w 843"/>
                <a:gd name="T17" fmla="*/ 23 h 291"/>
                <a:gd name="T18" fmla="*/ 0 w 843"/>
                <a:gd name="T19" fmla="*/ 25 h 291"/>
                <a:gd name="T20" fmla="*/ 1 w 843"/>
                <a:gd name="T21" fmla="*/ 27 h 291"/>
                <a:gd name="T22" fmla="*/ 2 w 843"/>
                <a:gd name="T23" fmla="*/ 28 h 291"/>
                <a:gd name="T24" fmla="*/ 2 w 843"/>
                <a:gd name="T25" fmla="*/ 30 h 291"/>
                <a:gd name="T26" fmla="*/ 3 w 843"/>
                <a:gd name="T27" fmla="*/ 31 h 291"/>
                <a:gd name="T28" fmla="*/ 4 w 843"/>
                <a:gd name="T29" fmla="*/ 33 h 291"/>
                <a:gd name="T30" fmla="*/ 5 w 843"/>
                <a:gd name="T31" fmla="*/ 33 h 291"/>
                <a:gd name="T32" fmla="*/ 6 w 843"/>
                <a:gd name="T33" fmla="*/ 34 h 291"/>
                <a:gd name="T34" fmla="*/ 9 w 843"/>
                <a:gd name="T35" fmla="*/ 34 h 291"/>
                <a:gd name="T36" fmla="*/ 11 w 843"/>
                <a:gd name="T37" fmla="*/ 34 h 291"/>
                <a:gd name="T38" fmla="*/ 14 w 843"/>
                <a:gd name="T39" fmla="*/ 35 h 291"/>
                <a:gd name="T40" fmla="*/ 16 w 843"/>
                <a:gd name="T41" fmla="*/ 35 h 291"/>
                <a:gd name="T42" fmla="*/ 18 w 843"/>
                <a:gd name="T43" fmla="*/ 35 h 291"/>
                <a:gd name="T44" fmla="*/ 21 w 843"/>
                <a:gd name="T45" fmla="*/ 35 h 291"/>
                <a:gd name="T46" fmla="*/ 23 w 843"/>
                <a:gd name="T47" fmla="*/ 36 h 291"/>
                <a:gd name="T48" fmla="*/ 26 w 843"/>
                <a:gd name="T49" fmla="*/ 36 h 291"/>
                <a:gd name="T50" fmla="*/ 27 w 843"/>
                <a:gd name="T51" fmla="*/ 35 h 291"/>
                <a:gd name="T52" fmla="*/ 28 w 843"/>
                <a:gd name="T53" fmla="*/ 33 h 291"/>
                <a:gd name="T54" fmla="*/ 29 w 843"/>
                <a:gd name="T55" fmla="*/ 30 h 291"/>
                <a:gd name="T56" fmla="*/ 29 w 843"/>
                <a:gd name="T57" fmla="*/ 26 h 291"/>
                <a:gd name="T58" fmla="*/ 30 w 843"/>
                <a:gd name="T59" fmla="*/ 22 h 291"/>
                <a:gd name="T60" fmla="*/ 30 w 843"/>
                <a:gd name="T61" fmla="*/ 17 h 291"/>
                <a:gd name="T62" fmla="*/ 31 w 843"/>
                <a:gd name="T63" fmla="*/ 12 h 291"/>
                <a:gd name="T64" fmla="*/ 31 w 843"/>
                <a:gd name="T65" fmla="*/ 7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3"/>
                <a:gd name="T100" fmla="*/ 0 h 291"/>
                <a:gd name="T101" fmla="*/ 843 w 843"/>
                <a:gd name="T102" fmla="*/ 291 h 2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71"/>
            <p:cNvSpPr>
              <a:spLocks/>
            </p:cNvSpPr>
            <p:nvPr/>
          </p:nvSpPr>
          <p:spPr bwMode="auto">
            <a:xfrm>
              <a:off x="4971" y="2656"/>
              <a:ext cx="258" cy="136"/>
            </a:xfrm>
            <a:custGeom>
              <a:avLst/>
              <a:gdLst>
                <a:gd name="T0" fmla="*/ 29 w 775"/>
                <a:gd name="T1" fmla="*/ 8 h 270"/>
                <a:gd name="T2" fmla="*/ 24 w 775"/>
                <a:gd name="T3" fmla="*/ 3 h 270"/>
                <a:gd name="T4" fmla="*/ 19 w 775"/>
                <a:gd name="T5" fmla="*/ 1 h 270"/>
                <a:gd name="T6" fmla="*/ 15 w 775"/>
                <a:gd name="T7" fmla="*/ 0 h 270"/>
                <a:gd name="T8" fmla="*/ 12 w 775"/>
                <a:gd name="T9" fmla="*/ 2 h 270"/>
                <a:gd name="T10" fmla="*/ 9 w 775"/>
                <a:gd name="T11" fmla="*/ 5 h 270"/>
                <a:gd name="T12" fmla="*/ 5 w 775"/>
                <a:gd name="T13" fmla="*/ 10 h 270"/>
                <a:gd name="T14" fmla="*/ 3 w 775"/>
                <a:gd name="T15" fmla="*/ 15 h 270"/>
                <a:gd name="T16" fmla="*/ 0 w 775"/>
                <a:gd name="T17" fmla="*/ 22 h 270"/>
                <a:gd name="T18" fmla="*/ 0 w 775"/>
                <a:gd name="T19" fmla="*/ 24 h 270"/>
                <a:gd name="T20" fmla="*/ 1 w 775"/>
                <a:gd name="T21" fmla="*/ 26 h 270"/>
                <a:gd name="T22" fmla="*/ 2 w 775"/>
                <a:gd name="T23" fmla="*/ 27 h 270"/>
                <a:gd name="T24" fmla="*/ 2 w 775"/>
                <a:gd name="T25" fmla="*/ 29 h 270"/>
                <a:gd name="T26" fmla="*/ 3 w 775"/>
                <a:gd name="T27" fmla="*/ 30 h 270"/>
                <a:gd name="T28" fmla="*/ 4 w 775"/>
                <a:gd name="T29" fmla="*/ 31 h 270"/>
                <a:gd name="T30" fmla="*/ 5 w 775"/>
                <a:gd name="T31" fmla="*/ 32 h 270"/>
                <a:gd name="T32" fmla="*/ 6 w 775"/>
                <a:gd name="T33" fmla="*/ 32 h 270"/>
                <a:gd name="T34" fmla="*/ 8 w 775"/>
                <a:gd name="T35" fmla="*/ 33 h 270"/>
                <a:gd name="T36" fmla="*/ 10 w 775"/>
                <a:gd name="T37" fmla="*/ 33 h 270"/>
                <a:gd name="T38" fmla="*/ 12 w 775"/>
                <a:gd name="T39" fmla="*/ 33 h 270"/>
                <a:gd name="T40" fmla="*/ 15 w 775"/>
                <a:gd name="T41" fmla="*/ 33 h 270"/>
                <a:gd name="T42" fmla="*/ 17 w 775"/>
                <a:gd name="T43" fmla="*/ 34 h 270"/>
                <a:gd name="T44" fmla="*/ 19 w 775"/>
                <a:gd name="T45" fmla="*/ 34 h 270"/>
                <a:gd name="T46" fmla="*/ 21 w 775"/>
                <a:gd name="T47" fmla="*/ 34 h 270"/>
                <a:gd name="T48" fmla="*/ 23 w 775"/>
                <a:gd name="T49" fmla="*/ 35 h 270"/>
                <a:gd name="T50" fmla="*/ 25 w 775"/>
                <a:gd name="T51" fmla="*/ 34 h 270"/>
                <a:gd name="T52" fmla="*/ 26 w 775"/>
                <a:gd name="T53" fmla="*/ 32 h 270"/>
                <a:gd name="T54" fmla="*/ 26 w 775"/>
                <a:gd name="T55" fmla="*/ 29 h 270"/>
                <a:gd name="T56" fmla="*/ 27 w 775"/>
                <a:gd name="T57" fmla="*/ 25 h 270"/>
                <a:gd name="T58" fmla="*/ 28 w 775"/>
                <a:gd name="T59" fmla="*/ 21 h 270"/>
                <a:gd name="T60" fmla="*/ 28 w 775"/>
                <a:gd name="T61" fmla="*/ 17 h 270"/>
                <a:gd name="T62" fmla="*/ 28 w 775"/>
                <a:gd name="T63" fmla="*/ 12 h 270"/>
                <a:gd name="T64" fmla="*/ 29 w 775"/>
                <a:gd name="T65" fmla="*/ 8 h 2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5"/>
                <a:gd name="T100" fmla="*/ 0 h 270"/>
                <a:gd name="T101" fmla="*/ 775 w 775"/>
                <a:gd name="T102" fmla="*/ 270 h 2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72"/>
            <p:cNvSpPr>
              <a:spLocks/>
            </p:cNvSpPr>
            <p:nvPr/>
          </p:nvSpPr>
          <p:spPr bwMode="auto">
            <a:xfrm>
              <a:off x="5004" y="2698"/>
              <a:ext cx="97" cy="164"/>
            </a:xfrm>
            <a:custGeom>
              <a:avLst/>
              <a:gdLst>
                <a:gd name="T0" fmla="*/ 9 w 289"/>
                <a:gd name="T1" fmla="*/ 35 h 329"/>
                <a:gd name="T2" fmla="*/ 9 w 289"/>
                <a:gd name="T3" fmla="*/ 30 h 329"/>
                <a:gd name="T4" fmla="*/ 9 w 289"/>
                <a:gd name="T5" fmla="*/ 26 h 329"/>
                <a:gd name="T6" fmla="*/ 10 w 289"/>
                <a:gd name="T7" fmla="*/ 21 h 329"/>
                <a:gd name="T8" fmla="*/ 10 w 289"/>
                <a:gd name="T9" fmla="*/ 17 h 329"/>
                <a:gd name="T10" fmla="*/ 10 w 289"/>
                <a:gd name="T11" fmla="*/ 13 h 329"/>
                <a:gd name="T12" fmla="*/ 10 w 289"/>
                <a:gd name="T13" fmla="*/ 8 h 329"/>
                <a:gd name="T14" fmla="*/ 11 w 289"/>
                <a:gd name="T15" fmla="*/ 4 h 329"/>
                <a:gd name="T16" fmla="*/ 11 w 289"/>
                <a:gd name="T17" fmla="*/ 0 h 329"/>
                <a:gd name="T18" fmla="*/ 9 w 289"/>
                <a:gd name="T19" fmla="*/ 0 h 329"/>
                <a:gd name="T20" fmla="*/ 6 w 289"/>
                <a:gd name="T21" fmla="*/ 1 h 329"/>
                <a:gd name="T22" fmla="*/ 4 w 289"/>
                <a:gd name="T23" fmla="*/ 3 h 329"/>
                <a:gd name="T24" fmla="*/ 3 w 289"/>
                <a:gd name="T25" fmla="*/ 7 h 329"/>
                <a:gd name="T26" fmla="*/ 2 w 289"/>
                <a:gd name="T27" fmla="*/ 11 h 329"/>
                <a:gd name="T28" fmla="*/ 1 w 289"/>
                <a:gd name="T29" fmla="*/ 16 h 329"/>
                <a:gd name="T30" fmla="*/ 0 w 289"/>
                <a:gd name="T31" fmla="*/ 23 h 329"/>
                <a:gd name="T32" fmla="*/ 0 w 289"/>
                <a:gd name="T33" fmla="*/ 30 h 329"/>
                <a:gd name="T34" fmla="*/ 1 w 289"/>
                <a:gd name="T35" fmla="*/ 35 h 329"/>
                <a:gd name="T36" fmla="*/ 1 w 289"/>
                <a:gd name="T37" fmla="*/ 39 h 329"/>
                <a:gd name="T38" fmla="*/ 2 w 289"/>
                <a:gd name="T39" fmla="*/ 40 h 329"/>
                <a:gd name="T40" fmla="*/ 4 w 289"/>
                <a:gd name="T41" fmla="*/ 41 h 329"/>
                <a:gd name="T42" fmla="*/ 5 w 289"/>
                <a:gd name="T43" fmla="*/ 40 h 329"/>
                <a:gd name="T44" fmla="*/ 6 w 289"/>
                <a:gd name="T45" fmla="*/ 38 h 329"/>
                <a:gd name="T46" fmla="*/ 8 w 289"/>
                <a:gd name="T47" fmla="*/ 36 h 329"/>
                <a:gd name="T48" fmla="*/ 9 w 289"/>
                <a:gd name="T49" fmla="*/ 35 h 3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9"/>
                <a:gd name="T76" fmla="*/ 0 h 329"/>
                <a:gd name="T77" fmla="*/ 289 w 289"/>
                <a:gd name="T78" fmla="*/ 329 h 3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73"/>
            <p:cNvSpPr>
              <a:spLocks/>
            </p:cNvSpPr>
            <p:nvPr/>
          </p:nvSpPr>
          <p:spPr bwMode="auto">
            <a:xfrm>
              <a:off x="5017" y="2723"/>
              <a:ext cx="71" cy="120"/>
            </a:xfrm>
            <a:custGeom>
              <a:avLst/>
              <a:gdLst>
                <a:gd name="T0" fmla="*/ 7 w 212"/>
                <a:gd name="T1" fmla="*/ 26 h 240"/>
                <a:gd name="T2" fmla="*/ 7 w 212"/>
                <a:gd name="T3" fmla="*/ 23 h 240"/>
                <a:gd name="T4" fmla="*/ 7 w 212"/>
                <a:gd name="T5" fmla="*/ 20 h 240"/>
                <a:gd name="T6" fmla="*/ 7 w 212"/>
                <a:gd name="T7" fmla="*/ 15 h 240"/>
                <a:gd name="T8" fmla="*/ 7 w 212"/>
                <a:gd name="T9" fmla="*/ 13 h 240"/>
                <a:gd name="T10" fmla="*/ 7 w 212"/>
                <a:gd name="T11" fmla="*/ 10 h 240"/>
                <a:gd name="T12" fmla="*/ 8 w 212"/>
                <a:gd name="T13" fmla="*/ 7 h 240"/>
                <a:gd name="T14" fmla="*/ 8 w 212"/>
                <a:gd name="T15" fmla="*/ 4 h 240"/>
                <a:gd name="T16" fmla="*/ 8 w 212"/>
                <a:gd name="T17" fmla="*/ 0 h 240"/>
                <a:gd name="T18" fmla="*/ 6 w 212"/>
                <a:gd name="T19" fmla="*/ 0 h 240"/>
                <a:gd name="T20" fmla="*/ 5 w 212"/>
                <a:gd name="T21" fmla="*/ 1 h 240"/>
                <a:gd name="T22" fmla="*/ 3 w 212"/>
                <a:gd name="T23" fmla="*/ 3 h 240"/>
                <a:gd name="T24" fmla="*/ 2 w 212"/>
                <a:gd name="T25" fmla="*/ 6 h 240"/>
                <a:gd name="T26" fmla="*/ 1 w 212"/>
                <a:gd name="T27" fmla="*/ 8 h 240"/>
                <a:gd name="T28" fmla="*/ 1 w 212"/>
                <a:gd name="T29" fmla="*/ 12 h 240"/>
                <a:gd name="T30" fmla="*/ 0 w 212"/>
                <a:gd name="T31" fmla="*/ 17 h 240"/>
                <a:gd name="T32" fmla="*/ 0 w 212"/>
                <a:gd name="T33" fmla="*/ 23 h 240"/>
                <a:gd name="T34" fmla="*/ 0 w 212"/>
                <a:gd name="T35" fmla="*/ 26 h 240"/>
                <a:gd name="T36" fmla="*/ 1 w 212"/>
                <a:gd name="T37" fmla="*/ 29 h 240"/>
                <a:gd name="T38" fmla="*/ 2 w 212"/>
                <a:gd name="T39" fmla="*/ 30 h 240"/>
                <a:gd name="T40" fmla="*/ 3 w 212"/>
                <a:gd name="T41" fmla="*/ 30 h 240"/>
                <a:gd name="T42" fmla="*/ 4 w 212"/>
                <a:gd name="T43" fmla="*/ 30 h 240"/>
                <a:gd name="T44" fmla="*/ 5 w 212"/>
                <a:gd name="T45" fmla="*/ 29 h 240"/>
                <a:gd name="T46" fmla="*/ 6 w 212"/>
                <a:gd name="T47" fmla="*/ 27 h 240"/>
                <a:gd name="T48" fmla="*/ 7 w 212"/>
                <a:gd name="T49" fmla="*/ 26 h 2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"/>
                <a:gd name="T76" fmla="*/ 0 h 240"/>
                <a:gd name="T77" fmla="*/ 212 w 212"/>
                <a:gd name="T78" fmla="*/ 240 h 2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74"/>
            <p:cNvSpPr>
              <a:spLocks/>
            </p:cNvSpPr>
            <p:nvPr/>
          </p:nvSpPr>
          <p:spPr bwMode="auto">
            <a:xfrm>
              <a:off x="5146" y="2715"/>
              <a:ext cx="62" cy="103"/>
            </a:xfrm>
            <a:custGeom>
              <a:avLst/>
              <a:gdLst>
                <a:gd name="T0" fmla="*/ 4 w 186"/>
                <a:gd name="T1" fmla="*/ 25 h 205"/>
                <a:gd name="T2" fmla="*/ 2 w 186"/>
                <a:gd name="T3" fmla="*/ 24 h 205"/>
                <a:gd name="T4" fmla="*/ 1 w 186"/>
                <a:gd name="T5" fmla="*/ 22 h 205"/>
                <a:gd name="T6" fmla="*/ 1 w 186"/>
                <a:gd name="T7" fmla="*/ 19 h 205"/>
                <a:gd name="T8" fmla="*/ 0 w 186"/>
                <a:gd name="T9" fmla="*/ 16 h 205"/>
                <a:gd name="T10" fmla="*/ 0 w 186"/>
                <a:gd name="T11" fmla="*/ 12 h 205"/>
                <a:gd name="T12" fmla="*/ 0 w 186"/>
                <a:gd name="T13" fmla="*/ 8 h 205"/>
                <a:gd name="T14" fmla="*/ 0 w 186"/>
                <a:gd name="T15" fmla="*/ 4 h 205"/>
                <a:gd name="T16" fmla="*/ 0 w 186"/>
                <a:gd name="T17" fmla="*/ 0 h 205"/>
                <a:gd name="T18" fmla="*/ 2 w 186"/>
                <a:gd name="T19" fmla="*/ 2 h 205"/>
                <a:gd name="T20" fmla="*/ 3 w 186"/>
                <a:gd name="T21" fmla="*/ 4 h 205"/>
                <a:gd name="T22" fmla="*/ 5 w 186"/>
                <a:gd name="T23" fmla="*/ 6 h 205"/>
                <a:gd name="T24" fmla="*/ 6 w 186"/>
                <a:gd name="T25" fmla="*/ 9 h 205"/>
                <a:gd name="T26" fmla="*/ 6 w 186"/>
                <a:gd name="T27" fmla="*/ 12 h 205"/>
                <a:gd name="T28" fmla="*/ 7 w 186"/>
                <a:gd name="T29" fmla="*/ 15 h 205"/>
                <a:gd name="T30" fmla="*/ 7 w 186"/>
                <a:gd name="T31" fmla="*/ 19 h 205"/>
                <a:gd name="T32" fmla="*/ 6 w 186"/>
                <a:gd name="T33" fmla="*/ 24 h 205"/>
                <a:gd name="T34" fmla="*/ 6 w 186"/>
                <a:gd name="T35" fmla="*/ 25 h 205"/>
                <a:gd name="T36" fmla="*/ 5 w 186"/>
                <a:gd name="T37" fmla="*/ 26 h 205"/>
                <a:gd name="T38" fmla="*/ 5 w 186"/>
                <a:gd name="T39" fmla="*/ 26 h 205"/>
                <a:gd name="T40" fmla="*/ 5 w 186"/>
                <a:gd name="T41" fmla="*/ 26 h 205"/>
                <a:gd name="T42" fmla="*/ 4 w 186"/>
                <a:gd name="T43" fmla="*/ 26 h 205"/>
                <a:gd name="T44" fmla="*/ 4 w 186"/>
                <a:gd name="T45" fmla="*/ 26 h 205"/>
                <a:gd name="T46" fmla="*/ 4 w 186"/>
                <a:gd name="T47" fmla="*/ 26 h 205"/>
                <a:gd name="T48" fmla="*/ 4 w 186"/>
                <a:gd name="T49" fmla="*/ 25 h 2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205"/>
                <a:gd name="T77" fmla="*/ 186 w 186"/>
                <a:gd name="T78" fmla="*/ 205 h 2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75"/>
            <p:cNvSpPr>
              <a:spLocks/>
            </p:cNvSpPr>
            <p:nvPr/>
          </p:nvSpPr>
          <p:spPr bwMode="auto">
            <a:xfrm>
              <a:off x="5158" y="2735"/>
              <a:ext cx="38" cy="63"/>
            </a:xfrm>
            <a:custGeom>
              <a:avLst/>
              <a:gdLst>
                <a:gd name="T0" fmla="*/ 2 w 114"/>
                <a:gd name="T1" fmla="*/ 16 h 125"/>
                <a:gd name="T2" fmla="*/ 1 w 114"/>
                <a:gd name="T3" fmla="*/ 15 h 125"/>
                <a:gd name="T4" fmla="*/ 1 w 114"/>
                <a:gd name="T5" fmla="*/ 14 h 125"/>
                <a:gd name="T6" fmla="*/ 0 w 114"/>
                <a:gd name="T7" fmla="*/ 12 h 125"/>
                <a:gd name="T8" fmla="*/ 0 w 114"/>
                <a:gd name="T9" fmla="*/ 10 h 125"/>
                <a:gd name="T10" fmla="*/ 0 w 114"/>
                <a:gd name="T11" fmla="*/ 7 h 125"/>
                <a:gd name="T12" fmla="*/ 0 w 114"/>
                <a:gd name="T13" fmla="*/ 5 h 125"/>
                <a:gd name="T14" fmla="*/ 0 w 114"/>
                <a:gd name="T15" fmla="*/ 2 h 125"/>
                <a:gd name="T16" fmla="*/ 0 w 114"/>
                <a:gd name="T17" fmla="*/ 0 h 125"/>
                <a:gd name="T18" fmla="*/ 1 w 114"/>
                <a:gd name="T19" fmla="*/ 1 h 125"/>
                <a:gd name="T20" fmla="*/ 2 w 114"/>
                <a:gd name="T21" fmla="*/ 3 h 125"/>
                <a:gd name="T22" fmla="*/ 3 w 114"/>
                <a:gd name="T23" fmla="*/ 4 h 125"/>
                <a:gd name="T24" fmla="*/ 3 w 114"/>
                <a:gd name="T25" fmla="*/ 5 h 125"/>
                <a:gd name="T26" fmla="*/ 4 w 114"/>
                <a:gd name="T27" fmla="*/ 7 h 125"/>
                <a:gd name="T28" fmla="*/ 4 w 114"/>
                <a:gd name="T29" fmla="*/ 9 h 125"/>
                <a:gd name="T30" fmla="*/ 4 w 114"/>
                <a:gd name="T31" fmla="*/ 12 h 125"/>
                <a:gd name="T32" fmla="*/ 4 w 114"/>
                <a:gd name="T33" fmla="*/ 15 h 125"/>
                <a:gd name="T34" fmla="*/ 3 w 114"/>
                <a:gd name="T35" fmla="*/ 16 h 125"/>
                <a:gd name="T36" fmla="*/ 3 w 114"/>
                <a:gd name="T37" fmla="*/ 16 h 125"/>
                <a:gd name="T38" fmla="*/ 3 w 114"/>
                <a:gd name="T39" fmla="*/ 16 h 125"/>
                <a:gd name="T40" fmla="*/ 2 w 114"/>
                <a:gd name="T41" fmla="*/ 16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25"/>
                <a:gd name="T65" fmla="*/ 114 w 114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76"/>
            <p:cNvSpPr>
              <a:spLocks/>
            </p:cNvSpPr>
            <p:nvPr/>
          </p:nvSpPr>
          <p:spPr bwMode="auto">
            <a:xfrm>
              <a:off x="5071" y="2699"/>
              <a:ext cx="97" cy="152"/>
            </a:xfrm>
            <a:custGeom>
              <a:avLst/>
              <a:gdLst>
                <a:gd name="T0" fmla="*/ 7 w 292"/>
                <a:gd name="T1" fmla="*/ 37 h 304"/>
                <a:gd name="T2" fmla="*/ 9 w 292"/>
                <a:gd name="T3" fmla="*/ 31 h 304"/>
                <a:gd name="T4" fmla="*/ 10 w 292"/>
                <a:gd name="T5" fmla="*/ 24 h 304"/>
                <a:gd name="T6" fmla="*/ 11 w 292"/>
                <a:gd name="T7" fmla="*/ 19 h 304"/>
                <a:gd name="T8" fmla="*/ 10 w 292"/>
                <a:gd name="T9" fmla="*/ 12 h 304"/>
                <a:gd name="T10" fmla="*/ 9 w 292"/>
                <a:gd name="T11" fmla="*/ 7 h 304"/>
                <a:gd name="T12" fmla="*/ 8 w 292"/>
                <a:gd name="T13" fmla="*/ 2 h 304"/>
                <a:gd name="T14" fmla="*/ 6 w 292"/>
                <a:gd name="T15" fmla="*/ 1 h 304"/>
                <a:gd name="T16" fmla="*/ 3 w 292"/>
                <a:gd name="T17" fmla="*/ 0 h 304"/>
                <a:gd name="T18" fmla="*/ 3 w 292"/>
                <a:gd name="T19" fmla="*/ 5 h 304"/>
                <a:gd name="T20" fmla="*/ 2 w 292"/>
                <a:gd name="T21" fmla="*/ 10 h 304"/>
                <a:gd name="T22" fmla="*/ 1 w 292"/>
                <a:gd name="T23" fmla="*/ 15 h 304"/>
                <a:gd name="T24" fmla="*/ 0 w 292"/>
                <a:gd name="T25" fmla="*/ 20 h 304"/>
                <a:gd name="T26" fmla="*/ 0 w 292"/>
                <a:gd name="T27" fmla="*/ 25 h 304"/>
                <a:gd name="T28" fmla="*/ 0 w 292"/>
                <a:gd name="T29" fmla="*/ 30 h 304"/>
                <a:gd name="T30" fmla="*/ 2 w 292"/>
                <a:gd name="T31" fmla="*/ 35 h 304"/>
                <a:gd name="T32" fmla="*/ 4 w 292"/>
                <a:gd name="T33" fmla="*/ 38 h 304"/>
                <a:gd name="T34" fmla="*/ 4 w 292"/>
                <a:gd name="T35" fmla="*/ 38 h 304"/>
                <a:gd name="T36" fmla="*/ 5 w 292"/>
                <a:gd name="T37" fmla="*/ 38 h 304"/>
                <a:gd name="T38" fmla="*/ 5 w 292"/>
                <a:gd name="T39" fmla="*/ 38 h 304"/>
                <a:gd name="T40" fmla="*/ 5 w 292"/>
                <a:gd name="T41" fmla="*/ 38 h 304"/>
                <a:gd name="T42" fmla="*/ 6 w 292"/>
                <a:gd name="T43" fmla="*/ 38 h 304"/>
                <a:gd name="T44" fmla="*/ 6 w 292"/>
                <a:gd name="T45" fmla="*/ 38 h 304"/>
                <a:gd name="T46" fmla="*/ 6 w 292"/>
                <a:gd name="T47" fmla="*/ 37 h 304"/>
                <a:gd name="T48" fmla="*/ 7 w 292"/>
                <a:gd name="T49" fmla="*/ 37 h 3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2"/>
                <a:gd name="T76" fmla="*/ 0 h 304"/>
                <a:gd name="T77" fmla="*/ 292 w 292"/>
                <a:gd name="T78" fmla="*/ 304 h 3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77"/>
            <p:cNvSpPr>
              <a:spLocks/>
            </p:cNvSpPr>
            <p:nvPr/>
          </p:nvSpPr>
          <p:spPr bwMode="auto">
            <a:xfrm>
              <a:off x="5092" y="2732"/>
              <a:ext cx="54" cy="83"/>
            </a:xfrm>
            <a:custGeom>
              <a:avLst/>
              <a:gdLst>
                <a:gd name="T0" fmla="*/ 4 w 161"/>
                <a:gd name="T1" fmla="*/ 21 h 166"/>
                <a:gd name="T2" fmla="*/ 5 w 161"/>
                <a:gd name="T3" fmla="*/ 17 h 166"/>
                <a:gd name="T4" fmla="*/ 6 w 161"/>
                <a:gd name="T5" fmla="*/ 13 h 166"/>
                <a:gd name="T6" fmla="*/ 6 w 161"/>
                <a:gd name="T7" fmla="*/ 10 h 166"/>
                <a:gd name="T8" fmla="*/ 6 w 161"/>
                <a:gd name="T9" fmla="*/ 6 h 166"/>
                <a:gd name="T10" fmla="*/ 5 w 161"/>
                <a:gd name="T11" fmla="*/ 3 h 166"/>
                <a:gd name="T12" fmla="*/ 4 w 161"/>
                <a:gd name="T13" fmla="*/ 1 h 166"/>
                <a:gd name="T14" fmla="*/ 3 w 161"/>
                <a:gd name="T15" fmla="*/ 1 h 166"/>
                <a:gd name="T16" fmla="*/ 2 w 161"/>
                <a:gd name="T17" fmla="*/ 0 h 166"/>
                <a:gd name="T18" fmla="*/ 2 w 161"/>
                <a:gd name="T19" fmla="*/ 3 h 166"/>
                <a:gd name="T20" fmla="*/ 1 w 161"/>
                <a:gd name="T21" fmla="*/ 5 h 166"/>
                <a:gd name="T22" fmla="*/ 1 w 161"/>
                <a:gd name="T23" fmla="*/ 9 h 166"/>
                <a:gd name="T24" fmla="*/ 0 w 161"/>
                <a:gd name="T25" fmla="*/ 11 h 166"/>
                <a:gd name="T26" fmla="*/ 0 w 161"/>
                <a:gd name="T27" fmla="*/ 14 h 166"/>
                <a:gd name="T28" fmla="*/ 0 w 161"/>
                <a:gd name="T29" fmla="*/ 17 h 166"/>
                <a:gd name="T30" fmla="*/ 1 w 161"/>
                <a:gd name="T31" fmla="*/ 19 h 166"/>
                <a:gd name="T32" fmla="*/ 2 w 161"/>
                <a:gd name="T33" fmla="*/ 21 h 166"/>
                <a:gd name="T34" fmla="*/ 3 w 161"/>
                <a:gd name="T35" fmla="*/ 21 h 166"/>
                <a:gd name="T36" fmla="*/ 3 w 161"/>
                <a:gd name="T37" fmla="*/ 21 h 166"/>
                <a:gd name="T38" fmla="*/ 3 w 161"/>
                <a:gd name="T39" fmla="*/ 21 h 166"/>
                <a:gd name="T40" fmla="*/ 4 w 161"/>
                <a:gd name="T41" fmla="*/ 21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166"/>
                <a:gd name="T65" fmla="*/ 161 w 161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78"/>
            <p:cNvSpPr>
              <a:spLocks/>
            </p:cNvSpPr>
            <p:nvPr/>
          </p:nvSpPr>
          <p:spPr bwMode="auto">
            <a:xfrm>
              <a:off x="5031" y="2828"/>
              <a:ext cx="33" cy="60"/>
            </a:xfrm>
            <a:custGeom>
              <a:avLst/>
              <a:gdLst>
                <a:gd name="T0" fmla="*/ 4 w 99"/>
                <a:gd name="T1" fmla="*/ 4 h 120"/>
                <a:gd name="T2" fmla="*/ 3 w 99"/>
                <a:gd name="T3" fmla="*/ 3 h 120"/>
                <a:gd name="T4" fmla="*/ 3 w 99"/>
                <a:gd name="T5" fmla="*/ 2 h 120"/>
                <a:gd name="T6" fmla="*/ 2 w 99"/>
                <a:gd name="T7" fmla="*/ 1 h 120"/>
                <a:gd name="T8" fmla="*/ 2 w 99"/>
                <a:gd name="T9" fmla="*/ 1 h 120"/>
                <a:gd name="T10" fmla="*/ 1 w 99"/>
                <a:gd name="T11" fmla="*/ 0 h 120"/>
                <a:gd name="T12" fmla="*/ 1 w 99"/>
                <a:gd name="T13" fmla="*/ 0 h 120"/>
                <a:gd name="T14" fmla="*/ 0 w 99"/>
                <a:gd name="T15" fmla="*/ 0 h 120"/>
                <a:gd name="T16" fmla="*/ 0 w 99"/>
                <a:gd name="T17" fmla="*/ 1 h 120"/>
                <a:gd name="T18" fmla="*/ 0 w 99"/>
                <a:gd name="T19" fmla="*/ 3 h 120"/>
                <a:gd name="T20" fmla="*/ 0 w 99"/>
                <a:gd name="T21" fmla="*/ 5 h 120"/>
                <a:gd name="T22" fmla="*/ 0 w 99"/>
                <a:gd name="T23" fmla="*/ 8 h 120"/>
                <a:gd name="T24" fmla="*/ 1 w 99"/>
                <a:gd name="T25" fmla="*/ 10 h 120"/>
                <a:gd name="T26" fmla="*/ 1 w 99"/>
                <a:gd name="T27" fmla="*/ 11 h 120"/>
                <a:gd name="T28" fmla="*/ 2 w 99"/>
                <a:gd name="T29" fmla="*/ 13 h 120"/>
                <a:gd name="T30" fmla="*/ 3 w 99"/>
                <a:gd name="T31" fmla="*/ 14 h 120"/>
                <a:gd name="T32" fmla="*/ 3 w 99"/>
                <a:gd name="T33" fmla="*/ 15 h 120"/>
                <a:gd name="T34" fmla="*/ 3 w 99"/>
                <a:gd name="T35" fmla="*/ 14 h 120"/>
                <a:gd name="T36" fmla="*/ 3 w 99"/>
                <a:gd name="T37" fmla="*/ 13 h 120"/>
                <a:gd name="T38" fmla="*/ 3 w 99"/>
                <a:gd name="T39" fmla="*/ 11 h 120"/>
                <a:gd name="T40" fmla="*/ 3 w 99"/>
                <a:gd name="T41" fmla="*/ 10 h 120"/>
                <a:gd name="T42" fmla="*/ 3 w 99"/>
                <a:gd name="T43" fmla="*/ 8 h 120"/>
                <a:gd name="T44" fmla="*/ 3 w 99"/>
                <a:gd name="T45" fmla="*/ 7 h 120"/>
                <a:gd name="T46" fmla="*/ 3 w 99"/>
                <a:gd name="T47" fmla="*/ 5 h 120"/>
                <a:gd name="T48" fmla="*/ 4 w 99"/>
                <a:gd name="T49" fmla="*/ 4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"/>
                <a:gd name="T76" fmla="*/ 0 h 120"/>
                <a:gd name="T77" fmla="*/ 99 w 99"/>
                <a:gd name="T78" fmla="*/ 120 h 1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79"/>
            <p:cNvSpPr>
              <a:spLocks/>
            </p:cNvSpPr>
            <p:nvPr/>
          </p:nvSpPr>
          <p:spPr bwMode="auto">
            <a:xfrm>
              <a:off x="5179" y="2802"/>
              <a:ext cx="18" cy="42"/>
            </a:xfrm>
            <a:custGeom>
              <a:avLst/>
              <a:gdLst>
                <a:gd name="T0" fmla="*/ 0 w 52"/>
                <a:gd name="T1" fmla="*/ 2 h 85"/>
                <a:gd name="T2" fmla="*/ 0 w 52"/>
                <a:gd name="T3" fmla="*/ 1 h 85"/>
                <a:gd name="T4" fmla="*/ 1 w 52"/>
                <a:gd name="T5" fmla="*/ 0 h 85"/>
                <a:gd name="T6" fmla="*/ 1 w 52"/>
                <a:gd name="T7" fmla="*/ 0 h 85"/>
                <a:gd name="T8" fmla="*/ 1 w 52"/>
                <a:gd name="T9" fmla="*/ 0 h 85"/>
                <a:gd name="T10" fmla="*/ 2 w 52"/>
                <a:gd name="T11" fmla="*/ 0 h 85"/>
                <a:gd name="T12" fmla="*/ 2 w 52"/>
                <a:gd name="T13" fmla="*/ 0 h 85"/>
                <a:gd name="T14" fmla="*/ 2 w 52"/>
                <a:gd name="T15" fmla="*/ 1 h 85"/>
                <a:gd name="T16" fmla="*/ 2 w 52"/>
                <a:gd name="T17" fmla="*/ 3 h 85"/>
                <a:gd name="T18" fmla="*/ 2 w 52"/>
                <a:gd name="T19" fmla="*/ 4 h 85"/>
                <a:gd name="T20" fmla="*/ 2 w 52"/>
                <a:gd name="T21" fmla="*/ 6 h 85"/>
                <a:gd name="T22" fmla="*/ 1 w 52"/>
                <a:gd name="T23" fmla="*/ 7 h 85"/>
                <a:gd name="T24" fmla="*/ 1 w 52"/>
                <a:gd name="T25" fmla="*/ 8 h 85"/>
                <a:gd name="T26" fmla="*/ 1 w 52"/>
                <a:gd name="T27" fmla="*/ 9 h 85"/>
                <a:gd name="T28" fmla="*/ 0 w 52"/>
                <a:gd name="T29" fmla="*/ 10 h 85"/>
                <a:gd name="T30" fmla="*/ 0 w 52"/>
                <a:gd name="T31" fmla="*/ 9 h 85"/>
                <a:gd name="T32" fmla="*/ 0 w 52"/>
                <a:gd name="T33" fmla="*/ 8 h 85"/>
                <a:gd name="T34" fmla="*/ 0 w 52"/>
                <a:gd name="T35" fmla="*/ 7 h 85"/>
                <a:gd name="T36" fmla="*/ 0 w 52"/>
                <a:gd name="T37" fmla="*/ 6 h 85"/>
                <a:gd name="T38" fmla="*/ 0 w 52"/>
                <a:gd name="T39" fmla="*/ 5 h 85"/>
                <a:gd name="T40" fmla="*/ 0 w 52"/>
                <a:gd name="T41" fmla="*/ 4 h 85"/>
                <a:gd name="T42" fmla="*/ 0 w 52"/>
                <a:gd name="T43" fmla="*/ 3 h 85"/>
                <a:gd name="T44" fmla="*/ 0 w 52"/>
                <a:gd name="T45" fmla="*/ 2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"/>
                <a:gd name="T70" fmla="*/ 0 h 85"/>
                <a:gd name="T71" fmla="*/ 52 w 52"/>
                <a:gd name="T72" fmla="*/ 85 h 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80"/>
            <p:cNvSpPr>
              <a:spLocks/>
            </p:cNvSpPr>
            <p:nvPr/>
          </p:nvSpPr>
          <p:spPr bwMode="auto">
            <a:xfrm>
              <a:off x="5106" y="2827"/>
              <a:ext cx="23" cy="49"/>
            </a:xfrm>
            <a:custGeom>
              <a:avLst/>
              <a:gdLst>
                <a:gd name="T0" fmla="*/ 3 w 69"/>
                <a:gd name="T1" fmla="*/ 3 h 99"/>
                <a:gd name="T2" fmla="*/ 2 w 69"/>
                <a:gd name="T3" fmla="*/ 2 h 99"/>
                <a:gd name="T4" fmla="*/ 2 w 69"/>
                <a:gd name="T5" fmla="*/ 1 h 99"/>
                <a:gd name="T6" fmla="*/ 2 w 69"/>
                <a:gd name="T7" fmla="*/ 0 h 99"/>
                <a:gd name="T8" fmla="*/ 2 w 69"/>
                <a:gd name="T9" fmla="*/ 0 h 99"/>
                <a:gd name="T10" fmla="*/ 1 w 69"/>
                <a:gd name="T11" fmla="*/ 0 h 99"/>
                <a:gd name="T12" fmla="*/ 1 w 69"/>
                <a:gd name="T13" fmla="*/ 0 h 99"/>
                <a:gd name="T14" fmla="*/ 0 w 69"/>
                <a:gd name="T15" fmla="*/ 0 h 99"/>
                <a:gd name="T16" fmla="*/ 0 w 69"/>
                <a:gd name="T17" fmla="*/ 0 h 99"/>
                <a:gd name="T18" fmla="*/ 0 w 69"/>
                <a:gd name="T19" fmla="*/ 1 h 99"/>
                <a:gd name="T20" fmla="*/ 0 w 69"/>
                <a:gd name="T21" fmla="*/ 3 h 99"/>
                <a:gd name="T22" fmla="*/ 0 w 69"/>
                <a:gd name="T23" fmla="*/ 4 h 99"/>
                <a:gd name="T24" fmla="*/ 0 w 69"/>
                <a:gd name="T25" fmla="*/ 5 h 99"/>
                <a:gd name="T26" fmla="*/ 0 w 69"/>
                <a:gd name="T27" fmla="*/ 7 h 99"/>
                <a:gd name="T28" fmla="*/ 1 w 69"/>
                <a:gd name="T29" fmla="*/ 8 h 99"/>
                <a:gd name="T30" fmla="*/ 1 w 69"/>
                <a:gd name="T31" fmla="*/ 10 h 99"/>
                <a:gd name="T32" fmla="*/ 1 w 69"/>
                <a:gd name="T33" fmla="*/ 12 h 99"/>
                <a:gd name="T34" fmla="*/ 1 w 69"/>
                <a:gd name="T35" fmla="*/ 11 h 99"/>
                <a:gd name="T36" fmla="*/ 1 w 69"/>
                <a:gd name="T37" fmla="*/ 11 h 99"/>
                <a:gd name="T38" fmla="*/ 1 w 69"/>
                <a:gd name="T39" fmla="*/ 10 h 99"/>
                <a:gd name="T40" fmla="*/ 2 w 69"/>
                <a:gd name="T41" fmla="*/ 9 h 99"/>
                <a:gd name="T42" fmla="*/ 2 w 69"/>
                <a:gd name="T43" fmla="*/ 7 h 99"/>
                <a:gd name="T44" fmla="*/ 2 w 69"/>
                <a:gd name="T45" fmla="*/ 6 h 99"/>
                <a:gd name="T46" fmla="*/ 2 w 69"/>
                <a:gd name="T47" fmla="*/ 4 h 99"/>
                <a:gd name="T48" fmla="*/ 3 w 69"/>
                <a:gd name="T49" fmla="*/ 3 h 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"/>
                <a:gd name="T76" fmla="*/ 0 h 99"/>
                <a:gd name="T77" fmla="*/ 69 w 69"/>
                <a:gd name="T78" fmla="*/ 99 h 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81"/>
            <p:cNvSpPr>
              <a:spLocks/>
            </p:cNvSpPr>
            <p:nvPr/>
          </p:nvSpPr>
          <p:spPr bwMode="auto">
            <a:xfrm>
              <a:off x="4552" y="2794"/>
              <a:ext cx="134" cy="139"/>
            </a:xfrm>
            <a:custGeom>
              <a:avLst/>
              <a:gdLst>
                <a:gd name="T0" fmla="*/ 9 w 402"/>
                <a:gd name="T1" fmla="*/ 31 h 279"/>
                <a:gd name="T2" fmla="*/ 11 w 402"/>
                <a:gd name="T3" fmla="*/ 28 h 279"/>
                <a:gd name="T4" fmla="*/ 12 w 402"/>
                <a:gd name="T5" fmla="*/ 24 h 279"/>
                <a:gd name="T6" fmla="*/ 13 w 402"/>
                <a:gd name="T7" fmla="*/ 20 h 279"/>
                <a:gd name="T8" fmla="*/ 14 w 402"/>
                <a:gd name="T9" fmla="*/ 17 h 279"/>
                <a:gd name="T10" fmla="*/ 15 w 402"/>
                <a:gd name="T11" fmla="*/ 12 h 279"/>
                <a:gd name="T12" fmla="*/ 15 w 402"/>
                <a:gd name="T13" fmla="*/ 8 h 279"/>
                <a:gd name="T14" fmla="*/ 15 w 402"/>
                <a:gd name="T15" fmla="*/ 4 h 279"/>
                <a:gd name="T16" fmla="*/ 15 w 402"/>
                <a:gd name="T17" fmla="*/ 0 h 279"/>
                <a:gd name="T18" fmla="*/ 13 w 402"/>
                <a:gd name="T19" fmla="*/ 4 h 279"/>
                <a:gd name="T20" fmla="*/ 11 w 402"/>
                <a:gd name="T21" fmla="*/ 7 h 279"/>
                <a:gd name="T22" fmla="*/ 9 w 402"/>
                <a:gd name="T23" fmla="*/ 9 h 279"/>
                <a:gd name="T24" fmla="*/ 7 w 402"/>
                <a:gd name="T25" fmla="*/ 10 h 279"/>
                <a:gd name="T26" fmla="*/ 5 w 402"/>
                <a:gd name="T27" fmla="*/ 11 h 279"/>
                <a:gd name="T28" fmla="*/ 3 w 402"/>
                <a:gd name="T29" fmla="*/ 14 h 279"/>
                <a:gd name="T30" fmla="*/ 1 w 402"/>
                <a:gd name="T31" fmla="*/ 18 h 279"/>
                <a:gd name="T32" fmla="*/ 0 w 402"/>
                <a:gd name="T33" fmla="*/ 25 h 279"/>
                <a:gd name="T34" fmla="*/ 0 w 402"/>
                <a:gd name="T35" fmla="*/ 28 h 279"/>
                <a:gd name="T36" fmla="*/ 1 w 402"/>
                <a:gd name="T37" fmla="*/ 31 h 279"/>
                <a:gd name="T38" fmla="*/ 2 w 402"/>
                <a:gd name="T39" fmla="*/ 33 h 279"/>
                <a:gd name="T40" fmla="*/ 3 w 402"/>
                <a:gd name="T41" fmla="*/ 34 h 279"/>
                <a:gd name="T42" fmla="*/ 4 w 402"/>
                <a:gd name="T43" fmla="*/ 34 h 279"/>
                <a:gd name="T44" fmla="*/ 6 w 402"/>
                <a:gd name="T45" fmla="*/ 34 h 279"/>
                <a:gd name="T46" fmla="*/ 7 w 402"/>
                <a:gd name="T47" fmla="*/ 33 h 279"/>
                <a:gd name="T48" fmla="*/ 9 w 402"/>
                <a:gd name="T49" fmla="*/ 31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2"/>
                <a:gd name="T76" fmla="*/ 0 h 279"/>
                <a:gd name="T77" fmla="*/ 402 w 402"/>
                <a:gd name="T78" fmla="*/ 279 h 2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82"/>
            <p:cNvSpPr>
              <a:spLocks/>
            </p:cNvSpPr>
            <p:nvPr/>
          </p:nvSpPr>
          <p:spPr bwMode="auto">
            <a:xfrm>
              <a:off x="4580" y="2816"/>
              <a:ext cx="106" cy="98"/>
            </a:xfrm>
            <a:custGeom>
              <a:avLst/>
              <a:gdLst>
                <a:gd name="T0" fmla="*/ 6 w 319"/>
                <a:gd name="T1" fmla="*/ 23 h 196"/>
                <a:gd name="T2" fmla="*/ 7 w 319"/>
                <a:gd name="T3" fmla="*/ 20 h 196"/>
                <a:gd name="T4" fmla="*/ 9 w 319"/>
                <a:gd name="T5" fmla="*/ 18 h 196"/>
                <a:gd name="T6" fmla="*/ 10 w 319"/>
                <a:gd name="T7" fmla="*/ 14 h 196"/>
                <a:gd name="T8" fmla="*/ 11 w 319"/>
                <a:gd name="T9" fmla="*/ 12 h 196"/>
                <a:gd name="T10" fmla="*/ 11 w 319"/>
                <a:gd name="T11" fmla="*/ 10 h 196"/>
                <a:gd name="T12" fmla="*/ 11 w 319"/>
                <a:gd name="T13" fmla="*/ 6 h 196"/>
                <a:gd name="T14" fmla="*/ 12 w 319"/>
                <a:gd name="T15" fmla="*/ 3 h 196"/>
                <a:gd name="T16" fmla="*/ 12 w 319"/>
                <a:gd name="T17" fmla="*/ 0 h 196"/>
                <a:gd name="T18" fmla="*/ 11 w 319"/>
                <a:gd name="T19" fmla="*/ 3 h 196"/>
                <a:gd name="T20" fmla="*/ 9 w 319"/>
                <a:gd name="T21" fmla="*/ 6 h 196"/>
                <a:gd name="T22" fmla="*/ 8 w 319"/>
                <a:gd name="T23" fmla="*/ 6 h 196"/>
                <a:gd name="T24" fmla="*/ 6 w 319"/>
                <a:gd name="T25" fmla="*/ 7 h 196"/>
                <a:gd name="T26" fmla="*/ 4 w 319"/>
                <a:gd name="T27" fmla="*/ 8 h 196"/>
                <a:gd name="T28" fmla="*/ 3 w 319"/>
                <a:gd name="T29" fmla="*/ 10 h 196"/>
                <a:gd name="T30" fmla="*/ 1 w 319"/>
                <a:gd name="T31" fmla="*/ 13 h 196"/>
                <a:gd name="T32" fmla="*/ 0 w 319"/>
                <a:gd name="T33" fmla="*/ 18 h 196"/>
                <a:gd name="T34" fmla="*/ 0 w 319"/>
                <a:gd name="T35" fmla="*/ 21 h 196"/>
                <a:gd name="T36" fmla="*/ 0 w 319"/>
                <a:gd name="T37" fmla="*/ 23 h 196"/>
                <a:gd name="T38" fmla="*/ 1 w 319"/>
                <a:gd name="T39" fmla="*/ 24 h 196"/>
                <a:gd name="T40" fmla="*/ 2 w 319"/>
                <a:gd name="T41" fmla="*/ 25 h 196"/>
                <a:gd name="T42" fmla="*/ 2 w 319"/>
                <a:gd name="T43" fmla="*/ 25 h 196"/>
                <a:gd name="T44" fmla="*/ 3 w 319"/>
                <a:gd name="T45" fmla="*/ 25 h 196"/>
                <a:gd name="T46" fmla="*/ 4 w 319"/>
                <a:gd name="T47" fmla="*/ 24 h 196"/>
                <a:gd name="T48" fmla="*/ 6 w 319"/>
                <a:gd name="T49" fmla="*/ 23 h 1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9"/>
                <a:gd name="T76" fmla="*/ 0 h 196"/>
                <a:gd name="T77" fmla="*/ 319 w 319"/>
                <a:gd name="T78" fmla="*/ 196 h 1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83"/>
            <p:cNvSpPr>
              <a:spLocks/>
            </p:cNvSpPr>
            <p:nvPr/>
          </p:nvSpPr>
          <p:spPr bwMode="auto">
            <a:xfrm>
              <a:off x="4615" y="2787"/>
              <a:ext cx="177" cy="140"/>
            </a:xfrm>
            <a:custGeom>
              <a:avLst/>
              <a:gdLst>
                <a:gd name="T0" fmla="*/ 9 w 532"/>
                <a:gd name="T1" fmla="*/ 32 h 281"/>
                <a:gd name="T2" fmla="*/ 13 w 532"/>
                <a:gd name="T3" fmla="*/ 26 h 281"/>
                <a:gd name="T4" fmla="*/ 17 w 532"/>
                <a:gd name="T5" fmla="*/ 21 h 281"/>
                <a:gd name="T6" fmla="*/ 19 w 532"/>
                <a:gd name="T7" fmla="*/ 16 h 281"/>
                <a:gd name="T8" fmla="*/ 20 w 532"/>
                <a:gd name="T9" fmla="*/ 12 h 281"/>
                <a:gd name="T10" fmla="*/ 20 w 532"/>
                <a:gd name="T11" fmla="*/ 9 h 281"/>
                <a:gd name="T12" fmla="*/ 19 w 532"/>
                <a:gd name="T13" fmla="*/ 5 h 281"/>
                <a:gd name="T14" fmla="*/ 17 w 532"/>
                <a:gd name="T15" fmla="*/ 2 h 281"/>
                <a:gd name="T16" fmla="*/ 15 w 532"/>
                <a:gd name="T17" fmla="*/ 0 h 281"/>
                <a:gd name="T18" fmla="*/ 13 w 532"/>
                <a:gd name="T19" fmla="*/ 0 h 281"/>
                <a:gd name="T20" fmla="*/ 12 w 532"/>
                <a:gd name="T21" fmla="*/ 0 h 281"/>
                <a:gd name="T22" fmla="*/ 10 w 532"/>
                <a:gd name="T23" fmla="*/ 0 h 281"/>
                <a:gd name="T24" fmla="*/ 9 w 532"/>
                <a:gd name="T25" fmla="*/ 0 h 281"/>
                <a:gd name="T26" fmla="*/ 8 w 532"/>
                <a:gd name="T27" fmla="*/ 1 h 281"/>
                <a:gd name="T28" fmla="*/ 8 w 532"/>
                <a:gd name="T29" fmla="*/ 3 h 281"/>
                <a:gd name="T30" fmla="*/ 8 w 532"/>
                <a:gd name="T31" fmla="*/ 6 h 281"/>
                <a:gd name="T32" fmla="*/ 8 w 532"/>
                <a:gd name="T33" fmla="*/ 10 h 281"/>
                <a:gd name="T34" fmla="*/ 7 w 532"/>
                <a:gd name="T35" fmla="*/ 10 h 281"/>
                <a:gd name="T36" fmla="*/ 5 w 532"/>
                <a:gd name="T37" fmla="*/ 11 h 281"/>
                <a:gd name="T38" fmla="*/ 4 w 532"/>
                <a:gd name="T39" fmla="*/ 12 h 281"/>
                <a:gd name="T40" fmla="*/ 3 w 532"/>
                <a:gd name="T41" fmla="*/ 13 h 281"/>
                <a:gd name="T42" fmla="*/ 2 w 532"/>
                <a:gd name="T43" fmla="*/ 15 h 281"/>
                <a:gd name="T44" fmla="*/ 1 w 532"/>
                <a:gd name="T45" fmla="*/ 18 h 281"/>
                <a:gd name="T46" fmla="*/ 1 w 532"/>
                <a:gd name="T47" fmla="*/ 21 h 281"/>
                <a:gd name="T48" fmla="*/ 0 w 532"/>
                <a:gd name="T49" fmla="*/ 25 h 281"/>
                <a:gd name="T50" fmla="*/ 0 w 532"/>
                <a:gd name="T51" fmla="*/ 29 h 281"/>
                <a:gd name="T52" fmla="*/ 1 w 532"/>
                <a:gd name="T53" fmla="*/ 31 h 281"/>
                <a:gd name="T54" fmla="*/ 2 w 532"/>
                <a:gd name="T55" fmla="*/ 33 h 281"/>
                <a:gd name="T56" fmla="*/ 3 w 532"/>
                <a:gd name="T57" fmla="*/ 34 h 281"/>
                <a:gd name="T58" fmla="*/ 4 w 532"/>
                <a:gd name="T59" fmla="*/ 35 h 281"/>
                <a:gd name="T60" fmla="*/ 6 w 532"/>
                <a:gd name="T61" fmla="*/ 34 h 281"/>
                <a:gd name="T62" fmla="*/ 7 w 532"/>
                <a:gd name="T63" fmla="*/ 33 h 281"/>
                <a:gd name="T64" fmla="*/ 9 w 532"/>
                <a:gd name="T65" fmla="*/ 32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2"/>
                <a:gd name="T100" fmla="*/ 0 h 281"/>
                <a:gd name="T101" fmla="*/ 532 w 532"/>
                <a:gd name="T102" fmla="*/ 281 h 2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4653" y="2813"/>
              <a:ext cx="110" cy="88"/>
            </a:xfrm>
            <a:custGeom>
              <a:avLst/>
              <a:gdLst>
                <a:gd name="T0" fmla="*/ 6 w 331"/>
                <a:gd name="T1" fmla="*/ 21 h 175"/>
                <a:gd name="T2" fmla="*/ 8 w 331"/>
                <a:gd name="T3" fmla="*/ 17 h 175"/>
                <a:gd name="T4" fmla="*/ 10 w 331"/>
                <a:gd name="T5" fmla="*/ 14 h 175"/>
                <a:gd name="T6" fmla="*/ 12 w 331"/>
                <a:gd name="T7" fmla="*/ 11 h 175"/>
                <a:gd name="T8" fmla="*/ 12 w 331"/>
                <a:gd name="T9" fmla="*/ 8 h 175"/>
                <a:gd name="T10" fmla="*/ 12 w 331"/>
                <a:gd name="T11" fmla="*/ 6 h 175"/>
                <a:gd name="T12" fmla="*/ 12 w 331"/>
                <a:gd name="T13" fmla="*/ 4 h 175"/>
                <a:gd name="T14" fmla="*/ 11 w 331"/>
                <a:gd name="T15" fmla="*/ 2 h 175"/>
                <a:gd name="T16" fmla="*/ 9 w 331"/>
                <a:gd name="T17" fmla="*/ 1 h 175"/>
                <a:gd name="T18" fmla="*/ 8 w 331"/>
                <a:gd name="T19" fmla="*/ 1 h 175"/>
                <a:gd name="T20" fmla="*/ 7 w 331"/>
                <a:gd name="T21" fmla="*/ 0 h 175"/>
                <a:gd name="T22" fmla="*/ 6 w 331"/>
                <a:gd name="T23" fmla="*/ 0 h 175"/>
                <a:gd name="T24" fmla="*/ 6 w 331"/>
                <a:gd name="T25" fmla="*/ 1 h 175"/>
                <a:gd name="T26" fmla="*/ 5 w 331"/>
                <a:gd name="T27" fmla="*/ 1 h 175"/>
                <a:gd name="T28" fmla="*/ 5 w 331"/>
                <a:gd name="T29" fmla="*/ 2 h 175"/>
                <a:gd name="T30" fmla="*/ 5 w 331"/>
                <a:gd name="T31" fmla="*/ 4 h 175"/>
                <a:gd name="T32" fmla="*/ 5 w 331"/>
                <a:gd name="T33" fmla="*/ 7 h 175"/>
                <a:gd name="T34" fmla="*/ 4 w 331"/>
                <a:gd name="T35" fmla="*/ 7 h 175"/>
                <a:gd name="T36" fmla="*/ 3 w 331"/>
                <a:gd name="T37" fmla="*/ 8 h 175"/>
                <a:gd name="T38" fmla="*/ 3 w 331"/>
                <a:gd name="T39" fmla="*/ 8 h 175"/>
                <a:gd name="T40" fmla="*/ 2 w 331"/>
                <a:gd name="T41" fmla="*/ 9 h 175"/>
                <a:gd name="T42" fmla="*/ 1 w 331"/>
                <a:gd name="T43" fmla="*/ 10 h 175"/>
                <a:gd name="T44" fmla="*/ 1 w 331"/>
                <a:gd name="T45" fmla="*/ 12 h 175"/>
                <a:gd name="T46" fmla="*/ 0 w 331"/>
                <a:gd name="T47" fmla="*/ 14 h 175"/>
                <a:gd name="T48" fmla="*/ 0 w 331"/>
                <a:gd name="T49" fmla="*/ 17 h 175"/>
                <a:gd name="T50" fmla="*/ 0 w 331"/>
                <a:gd name="T51" fmla="*/ 19 h 175"/>
                <a:gd name="T52" fmla="*/ 1 w 331"/>
                <a:gd name="T53" fmla="*/ 20 h 175"/>
                <a:gd name="T54" fmla="*/ 1 w 331"/>
                <a:gd name="T55" fmla="*/ 21 h 175"/>
                <a:gd name="T56" fmla="*/ 2 w 331"/>
                <a:gd name="T57" fmla="*/ 22 h 175"/>
                <a:gd name="T58" fmla="*/ 3 w 331"/>
                <a:gd name="T59" fmla="*/ 22 h 175"/>
                <a:gd name="T60" fmla="*/ 4 w 331"/>
                <a:gd name="T61" fmla="*/ 22 h 175"/>
                <a:gd name="T62" fmla="*/ 4 w 331"/>
                <a:gd name="T63" fmla="*/ 22 h 175"/>
                <a:gd name="T64" fmla="*/ 6 w 331"/>
                <a:gd name="T65" fmla="*/ 2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1"/>
                <a:gd name="T100" fmla="*/ 0 h 175"/>
                <a:gd name="T101" fmla="*/ 331 w 331"/>
                <a:gd name="T102" fmla="*/ 175 h 1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4533" y="2896"/>
              <a:ext cx="38" cy="66"/>
            </a:xfrm>
            <a:custGeom>
              <a:avLst/>
              <a:gdLst>
                <a:gd name="T0" fmla="*/ 4 w 112"/>
                <a:gd name="T1" fmla="*/ 6 h 132"/>
                <a:gd name="T2" fmla="*/ 4 w 112"/>
                <a:gd name="T3" fmla="*/ 4 h 132"/>
                <a:gd name="T4" fmla="*/ 4 w 112"/>
                <a:gd name="T5" fmla="*/ 3 h 132"/>
                <a:gd name="T6" fmla="*/ 4 w 112"/>
                <a:gd name="T7" fmla="*/ 2 h 132"/>
                <a:gd name="T8" fmla="*/ 4 w 112"/>
                <a:gd name="T9" fmla="*/ 1 h 132"/>
                <a:gd name="T10" fmla="*/ 4 w 112"/>
                <a:gd name="T11" fmla="*/ 1 h 132"/>
                <a:gd name="T12" fmla="*/ 3 w 112"/>
                <a:gd name="T13" fmla="*/ 1 h 132"/>
                <a:gd name="T14" fmla="*/ 3 w 112"/>
                <a:gd name="T15" fmla="*/ 0 h 132"/>
                <a:gd name="T16" fmla="*/ 2 w 112"/>
                <a:gd name="T17" fmla="*/ 1 h 132"/>
                <a:gd name="T18" fmla="*/ 2 w 112"/>
                <a:gd name="T19" fmla="*/ 2 h 132"/>
                <a:gd name="T20" fmla="*/ 1 w 112"/>
                <a:gd name="T21" fmla="*/ 4 h 132"/>
                <a:gd name="T22" fmla="*/ 1 w 112"/>
                <a:gd name="T23" fmla="*/ 6 h 132"/>
                <a:gd name="T24" fmla="*/ 0 w 112"/>
                <a:gd name="T25" fmla="*/ 8 h 132"/>
                <a:gd name="T26" fmla="*/ 0 w 112"/>
                <a:gd name="T27" fmla="*/ 10 h 132"/>
                <a:gd name="T28" fmla="*/ 0 w 112"/>
                <a:gd name="T29" fmla="*/ 12 h 132"/>
                <a:gd name="T30" fmla="*/ 0 w 112"/>
                <a:gd name="T31" fmla="*/ 14 h 132"/>
                <a:gd name="T32" fmla="*/ 0 w 112"/>
                <a:gd name="T33" fmla="*/ 17 h 132"/>
                <a:gd name="T34" fmla="*/ 1 w 112"/>
                <a:gd name="T35" fmla="*/ 14 h 132"/>
                <a:gd name="T36" fmla="*/ 1 w 112"/>
                <a:gd name="T37" fmla="*/ 12 h 132"/>
                <a:gd name="T38" fmla="*/ 2 w 112"/>
                <a:gd name="T39" fmla="*/ 11 h 132"/>
                <a:gd name="T40" fmla="*/ 2 w 112"/>
                <a:gd name="T41" fmla="*/ 10 h 132"/>
                <a:gd name="T42" fmla="*/ 3 w 112"/>
                <a:gd name="T43" fmla="*/ 9 h 132"/>
                <a:gd name="T44" fmla="*/ 3 w 112"/>
                <a:gd name="T45" fmla="*/ 8 h 132"/>
                <a:gd name="T46" fmla="*/ 4 w 112"/>
                <a:gd name="T47" fmla="*/ 7 h 132"/>
                <a:gd name="T48" fmla="*/ 4 w 112"/>
                <a:gd name="T49" fmla="*/ 6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132"/>
                <a:gd name="T77" fmla="*/ 112 w 11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4613" y="2888"/>
              <a:ext cx="38" cy="66"/>
            </a:xfrm>
            <a:custGeom>
              <a:avLst/>
              <a:gdLst>
                <a:gd name="T0" fmla="*/ 4 w 113"/>
                <a:gd name="T1" fmla="*/ 7 h 133"/>
                <a:gd name="T2" fmla="*/ 4 w 113"/>
                <a:gd name="T3" fmla="*/ 4 h 133"/>
                <a:gd name="T4" fmla="*/ 4 w 113"/>
                <a:gd name="T5" fmla="*/ 3 h 133"/>
                <a:gd name="T6" fmla="*/ 4 w 113"/>
                <a:gd name="T7" fmla="*/ 2 h 133"/>
                <a:gd name="T8" fmla="*/ 4 w 113"/>
                <a:gd name="T9" fmla="*/ 1 h 133"/>
                <a:gd name="T10" fmla="*/ 4 w 113"/>
                <a:gd name="T11" fmla="*/ 0 h 133"/>
                <a:gd name="T12" fmla="*/ 3 w 113"/>
                <a:gd name="T13" fmla="*/ 0 h 133"/>
                <a:gd name="T14" fmla="*/ 3 w 113"/>
                <a:gd name="T15" fmla="*/ 0 h 133"/>
                <a:gd name="T16" fmla="*/ 2 w 113"/>
                <a:gd name="T17" fmla="*/ 0 h 133"/>
                <a:gd name="T18" fmla="*/ 2 w 113"/>
                <a:gd name="T19" fmla="*/ 2 h 133"/>
                <a:gd name="T20" fmla="*/ 1 w 113"/>
                <a:gd name="T21" fmla="*/ 4 h 133"/>
                <a:gd name="T22" fmla="*/ 1 w 113"/>
                <a:gd name="T23" fmla="*/ 6 h 133"/>
                <a:gd name="T24" fmla="*/ 0 w 113"/>
                <a:gd name="T25" fmla="*/ 8 h 133"/>
                <a:gd name="T26" fmla="*/ 0 w 113"/>
                <a:gd name="T27" fmla="*/ 10 h 133"/>
                <a:gd name="T28" fmla="*/ 0 w 113"/>
                <a:gd name="T29" fmla="*/ 12 h 133"/>
                <a:gd name="T30" fmla="*/ 0 w 113"/>
                <a:gd name="T31" fmla="*/ 14 h 133"/>
                <a:gd name="T32" fmla="*/ 0 w 113"/>
                <a:gd name="T33" fmla="*/ 16 h 133"/>
                <a:gd name="T34" fmla="*/ 1 w 113"/>
                <a:gd name="T35" fmla="*/ 14 h 133"/>
                <a:gd name="T36" fmla="*/ 1 w 113"/>
                <a:gd name="T37" fmla="*/ 12 h 133"/>
                <a:gd name="T38" fmla="*/ 2 w 113"/>
                <a:gd name="T39" fmla="*/ 11 h 133"/>
                <a:gd name="T40" fmla="*/ 2 w 113"/>
                <a:gd name="T41" fmla="*/ 10 h 133"/>
                <a:gd name="T42" fmla="*/ 3 w 113"/>
                <a:gd name="T43" fmla="*/ 8 h 133"/>
                <a:gd name="T44" fmla="*/ 3 w 113"/>
                <a:gd name="T45" fmla="*/ 8 h 133"/>
                <a:gd name="T46" fmla="*/ 4 w 113"/>
                <a:gd name="T47" fmla="*/ 7 h 133"/>
                <a:gd name="T48" fmla="*/ 4 w 113"/>
                <a:gd name="T49" fmla="*/ 7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133"/>
                <a:gd name="T77" fmla="*/ 113 w 113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87"/>
            <p:cNvSpPr>
              <a:spLocks/>
            </p:cNvSpPr>
            <p:nvPr/>
          </p:nvSpPr>
          <p:spPr bwMode="auto">
            <a:xfrm>
              <a:off x="4737" y="2583"/>
              <a:ext cx="120" cy="277"/>
            </a:xfrm>
            <a:custGeom>
              <a:avLst/>
              <a:gdLst>
                <a:gd name="T0" fmla="*/ 3 w 361"/>
                <a:gd name="T1" fmla="*/ 58 h 553"/>
                <a:gd name="T2" fmla="*/ 3 w 361"/>
                <a:gd name="T3" fmla="*/ 51 h 553"/>
                <a:gd name="T4" fmla="*/ 2 w 361"/>
                <a:gd name="T5" fmla="*/ 44 h 553"/>
                <a:gd name="T6" fmla="*/ 2 w 361"/>
                <a:gd name="T7" fmla="*/ 36 h 553"/>
                <a:gd name="T8" fmla="*/ 2 w 361"/>
                <a:gd name="T9" fmla="*/ 29 h 553"/>
                <a:gd name="T10" fmla="*/ 1 w 361"/>
                <a:gd name="T11" fmla="*/ 22 h 553"/>
                <a:gd name="T12" fmla="*/ 1 w 361"/>
                <a:gd name="T13" fmla="*/ 15 h 553"/>
                <a:gd name="T14" fmla="*/ 0 w 361"/>
                <a:gd name="T15" fmla="*/ 8 h 553"/>
                <a:gd name="T16" fmla="*/ 0 w 361"/>
                <a:gd name="T17" fmla="*/ 0 h 553"/>
                <a:gd name="T18" fmla="*/ 2 w 361"/>
                <a:gd name="T19" fmla="*/ 5 h 553"/>
                <a:gd name="T20" fmla="*/ 3 w 361"/>
                <a:gd name="T21" fmla="*/ 11 h 553"/>
                <a:gd name="T22" fmla="*/ 5 w 361"/>
                <a:gd name="T23" fmla="*/ 17 h 553"/>
                <a:gd name="T24" fmla="*/ 7 w 361"/>
                <a:gd name="T25" fmla="*/ 24 h 553"/>
                <a:gd name="T26" fmla="*/ 8 w 361"/>
                <a:gd name="T27" fmla="*/ 31 h 553"/>
                <a:gd name="T28" fmla="*/ 10 w 361"/>
                <a:gd name="T29" fmla="*/ 40 h 553"/>
                <a:gd name="T30" fmla="*/ 12 w 361"/>
                <a:gd name="T31" fmla="*/ 48 h 553"/>
                <a:gd name="T32" fmla="*/ 13 w 361"/>
                <a:gd name="T33" fmla="*/ 58 h 553"/>
                <a:gd name="T34" fmla="*/ 12 w 361"/>
                <a:gd name="T35" fmla="*/ 63 h 553"/>
                <a:gd name="T36" fmla="*/ 11 w 361"/>
                <a:gd name="T37" fmla="*/ 67 h 553"/>
                <a:gd name="T38" fmla="*/ 10 w 361"/>
                <a:gd name="T39" fmla="*/ 69 h 553"/>
                <a:gd name="T40" fmla="*/ 9 w 361"/>
                <a:gd name="T41" fmla="*/ 70 h 553"/>
                <a:gd name="T42" fmla="*/ 7 w 361"/>
                <a:gd name="T43" fmla="*/ 68 h 553"/>
                <a:gd name="T44" fmla="*/ 6 w 361"/>
                <a:gd name="T45" fmla="*/ 66 h 553"/>
                <a:gd name="T46" fmla="*/ 5 w 361"/>
                <a:gd name="T47" fmla="*/ 63 h 553"/>
                <a:gd name="T48" fmla="*/ 3 w 361"/>
                <a:gd name="T49" fmla="*/ 58 h 5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1"/>
                <a:gd name="T76" fmla="*/ 0 h 553"/>
                <a:gd name="T77" fmla="*/ 361 w 361"/>
                <a:gd name="T78" fmla="*/ 553 h 5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88"/>
            <p:cNvSpPr>
              <a:spLocks/>
            </p:cNvSpPr>
            <p:nvPr/>
          </p:nvSpPr>
          <p:spPr bwMode="auto">
            <a:xfrm>
              <a:off x="4348" y="2267"/>
              <a:ext cx="453" cy="555"/>
            </a:xfrm>
            <a:custGeom>
              <a:avLst/>
              <a:gdLst>
                <a:gd name="T0" fmla="*/ 50 w 1359"/>
                <a:gd name="T1" fmla="*/ 116 h 1111"/>
                <a:gd name="T2" fmla="*/ 48 w 1359"/>
                <a:gd name="T3" fmla="*/ 111 h 1111"/>
                <a:gd name="T4" fmla="*/ 47 w 1359"/>
                <a:gd name="T5" fmla="*/ 106 h 1111"/>
                <a:gd name="T6" fmla="*/ 45 w 1359"/>
                <a:gd name="T7" fmla="*/ 101 h 1111"/>
                <a:gd name="T8" fmla="*/ 44 w 1359"/>
                <a:gd name="T9" fmla="*/ 95 h 1111"/>
                <a:gd name="T10" fmla="*/ 43 w 1359"/>
                <a:gd name="T11" fmla="*/ 89 h 1111"/>
                <a:gd name="T12" fmla="*/ 43 w 1359"/>
                <a:gd name="T13" fmla="*/ 83 h 1111"/>
                <a:gd name="T14" fmla="*/ 42 w 1359"/>
                <a:gd name="T15" fmla="*/ 77 h 1111"/>
                <a:gd name="T16" fmla="*/ 40 w 1359"/>
                <a:gd name="T17" fmla="*/ 70 h 1111"/>
                <a:gd name="T18" fmla="*/ 38 w 1359"/>
                <a:gd name="T19" fmla="*/ 64 h 1111"/>
                <a:gd name="T20" fmla="*/ 36 w 1359"/>
                <a:gd name="T21" fmla="*/ 59 h 1111"/>
                <a:gd name="T22" fmla="*/ 33 w 1359"/>
                <a:gd name="T23" fmla="*/ 55 h 1111"/>
                <a:gd name="T24" fmla="*/ 32 w 1359"/>
                <a:gd name="T25" fmla="*/ 52 h 1111"/>
                <a:gd name="T26" fmla="*/ 33 w 1359"/>
                <a:gd name="T27" fmla="*/ 50 h 1111"/>
                <a:gd name="T28" fmla="*/ 33 w 1359"/>
                <a:gd name="T29" fmla="*/ 48 h 1111"/>
                <a:gd name="T30" fmla="*/ 34 w 1359"/>
                <a:gd name="T31" fmla="*/ 46 h 1111"/>
                <a:gd name="T32" fmla="*/ 34 w 1359"/>
                <a:gd name="T33" fmla="*/ 40 h 1111"/>
                <a:gd name="T34" fmla="*/ 33 w 1359"/>
                <a:gd name="T35" fmla="*/ 28 h 1111"/>
                <a:gd name="T36" fmla="*/ 31 w 1359"/>
                <a:gd name="T37" fmla="*/ 17 h 1111"/>
                <a:gd name="T38" fmla="*/ 28 w 1359"/>
                <a:gd name="T39" fmla="*/ 5 h 1111"/>
                <a:gd name="T40" fmla="*/ 24 w 1359"/>
                <a:gd name="T41" fmla="*/ 4 h 1111"/>
                <a:gd name="T42" fmla="*/ 17 w 1359"/>
                <a:gd name="T43" fmla="*/ 11 h 1111"/>
                <a:gd name="T44" fmla="*/ 11 w 1359"/>
                <a:gd name="T45" fmla="*/ 20 h 1111"/>
                <a:gd name="T46" fmla="*/ 4 w 1359"/>
                <a:gd name="T47" fmla="*/ 34 h 1111"/>
                <a:gd name="T48" fmla="*/ 1 w 1359"/>
                <a:gd name="T49" fmla="*/ 52 h 1111"/>
                <a:gd name="T50" fmla="*/ 0 w 1359"/>
                <a:gd name="T51" fmla="*/ 62 h 1111"/>
                <a:gd name="T52" fmla="*/ 1 w 1359"/>
                <a:gd name="T53" fmla="*/ 68 h 1111"/>
                <a:gd name="T54" fmla="*/ 3 w 1359"/>
                <a:gd name="T55" fmla="*/ 71 h 1111"/>
                <a:gd name="T56" fmla="*/ 6 w 1359"/>
                <a:gd name="T57" fmla="*/ 74 h 1111"/>
                <a:gd name="T58" fmla="*/ 10 w 1359"/>
                <a:gd name="T59" fmla="*/ 85 h 1111"/>
                <a:gd name="T60" fmla="*/ 15 w 1359"/>
                <a:gd name="T61" fmla="*/ 100 h 1111"/>
                <a:gd name="T62" fmla="*/ 24 w 1359"/>
                <a:gd name="T63" fmla="*/ 112 h 1111"/>
                <a:gd name="T64" fmla="*/ 33 w 1359"/>
                <a:gd name="T65" fmla="*/ 120 h 1111"/>
                <a:gd name="T66" fmla="*/ 37 w 1359"/>
                <a:gd name="T67" fmla="*/ 130 h 1111"/>
                <a:gd name="T68" fmla="*/ 40 w 1359"/>
                <a:gd name="T69" fmla="*/ 137 h 1111"/>
                <a:gd name="T70" fmla="*/ 44 w 1359"/>
                <a:gd name="T71" fmla="*/ 138 h 1111"/>
                <a:gd name="T72" fmla="*/ 47 w 1359"/>
                <a:gd name="T73" fmla="*/ 136 h 1111"/>
                <a:gd name="T74" fmla="*/ 49 w 1359"/>
                <a:gd name="T75" fmla="*/ 133 h 1111"/>
                <a:gd name="T76" fmla="*/ 50 w 1359"/>
                <a:gd name="T77" fmla="*/ 128 h 1111"/>
                <a:gd name="T78" fmla="*/ 50 w 1359"/>
                <a:gd name="T79" fmla="*/ 122 h 11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59"/>
                <a:gd name="T121" fmla="*/ 0 h 1111"/>
                <a:gd name="T122" fmla="*/ 1359 w 1359"/>
                <a:gd name="T123" fmla="*/ 1111 h 11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89"/>
            <p:cNvSpPr>
              <a:spLocks/>
            </p:cNvSpPr>
            <p:nvPr/>
          </p:nvSpPr>
          <p:spPr bwMode="auto">
            <a:xfrm>
              <a:off x="4376" y="2273"/>
              <a:ext cx="395" cy="515"/>
            </a:xfrm>
            <a:custGeom>
              <a:avLst/>
              <a:gdLst>
                <a:gd name="T0" fmla="*/ 43 w 1186"/>
                <a:gd name="T1" fmla="*/ 108 h 1031"/>
                <a:gd name="T2" fmla="*/ 42 w 1186"/>
                <a:gd name="T3" fmla="*/ 104 h 1031"/>
                <a:gd name="T4" fmla="*/ 41 w 1186"/>
                <a:gd name="T5" fmla="*/ 100 h 1031"/>
                <a:gd name="T6" fmla="*/ 40 w 1186"/>
                <a:gd name="T7" fmla="*/ 96 h 1031"/>
                <a:gd name="T8" fmla="*/ 38 w 1186"/>
                <a:gd name="T9" fmla="*/ 91 h 1031"/>
                <a:gd name="T10" fmla="*/ 38 w 1186"/>
                <a:gd name="T11" fmla="*/ 85 h 1031"/>
                <a:gd name="T12" fmla="*/ 37 w 1186"/>
                <a:gd name="T13" fmla="*/ 80 h 1031"/>
                <a:gd name="T14" fmla="*/ 37 w 1186"/>
                <a:gd name="T15" fmla="*/ 75 h 1031"/>
                <a:gd name="T16" fmla="*/ 35 w 1186"/>
                <a:gd name="T17" fmla="*/ 69 h 1031"/>
                <a:gd name="T18" fmla="*/ 33 w 1186"/>
                <a:gd name="T19" fmla="*/ 63 h 1031"/>
                <a:gd name="T20" fmla="*/ 31 w 1186"/>
                <a:gd name="T21" fmla="*/ 59 h 1031"/>
                <a:gd name="T22" fmla="*/ 29 w 1186"/>
                <a:gd name="T23" fmla="*/ 55 h 1031"/>
                <a:gd name="T24" fmla="*/ 28 w 1186"/>
                <a:gd name="T25" fmla="*/ 53 h 1031"/>
                <a:gd name="T26" fmla="*/ 29 w 1186"/>
                <a:gd name="T27" fmla="*/ 49 h 1031"/>
                <a:gd name="T28" fmla="*/ 29 w 1186"/>
                <a:gd name="T29" fmla="*/ 46 h 1031"/>
                <a:gd name="T30" fmla="*/ 30 w 1186"/>
                <a:gd name="T31" fmla="*/ 42 h 1031"/>
                <a:gd name="T32" fmla="*/ 30 w 1186"/>
                <a:gd name="T33" fmla="*/ 36 h 1031"/>
                <a:gd name="T34" fmla="*/ 29 w 1186"/>
                <a:gd name="T35" fmla="*/ 25 h 1031"/>
                <a:gd name="T36" fmla="*/ 27 w 1186"/>
                <a:gd name="T37" fmla="*/ 15 h 1031"/>
                <a:gd name="T38" fmla="*/ 25 w 1186"/>
                <a:gd name="T39" fmla="*/ 5 h 1031"/>
                <a:gd name="T40" fmla="*/ 21 w 1186"/>
                <a:gd name="T41" fmla="*/ 4 h 1031"/>
                <a:gd name="T42" fmla="*/ 15 w 1186"/>
                <a:gd name="T43" fmla="*/ 12 h 1031"/>
                <a:gd name="T44" fmla="*/ 9 w 1186"/>
                <a:gd name="T45" fmla="*/ 23 h 1031"/>
                <a:gd name="T46" fmla="*/ 4 w 1186"/>
                <a:gd name="T47" fmla="*/ 37 h 1031"/>
                <a:gd name="T48" fmla="*/ 1 w 1186"/>
                <a:gd name="T49" fmla="*/ 52 h 1031"/>
                <a:gd name="T50" fmla="*/ 0 w 1186"/>
                <a:gd name="T51" fmla="*/ 60 h 1031"/>
                <a:gd name="T52" fmla="*/ 1 w 1186"/>
                <a:gd name="T53" fmla="*/ 63 h 1031"/>
                <a:gd name="T54" fmla="*/ 2 w 1186"/>
                <a:gd name="T55" fmla="*/ 63 h 1031"/>
                <a:gd name="T56" fmla="*/ 5 w 1186"/>
                <a:gd name="T57" fmla="*/ 66 h 1031"/>
                <a:gd name="T58" fmla="*/ 9 w 1186"/>
                <a:gd name="T59" fmla="*/ 78 h 1031"/>
                <a:gd name="T60" fmla="*/ 13 w 1186"/>
                <a:gd name="T61" fmla="*/ 93 h 1031"/>
                <a:gd name="T62" fmla="*/ 21 w 1186"/>
                <a:gd name="T63" fmla="*/ 105 h 1031"/>
                <a:gd name="T64" fmla="*/ 29 w 1186"/>
                <a:gd name="T65" fmla="*/ 112 h 1031"/>
                <a:gd name="T66" fmla="*/ 32 w 1186"/>
                <a:gd name="T67" fmla="*/ 121 h 1031"/>
                <a:gd name="T68" fmla="*/ 35 w 1186"/>
                <a:gd name="T69" fmla="*/ 127 h 1031"/>
                <a:gd name="T70" fmla="*/ 38 w 1186"/>
                <a:gd name="T71" fmla="*/ 128 h 1031"/>
                <a:gd name="T72" fmla="*/ 41 w 1186"/>
                <a:gd name="T73" fmla="*/ 126 h 1031"/>
                <a:gd name="T74" fmla="*/ 43 w 1186"/>
                <a:gd name="T75" fmla="*/ 124 h 1031"/>
                <a:gd name="T76" fmla="*/ 44 w 1186"/>
                <a:gd name="T77" fmla="*/ 120 h 1031"/>
                <a:gd name="T78" fmla="*/ 44 w 1186"/>
                <a:gd name="T79" fmla="*/ 114 h 10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86"/>
                <a:gd name="T121" fmla="*/ 0 h 1031"/>
                <a:gd name="T122" fmla="*/ 1186 w 1186"/>
                <a:gd name="T123" fmla="*/ 1031 h 10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90"/>
            <p:cNvSpPr>
              <a:spLocks/>
            </p:cNvSpPr>
            <p:nvPr/>
          </p:nvSpPr>
          <p:spPr bwMode="auto">
            <a:xfrm>
              <a:off x="4388" y="2290"/>
              <a:ext cx="369" cy="483"/>
            </a:xfrm>
            <a:custGeom>
              <a:avLst/>
              <a:gdLst>
                <a:gd name="T0" fmla="*/ 41 w 1108"/>
                <a:gd name="T1" fmla="*/ 102 h 966"/>
                <a:gd name="T2" fmla="*/ 40 w 1108"/>
                <a:gd name="T3" fmla="*/ 98 h 966"/>
                <a:gd name="T4" fmla="*/ 38 w 1108"/>
                <a:gd name="T5" fmla="*/ 94 h 966"/>
                <a:gd name="T6" fmla="*/ 37 w 1108"/>
                <a:gd name="T7" fmla="*/ 91 h 966"/>
                <a:gd name="T8" fmla="*/ 36 w 1108"/>
                <a:gd name="T9" fmla="*/ 86 h 966"/>
                <a:gd name="T10" fmla="*/ 35 w 1108"/>
                <a:gd name="T11" fmla="*/ 81 h 966"/>
                <a:gd name="T12" fmla="*/ 35 w 1108"/>
                <a:gd name="T13" fmla="*/ 76 h 966"/>
                <a:gd name="T14" fmla="*/ 34 w 1108"/>
                <a:gd name="T15" fmla="*/ 71 h 966"/>
                <a:gd name="T16" fmla="*/ 33 w 1108"/>
                <a:gd name="T17" fmla="*/ 65 h 966"/>
                <a:gd name="T18" fmla="*/ 31 w 1108"/>
                <a:gd name="T19" fmla="*/ 60 h 966"/>
                <a:gd name="T20" fmla="*/ 29 w 1108"/>
                <a:gd name="T21" fmla="*/ 56 h 966"/>
                <a:gd name="T22" fmla="*/ 27 w 1108"/>
                <a:gd name="T23" fmla="*/ 53 h 966"/>
                <a:gd name="T24" fmla="*/ 26 w 1108"/>
                <a:gd name="T25" fmla="*/ 50 h 966"/>
                <a:gd name="T26" fmla="*/ 27 w 1108"/>
                <a:gd name="T27" fmla="*/ 47 h 966"/>
                <a:gd name="T28" fmla="*/ 28 w 1108"/>
                <a:gd name="T29" fmla="*/ 44 h 966"/>
                <a:gd name="T30" fmla="*/ 28 w 1108"/>
                <a:gd name="T31" fmla="*/ 40 h 966"/>
                <a:gd name="T32" fmla="*/ 28 w 1108"/>
                <a:gd name="T33" fmla="*/ 35 h 966"/>
                <a:gd name="T34" fmla="*/ 27 w 1108"/>
                <a:gd name="T35" fmla="*/ 25 h 966"/>
                <a:gd name="T36" fmla="*/ 26 w 1108"/>
                <a:gd name="T37" fmla="*/ 15 h 966"/>
                <a:gd name="T38" fmla="*/ 24 w 1108"/>
                <a:gd name="T39" fmla="*/ 5 h 966"/>
                <a:gd name="T40" fmla="*/ 20 w 1108"/>
                <a:gd name="T41" fmla="*/ 4 h 966"/>
                <a:gd name="T42" fmla="*/ 15 w 1108"/>
                <a:gd name="T43" fmla="*/ 13 h 966"/>
                <a:gd name="T44" fmla="*/ 9 w 1108"/>
                <a:gd name="T45" fmla="*/ 22 h 966"/>
                <a:gd name="T46" fmla="*/ 4 w 1108"/>
                <a:gd name="T47" fmla="*/ 36 h 966"/>
                <a:gd name="T48" fmla="*/ 0 w 1108"/>
                <a:gd name="T49" fmla="*/ 50 h 966"/>
                <a:gd name="T50" fmla="*/ 0 w 1108"/>
                <a:gd name="T51" fmla="*/ 57 h 966"/>
                <a:gd name="T52" fmla="*/ 1 w 1108"/>
                <a:gd name="T53" fmla="*/ 60 h 966"/>
                <a:gd name="T54" fmla="*/ 2 w 1108"/>
                <a:gd name="T55" fmla="*/ 60 h 966"/>
                <a:gd name="T56" fmla="*/ 5 w 1108"/>
                <a:gd name="T57" fmla="*/ 62 h 966"/>
                <a:gd name="T58" fmla="*/ 8 w 1108"/>
                <a:gd name="T59" fmla="*/ 74 h 966"/>
                <a:gd name="T60" fmla="*/ 12 w 1108"/>
                <a:gd name="T61" fmla="*/ 88 h 966"/>
                <a:gd name="T62" fmla="*/ 20 w 1108"/>
                <a:gd name="T63" fmla="*/ 99 h 966"/>
                <a:gd name="T64" fmla="*/ 27 w 1108"/>
                <a:gd name="T65" fmla="*/ 106 h 966"/>
                <a:gd name="T66" fmla="*/ 30 w 1108"/>
                <a:gd name="T67" fmla="*/ 114 h 966"/>
                <a:gd name="T68" fmla="*/ 33 w 1108"/>
                <a:gd name="T69" fmla="*/ 120 h 966"/>
                <a:gd name="T70" fmla="*/ 36 w 1108"/>
                <a:gd name="T71" fmla="*/ 121 h 966"/>
                <a:gd name="T72" fmla="*/ 38 w 1108"/>
                <a:gd name="T73" fmla="*/ 119 h 966"/>
                <a:gd name="T74" fmla="*/ 40 w 1108"/>
                <a:gd name="T75" fmla="*/ 117 h 966"/>
                <a:gd name="T76" fmla="*/ 41 w 1108"/>
                <a:gd name="T77" fmla="*/ 113 h 966"/>
                <a:gd name="T78" fmla="*/ 41 w 1108"/>
                <a:gd name="T79" fmla="*/ 108 h 9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8"/>
                <a:gd name="T121" fmla="*/ 0 h 966"/>
                <a:gd name="T122" fmla="*/ 1108 w 1108"/>
                <a:gd name="T123" fmla="*/ 966 h 9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91"/>
            <p:cNvSpPr>
              <a:spLocks/>
            </p:cNvSpPr>
            <p:nvPr/>
          </p:nvSpPr>
          <p:spPr bwMode="auto">
            <a:xfrm>
              <a:off x="4400" y="2306"/>
              <a:ext cx="345" cy="450"/>
            </a:xfrm>
            <a:custGeom>
              <a:avLst/>
              <a:gdLst>
                <a:gd name="T0" fmla="*/ 38 w 1035"/>
                <a:gd name="T1" fmla="*/ 95 h 901"/>
                <a:gd name="T2" fmla="*/ 37 w 1035"/>
                <a:gd name="T3" fmla="*/ 91 h 901"/>
                <a:gd name="T4" fmla="*/ 36 w 1035"/>
                <a:gd name="T5" fmla="*/ 87 h 901"/>
                <a:gd name="T6" fmla="*/ 35 w 1035"/>
                <a:gd name="T7" fmla="*/ 84 h 901"/>
                <a:gd name="T8" fmla="*/ 34 w 1035"/>
                <a:gd name="T9" fmla="*/ 79 h 901"/>
                <a:gd name="T10" fmla="*/ 33 w 1035"/>
                <a:gd name="T11" fmla="*/ 75 h 901"/>
                <a:gd name="T12" fmla="*/ 33 w 1035"/>
                <a:gd name="T13" fmla="*/ 70 h 901"/>
                <a:gd name="T14" fmla="*/ 32 w 1035"/>
                <a:gd name="T15" fmla="*/ 65 h 901"/>
                <a:gd name="T16" fmla="*/ 31 w 1035"/>
                <a:gd name="T17" fmla="*/ 60 h 901"/>
                <a:gd name="T18" fmla="*/ 29 w 1035"/>
                <a:gd name="T19" fmla="*/ 56 h 901"/>
                <a:gd name="T20" fmla="*/ 27 w 1035"/>
                <a:gd name="T21" fmla="*/ 52 h 901"/>
                <a:gd name="T22" fmla="*/ 26 w 1035"/>
                <a:gd name="T23" fmla="*/ 48 h 901"/>
                <a:gd name="T24" fmla="*/ 25 w 1035"/>
                <a:gd name="T25" fmla="*/ 46 h 901"/>
                <a:gd name="T26" fmla="*/ 25 w 1035"/>
                <a:gd name="T27" fmla="*/ 43 h 901"/>
                <a:gd name="T28" fmla="*/ 26 w 1035"/>
                <a:gd name="T29" fmla="*/ 40 h 901"/>
                <a:gd name="T30" fmla="*/ 26 w 1035"/>
                <a:gd name="T31" fmla="*/ 37 h 901"/>
                <a:gd name="T32" fmla="*/ 26 w 1035"/>
                <a:gd name="T33" fmla="*/ 31 h 901"/>
                <a:gd name="T34" fmla="*/ 26 w 1035"/>
                <a:gd name="T35" fmla="*/ 22 h 901"/>
                <a:gd name="T36" fmla="*/ 24 w 1035"/>
                <a:gd name="T37" fmla="*/ 13 h 901"/>
                <a:gd name="T38" fmla="*/ 23 w 1035"/>
                <a:gd name="T39" fmla="*/ 4 h 901"/>
                <a:gd name="T40" fmla="*/ 19 w 1035"/>
                <a:gd name="T41" fmla="*/ 3 h 901"/>
                <a:gd name="T42" fmla="*/ 14 w 1035"/>
                <a:gd name="T43" fmla="*/ 11 h 901"/>
                <a:gd name="T44" fmla="*/ 8 w 1035"/>
                <a:gd name="T45" fmla="*/ 20 h 901"/>
                <a:gd name="T46" fmla="*/ 3 w 1035"/>
                <a:gd name="T47" fmla="*/ 32 h 901"/>
                <a:gd name="T48" fmla="*/ 0 w 1035"/>
                <a:gd name="T49" fmla="*/ 46 h 901"/>
                <a:gd name="T50" fmla="*/ 0 w 1035"/>
                <a:gd name="T51" fmla="*/ 52 h 901"/>
                <a:gd name="T52" fmla="*/ 1 w 1035"/>
                <a:gd name="T53" fmla="*/ 55 h 901"/>
                <a:gd name="T54" fmla="*/ 2 w 1035"/>
                <a:gd name="T55" fmla="*/ 56 h 901"/>
                <a:gd name="T56" fmla="*/ 5 w 1035"/>
                <a:gd name="T57" fmla="*/ 58 h 901"/>
                <a:gd name="T58" fmla="*/ 7 w 1035"/>
                <a:gd name="T59" fmla="*/ 68 h 901"/>
                <a:gd name="T60" fmla="*/ 11 w 1035"/>
                <a:gd name="T61" fmla="*/ 81 h 901"/>
                <a:gd name="T62" fmla="*/ 19 w 1035"/>
                <a:gd name="T63" fmla="*/ 92 h 901"/>
                <a:gd name="T64" fmla="*/ 25 w 1035"/>
                <a:gd name="T65" fmla="*/ 98 h 901"/>
                <a:gd name="T66" fmla="*/ 28 w 1035"/>
                <a:gd name="T67" fmla="*/ 106 h 901"/>
                <a:gd name="T68" fmla="*/ 31 w 1035"/>
                <a:gd name="T69" fmla="*/ 111 h 901"/>
                <a:gd name="T70" fmla="*/ 33 w 1035"/>
                <a:gd name="T71" fmla="*/ 112 h 901"/>
                <a:gd name="T72" fmla="*/ 36 w 1035"/>
                <a:gd name="T73" fmla="*/ 111 h 901"/>
                <a:gd name="T74" fmla="*/ 37 w 1035"/>
                <a:gd name="T75" fmla="*/ 108 h 901"/>
                <a:gd name="T76" fmla="*/ 38 w 1035"/>
                <a:gd name="T77" fmla="*/ 104 h 901"/>
                <a:gd name="T78" fmla="*/ 38 w 1035"/>
                <a:gd name="T79" fmla="*/ 100 h 9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35"/>
                <a:gd name="T121" fmla="*/ 0 h 901"/>
                <a:gd name="T122" fmla="*/ 1035 w 1035"/>
                <a:gd name="T123" fmla="*/ 901 h 9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92"/>
            <p:cNvSpPr>
              <a:spLocks/>
            </p:cNvSpPr>
            <p:nvPr/>
          </p:nvSpPr>
          <p:spPr bwMode="auto">
            <a:xfrm>
              <a:off x="4412" y="2322"/>
              <a:ext cx="320" cy="419"/>
            </a:xfrm>
            <a:custGeom>
              <a:avLst/>
              <a:gdLst>
                <a:gd name="T0" fmla="*/ 35 w 960"/>
                <a:gd name="T1" fmla="*/ 89 h 837"/>
                <a:gd name="T2" fmla="*/ 34 w 960"/>
                <a:gd name="T3" fmla="*/ 85 h 837"/>
                <a:gd name="T4" fmla="*/ 33 w 960"/>
                <a:gd name="T5" fmla="*/ 82 h 837"/>
                <a:gd name="T6" fmla="*/ 32 w 960"/>
                <a:gd name="T7" fmla="*/ 79 h 837"/>
                <a:gd name="T8" fmla="*/ 31 w 960"/>
                <a:gd name="T9" fmla="*/ 75 h 837"/>
                <a:gd name="T10" fmla="*/ 31 w 960"/>
                <a:gd name="T11" fmla="*/ 70 h 837"/>
                <a:gd name="T12" fmla="*/ 30 w 960"/>
                <a:gd name="T13" fmla="*/ 66 h 837"/>
                <a:gd name="T14" fmla="*/ 30 w 960"/>
                <a:gd name="T15" fmla="*/ 62 h 837"/>
                <a:gd name="T16" fmla="*/ 29 w 960"/>
                <a:gd name="T17" fmla="*/ 57 h 837"/>
                <a:gd name="T18" fmla="*/ 27 w 960"/>
                <a:gd name="T19" fmla="*/ 53 h 837"/>
                <a:gd name="T20" fmla="*/ 25 w 960"/>
                <a:gd name="T21" fmla="*/ 49 h 837"/>
                <a:gd name="T22" fmla="*/ 24 w 960"/>
                <a:gd name="T23" fmla="*/ 46 h 837"/>
                <a:gd name="T24" fmla="*/ 23 w 960"/>
                <a:gd name="T25" fmla="*/ 44 h 837"/>
                <a:gd name="T26" fmla="*/ 23 w 960"/>
                <a:gd name="T27" fmla="*/ 41 h 837"/>
                <a:gd name="T28" fmla="*/ 24 w 960"/>
                <a:gd name="T29" fmla="*/ 38 h 837"/>
                <a:gd name="T30" fmla="*/ 24 w 960"/>
                <a:gd name="T31" fmla="*/ 35 h 837"/>
                <a:gd name="T32" fmla="*/ 24 w 960"/>
                <a:gd name="T33" fmla="*/ 30 h 837"/>
                <a:gd name="T34" fmla="*/ 24 w 960"/>
                <a:gd name="T35" fmla="*/ 22 h 837"/>
                <a:gd name="T36" fmla="*/ 23 w 960"/>
                <a:gd name="T37" fmla="*/ 13 h 837"/>
                <a:gd name="T38" fmla="*/ 21 w 960"/>
                <a:gd name="T39" fmla="*/ 4 h 837"/>
                <a:gd name="T40" fmla="*/ 18 w 960"/>
                <a:gd name="T41" fmla="*/ 4 h 837"/>
                <a:gd name="T42" fmla="*/ 13 w 960"/>
                <a:gd name="T43" fmla="*/ 11 h 837"/>
                <a:gd name="T44" fmla="*/ 8 w 960"/>
                <a:gd name="T45" fmla="*/ 20 h 837"/>
                <a:gd name="T46" fmla="*/ 3 w 960"/>
                <a:gd name="T47" fmla="*/ 31 h 837"/>
                <a:gd name="T48" fmla="*/ 0 w 960"/>
                <a:gd name="T49" fmla="*/ 44 h 837"/>
                <a:gd name="T50" fmla="*/ 0 w 960"/>
                <a:gd name="T51" fmla="*/ 49 h 837"/>
                <a:gd name="T52" fmla="*/ 1 w 960"/>
                <a:gd name="T53" fmla="*/ 52 h 837"/>
                <a:gd name="T54" fmla="*/ 2 w 960"/>
                <a:gd name="T55" fmla="*/ 52 h 837"/>
                <a:gd name="T56" fmla="*/ 4 w 960"/>
                <a:gd name="T57" fmla="*/ 55 h 837"/>
                <a:gd name="T58" fmla="*/ 7 w 960"/>
                <a:gd name="T59" fmla="*/ 64 h 837"/>
                <a:gd name="T60" fmla="*/ 11 w 960"/>
                <a:gd name="T61" fmla="*/ 76 h 837"/>
                <a:gd name="T62" fmla="*/ 17 w 960"/>
                <a:gd name="T63" fmla="*/ 86 h 837"/>
                <a:gd name="T64" fmla="*/ 23 w 960"/>
                <a:gd name="T65" fmla="*/ 92 h 837"/>
                <a:gd name="T66" fmla="*/ 26 w 960"/>
                <a:gd name="T67" fmla="*/ 99 h 837"/>
                <a:gd name="T68" fmla="*/ 28 w 960"/>
                <a:gd name="T69" fmla="*/ 104 h 837"/>
                <a:gd name="T70" fmla="*/ 31 w 960"/>
                <a:gd name="T71" fmla="*/ 105 h 837"/>
                <a:gd name="T72" fmla="*/ 33 w 960"/>
                <a:gd name="T73" fmla="*/ 103 h 837"/>
                <a:gd name="T74" fmla="*/ 35 w 960"/>
                <a:gd name="T75" fmla="*/ 102 h 837"/>
                <a:gd name="T76" fmla="*/ 35 w 960"/>
                <a:gd name="T77" fmla="*/ 98 h 837"/>
                <a:gd name="T78" fmla="*/ 36 w 960"/>
                <a:gd name="T79" fmla="*/ 93 h 8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0"/>
                <a:gd name="T121" fmla="*/ 0 h 837"/>
                <a:gd name="T122" fmla="*/ 960 w 960"/>
                <a:gd name="T123" fmla="*/ 837 h 83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93"/>
            <p:cNvSpPr>
              <a:spLocks/>
            </p:cNvSpPr>
            <p:nvPr/>
          </p:nvSpPr>
          <p:spPr bwMode="auto">
            <a:xfrm>
              <a:off x="4537" y="2427"/>
              <a:ext cx="105" cy="56"/>
            </a:xfrm>
            <a:custGeom>
              <a:avLst/>
              <a:gdLst>
                <a:gd name="T0" fmla="*/ 8 w 316"/>
                <a:gd name="T1" fmla="*/ 9 h 114"/>
                <a:gd name="T2" fmla="*/ 7 w 316"/>
                <a:gd name="T3" fmla="*/ 6 h 114"/>
                <a:gd name="T4" fmla="*/ 6 w 316"/>
                <a:gd name="T5" fmla="*/ 4 h 114"/>
                <a:gd name="T6" fmla="*/ 5 w 316"/>
                <a:gd name="T7" fmla="*/ 3 h 114"/>
                <a:gd name="T8" fmla="*/ 4 w 316"/>
                <a:gd name="T9" fmla="*/ 1 h 114"/>
                <a:gd name="T10" fmla="*/ 3 w 316"/>
                <a:gd name="T11" fmla="*/ 0 h 114"/>
                <a:gd name="T12" fmla="*/ 2 w 316"/>
                <a:gd name="T13" fmla="*/ 0 h 114"/>
                <a:gd name="T14" fmla="*/ 1 w 316"/>
                <a:gd name="T15" fmla="*/ 0 h 114"/>
                <a:gd name="T16" fmla="*/ 0 w 316"/>
                <a:gd name="T17" fmla="*/ 0 h 114"/>
                <a:gd name="T18" fmla="*/ 1 w 316"/>
                <a:gd name="T19" fmla="*/ 0 h 114"/>
                <a:gd name="T20" fmla="*/ 2 w 316"/>
                <a:gd name="T21" fmla="*/ 1 h 114"/>
                <a:gd name="T22" fmla="*/ 3 w 316"/>
                <a:gd name="T23" fmla="*/ 2 h 114"/>
                <a:gd name="T24" fmla="*/ 4 w 316"/>
                <a:gd name="T25" fmla="*/ 3 h 114"/>
                <a:gd name="T26" fmla="*/ 5 w 316"/>
                <a:gd name="T27" fmla="*/ 4 h 114"/>
                <a:gd name="T28" fmla="*/ 6 w 316"/>
                <a:gd name="T29" fmla="*/ 6 h 114"/>
                <a:gd name="T30" fmla="*/ 7 w 316"/>
                <a:gd name="T31" fmla="*/ 8 h 114"/>
                <a:gd name="T32" fmla="*/ 8 w 316"/>
                <a:gd name="T33" fmla="*/ 10 h 114"/>
                <a:gd name="T34" fmla="*/ 8 w 316"/>
                <a:gd name="T35" fmla="*/ 11 h 114"/>
                <a:gd name="T36" fmla="*/ 8 w 316"/>
                <a:gd name="T37" fmla="*/ 11 h 114"/>
                <a:gd name="T38" fmla="*/ 9 w 316"/>
                <a:gd name="T39" fmla="*/ 12 h 114"/>
                <a:gd name="T40" fmla="*/ 9 w 316"/>
                <a:gd name="T41" fmla="*/ 12 h 114"/>
                <a:gd name="T42" fmla="*/ 10 w 316"/>
                <a:gd name="T43" fmla="*/ 13 h 114"/>
                <a:gd name="T44" fmla="*/ 10 w 316"/>
                <a:gd name="T45" fmla="*/ 13 h 114"/>
                <a:gd name="T46" fmla="*/ 11 w 316"/>
                <a:gd name="T47" fmla="*/ 13 h 114"/>
                <a:gd name="T48" fmla="*/ 11 w 316"/>
                <a:gd name="T49" fmla="*/ 14 h 114"/>
                <a:gd name="T50" fmla="*/ 12 w 316"/>
                <a:gd name="T51" fmla="*/ 13 h 114"/>
                <a:gd name="T52" fmla="*/ 12 w 316"/>
                <a:gd name="T53" fmla="*/ 12 h 114"/>
                <a:gd name="T54" fmla="*/ 11 w 316"/>
                <a:gd name="T55" fmla="*/ 12 h 114"/>
                <a:gd name="T56" fmla="*/ 11 w 316"/>
                <a:gd name="T57" fmla="*/ 12 h 114"/>
                <a:gd name="T58" fmla="*/ 10 w 316"/>
                <a:gd name="T59" fmla="*/ 12 h 114"/>
                <a:gd name="T60" fmla="*/ 10 w 316"/>
                <a:gd name="T61" fmla="*/ 11 h 114"/>
                <a:gd name="T62" fmla="*/ 9 w 316"/>
                <a:gd name="T63" fmla="*/ 11 h 114"/>
                <a:gd name="T64" fmla="*/ 9 w 316"/>
                <a:gd name="T65" fmla="*/ 10 h 114"/>
                <a:gd name="T66" fmla="*/ 8 w 316"/>
                <a:gd name="T67" fmla="*/ 10 h 114"/>
                <a:gd name="T68" fmla="*/ 8 w 316"/>
                <a:gd name="T69" fmla="*/ 9 h 1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"/>
                <a:gd name="T106" fmla="*/ 0 h 114"/>
                <a:gd name="T107" fmla="*/ 316 w 316"/>
                <a:gd name="T108" fmla="*/ 114 h 1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94"/>
            <p:cNvSpPr>
              <a:spLocks/>
            </p:cNvSpPr>
            <p:nvPr/>
          </p:nvSpPr>
          <p:spPr bwMode="auto">
            <a:xfrm>
              <a:off x="4653" y="2645"/>
              <a:ext cx="106" cy="173"/>
            </a:xfrm>
            <a:custGeom>
              <a:avLst/>
              <a:gdLst>
                <a:gd name="T0" fmla="*/ 12 w 318"/>
                <a:gd name="T1" fmla="*/ 43 h 346"/>
                <a:gd name="T2" fmla="*/ 10 w 318"/>
                <a:gd name="T3" fmla="*/ 35 h 346"/>
                <a:gd name="T4" fmla="*/ 9 w 318"/>
                <a:gd name="T5" fmla="*/ 28 h 346"/>
                <a:gd name="T6" fmla="*/ 7 w 318"/>
                <a:gd name="T7" fmla="*/ 22 h 346"/>
                <a:gd name="T8" fmla="*/ 6 w 318"/>
                <a:gd name="T9" fmla="*/ 18 h 346"/>
                <a:gd name="T10" fmla="*/ 4 w 318"/>
                <a:gd name="T11" fmla="*/ 12 h 346"/>
                <a:gd name="T12" fmla="*/ 3 w 318"/>
                <a:gd name="T13" fmla="*/ 9 h 346"/>
                <a:gd name="T14" fmla="*/ 1 w 318"/>
                <a:gd name="T15" fmla="*/ 5 h 346"/>
                <a:gd name="T16" fmla="*/ 0 w 318"/>
                <a:gd name="T17" fmla="*/ 0 h 346"/>
                <a:gd name="T18" fmla="*/ 1 w 318"/>
                <a:gd name="T19" fmla="*/ 5 h 346"/>
                <a:gd name="T20" fmla="*/ 3 w 318"/>
                <a:gd name="T21" fmla="*/ 10 h 346"/>
                <a:gd name="T22" fmla="*/ 4 w 318"/>
                <a:gd name="T23" fmla="*/ 13 h 346"/>
                <a:gd name="T24" fmla="*/ 6 w 318"/>
                <a:gd name="T25" fmla="*/ 19 h 346"/>
                <a:gd name="T26" fmla="*/ 7 w 318"/>
                <a:gd name="T27" fmla="*/ 23 h 346"/>
                <a:gd name="T28" fmla="*/ 9 w 318"/>
                <a:gd name="T29" fmla="*/ 29 h 346"/>
                <a:gd name="T30" fmla="*/ 10 w 318"/>
                <a:gd name="T31" fmla="*/ 36 h 346"/>
                <a:gd name="T32" fmla="*/ 11 w 318"/>
                <a:gd name="T33" fmla="*/ 43 h 346"/>
                <a:gd name="T34" fmla="*/ 11 w 318"/>
                <a:gd name="T35" fmla="*/ 43 h 346"/>
                <a:gd name="T36" fmla="*/ 12 w 318"/>
                <a:gd name="T37" fmla="*/ 43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8"/>
                <a:gd name="T58" fmla="*/ 0 h 346"/>
                <a:gd name="T59" fmla="*/ 318 w 318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95"/>
            <p:cNvSpPr>
              <a:spLocks/>
            </p:cNvSpPr>
            <p:nvPr/>
          </p:nvSpPr>
          <p:spPr bwMode="auto">
            <a:xfrm>
              <a:off x="4690" y="2597"/>
              <a:ext cx="59" cy="69"/>
            </a:xfrm>
            <a:custGeom>
              <a:avLst/>
              <a:gdLst>
                <a:gd name="T0" fmla="*/ 6 w 179"/>
                <a:gd name="T1" fmla="*/ 15 h 138"/>
                <a:gd name="T2" fmla="*/ 5 w 179"/>
                <a:gd name="T3" fmla="*/ 13 h 138"/>
                <a:gd name="T4" fmla="*/ 5 w 179"/>
                <a:gd name="T5" fmla="*/ 11 h 138"/>
                <a:gd name="T6" fmla="*/ 4 w 179"/>
                <a:gd name="T7" fmla="*/ 9 h 138"/>
                <a:gd name="T8" fmla="*/ 3 w 179"/>
                <a:gd name="T9" fmla="*/ 7 h 138"/>
                <a:gd name="T10" fmla="*/ 2 w 179"/>
                <a:gd name="T11" fmla="*/ 5 h 138"/>
                <a:gd name="T12" fmla="*/ 2 w 179"/>
                <a:gd name="T13" fmla="*/ 3 h 138"/>
                <a:gd name="T14" fmla="*/ 1 w 179"/>
                <a:gd name="T15" fmla="*/ 1 h 138"/>
                <a:gd name="T16" fmla="*/ 0 w 179"/>
                <a:gd name="T17" fmla="*/ 0 h 138"/>
                <a:gd name="T18" fmla="*/ 1 w 179"/>
                <a:gd name="T19" fmla="*/ 2 h 138"/>
                <a:gd name="T20" fmla="*/ 2 w 179"/>
                <a:gd name="T21" fmla="*/ 4 h 138"/>
                <a:gd name="T22" fmla="*/ 2 w 179"/>
                <a:gd name="T23" fmla="*/ 6 h 138"/>
                <a:gd name="T24" fmla="*/ 3 w 179"/>
                <a:gd name="T25" fmla="*/ 9 h 138"/>
                <a:gd name="T26" fmla="*/ 4 w 179"/>
                <a:gd name="T27" fmla="*/ 10 h 138"/>
                <a:gd name="T28" fmla="*/ 5 w 179"/>
                <a:gd name="T29" fmla="*/ 12 h 138"/>
                <a:gd name="T30" fmla="*/ 6 w 179"/>
                <a:gd name="T31" fmla="*/ 15 h 138"/>
                <a:gd name="T32" fmla="*/ 6 w 179"/>
                <a:gd name="T33" fmla="*/ 17 h 138"/>
                <a:gd name="T34" fmla="*/ 6 w 179"/>
                <a:gd name="T35" fmla="*/ 17 h 138"/>
                <a:gd name="T36" fmla="*/ 6 w 179"/>
                <a:gd name="T37" fmla="*/ 15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9"/>
                <a:gd name="T58" fmla="*/ 0 h 138"/>
                <a:gd name="T59" fmla="*/ 179 w 179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96"/>
            <p:cNvSpPr>
              <a:spLocks/>
            </p:cNvSpPr>
            <p:nvPr/>
          </p:nvSpPr>
          <p:spPr bwMode="auto">
            <a:xfrm>
              <a:off x="4911" y="2128"/>
              <a:ext cx="98" cy="143"/>
            </a:xfrm>
            <a:custGeom>
              <a:avLst/>
              <a:gdLst>
                <a:gd name="T0" fmla="*/ 6 w 293"/>
                <a:gd name="T1" fmla="*/ 35 h 287"/>
                <a:gd name="T2" fmla="*/ 4 w 293"/>
                <a:gd name="T3" fmla="*/ 33 h 287"/>
                <a:gd name="T4" fmla="*/ 2 w 293"/>
                <a:gd name="T5" fmla="*/ 29 h 287"/>
                <a:gd name="T6" fmla="*/ 1 w 293"/>
                <a:gd name="T7" fmla="*/ 25 h 287"/>
                <a:gd name="T8" fmla="*/ 1 w 293"/>
                <a:gd name="T9" fmla="*/ 21 h 287"/>
                <a:gd name="T10" fmla="*/ 0 w 293"/>
                <a:gd name="T11" fmla="*/ 16 h 287"/>
                <a:gd name="T12" fmla="*/ 0 w 293"/>
                <a:gd name="T13" fmla="*/ 11 h 287"/>
                <a:gd name="T14" fmla="*/ 0 w 293"/>
                <a:gd name="T15" fmla="*/ 5 h 287"/>
                <a:gd name="T16" fmla="*/ 0 w 293"/>
                <a:gd name="T17" fmla="*/ 0 h 287"/>
                <a:gd name="T18" fmla="*/ 0 w 293"/>
                <a:gd name="T19" fmla="*/ 4 h 287"/>
                <a:gd name="T20" fmla="*/ 0 w 293"/>
                <a:gd name="T21" fmla="*/ 9 h 287"/>
                <a:gd name="T22" fmla="*/ 1 w 293"/>
                <a:gd name="T23" fmla="*/ 12 h 287"/>
                <a:gd name="T24" fmla="*/ 1 w 293"/>
                <a:gd name="T25" fmla="*/ 16 h 287"/>
                <a:gd name="T26" fmla="*/ 2 w 293"/>
                <a:gd name="T27" fmla="*/ 19 h 287"/>
                <a:gd name="T28" fmla="*/ 3 w 293"/>
                <a:gd name="T29" fmla="*/ 21 h 287"/>
                <a:gd name="T30" fmla="*/ 4 w 293"/>
                <a:gd name="T31" fmla="*/ 23 h 287"/>
                <a:gd name="T32" fmla="*/ 5 w 293"/>
                <a:gd name="T33" fmla="*/ 24 h 287"/>
                <a:gd name="T34" fmla="*/ 6 w 293"/>
                <a:gd name="T35" fmla="*/ 21 h 287"/>
                <a:gd name="T36" fmla="*/ 7 w 293"/>
                <a:gd name="T37" fmla="*/ 18 h 287"/>
                <a:gd name="T38" fmla="*/ 7 w 293"/>
                <a:gd name="T39" fmla="*/ 14 h 287"/>
                <a:gd name="T40" fmla="*/ 7 w 293"/>
                <a:gd name="T41" fmla="*/ 11 h 287"/>
                <a:gd name="T42" fmla="*/ 8 w 293"/>
                <a:gd name="T43" fmla="*/ 7 h 287"/>
                <a:gd name="T44" fmla="*/ 8 w 293"/>
                <a:gd name="T45" fmla="*/ 4 h 287"/>
                <a:gd name="T46" fmla="*/ 9 w 293"/>
                <a:gd name="T47" fmla="*/ 3 h 287"/>
                <a:gd name="T48" fmla="*/ 11 w 293"/>
                <a:gd name="T49" fmla="*/ 2 h 287"/>
                <a:gd name="T50" fmla="*/ 10 w 293"/>
                <a:gd name="T51" fmla="*/ 4 h 287"/>
                <a:gd name="T52" fmla="*/ 10 w 293"/>
                <a:gd name="T53" fmla="*/ 5 h 287"/>
                <a:gd name="T54" fmla="*/ 10 w 293"/>
                <a:gd name="T55" fmla="*/ 6 h 287"/>
                <a:gd name="T56" fmla="*/ 9 w 293"/>
                <a:gd name="T57" fmla="*/ 8 h 287"/>
                <a:gd name="T58" fmla="*/ 9 w 293"/>
                <a:gd name="T59" fmla="*/ 12 h 287"/>
                <a:gd name="T60" fmla="*/ 9 w 293"/>
                <a:gd name="T61" fmla="*/ 16 h 287"/>
                <a:gd name="T62" fmla="*/ 9 w 293"/>
                <a:gd name="T63" fmla="*/ 20 h 287"/>
                <a:gd name="T64" fmla="*/ 8 w 293"/>
                <a:gd name="T65" fmla="*/ 24 h 287"/>
                <a:gd name="T66" fmla="*/ 8 w 293"/>
                <a:gd name="T67" fmla="*/ 28 h 287"/>
                <a:gd name="T68" fmla="*/ 7 w 293"/>
                <a:gd name="T69" fmla="*/ 31 h 287"/>
                <a:gd name="T70" fmla="*/ 7 w 293"/>
                <a:gd name="T71" fmla="*/ 34 h 287"/>
                <a:gd name="T72" fmla="*/ 6 w 293"/>
                <a:gd name="T73" fmla="*/ 35 h 2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3"/>
                <a:gd name="T112" fmla="*/ 0 h 287"/>
                <a:gd name="T113" fmla="*/ 293 w 293"/>
                <a:gd name="T114" fmla="*/ 287 h 2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97"/>
            <p:cNvSpPr>
              <a:spLocks/>
            </p:cNvSpPr>
            <p:nvPr/>
          </p:nvSpPr>
          <p:spPr bwMode="auto">
            <a:xfrm>
              <a:off x="4914" y="2139"/>
              <a:ext cx="93" cy="124"/>
            </a:xfrm>
            <a:custGeom>
              <a:avLst/>
              <a:gdLst>
                <a:gd name="T0" fmla="*/ 5 w 281"/>
                <a:gd name="T1" fmla="*/ 31 h 247"/>
                <a:gd name="T2" fmla="*/ 4 w 281"/>
                <a:gd name="T3" fmla="*/ 29 h 247"/>
                <a:gd name="T4" fmla="*/ 2 w 281"/>
                <a:gd name="T5" fmla="*/ 26 h 247"/>
                <a:gd name="T6" fmla="*/ 2 w 281"/>
                <a:gd name="T7" fmla="*/ 23 h 247"/>
                <a:gd name="T8" fmla="*/ 1 w 281"/>
                <a:gd name="T9" fmla="*/ 19 h 247"/>
                <a:gd name="T10" fmla="*/ 0 w 281"/>
                <a:gd name="T11" fmla="*/ 15 h 247"/>
                <a:gd name="T12" fmla="*/ 0 w 281"/>
                <a:gd name="T13" fmla="*/ 11 h 247"/>
                <a:gd name="T14" fmla="*/ 0 w 281"/>
                <a:gd name="T15" fmla="*/ 6 h 247"/>
                <a:gd name="T16" fmla="*/ 0 w 281"/>
                <a:gd name="T17" fmla="*/ 2 h 247"/>
                <a:gd name="T18" fmla="*/ 0 w 281"/>
                <a:gd name="T19" fmla="*/ 6 h 247"/>
                <a:gd name="T20" fmla="*/ 0 w 281"/>
                <a:gd name="T21" fmla="*/ 9 h 247"/>
                <a:gd name="T22" fmla="*/ 1 w 281"/>
                <a:gd name="T23" fmla="*/ 12 h 247"/>
                <a:gd name="T24" fmla="*/ 1 w 281"/>
                <a:gd name="T25" fmla="*/ 15 h 247"/>
                <a:gd name="T26" fmla="*/ 2 w 281"/>
                <a:gd name="T27" fmla="*/ 18 h 247"/>
                <a:gd name="T28" fmla="*/ 3 w 281"/>
                <a:gd name="T29" fmla="*/ 20 h 247"/>
                <a:gd name="T30" fmla="*/ 4 w 281"/>
                <a:gd name="T31" fmla="*/ 21 h 247"/>
                <a:gd name="T32" fmla="*/ 5 w 281"/>
                <a:gd name="T33" fmla="*/ 21 h 247"/>
                <a:gd name="T34" fmla="*/ 6 w 281"/>
                <a:gd name="T35" fmla="*/ 19 h 247"/>
                <a:gd name="T36" fmla="*/ 6 w 281"/>
                <a:gd name="T37" fmla="*/ 16 h 247"/>
                <a:gd name="T38" fmla="*/ 7 w 281"/>
                <a:gd name="T39" fmla="*/ 12 h 247"/>
                <a:gd name="T40" fmla="*/ 7 w 281"/>
                <a:gd name="T41" fmla="*/ 9 h 247"/>
                <a:gd name="T42" fmla="*/ 7 w 281"/>
                <a:gd name="T43" fmla="*/ 5 h 247"/>
                <a:gd name="T44" fmla="*/ 8 w 281"/>
                <a:gd name="T45" fmla="*/ 3 h 247"/>
                <a:gd name="T46" fmla="*/ 9 w 281"/>
                <a:gd name="T47" fmla="*/ 1 h 247"/>
                <a:gd name="T48" fmla="*/ 10 w 281"/>
                <a:gd name="T49" fmla="*/ 0 h 247"/>
                <a:gd name="T50" fmla="*/ 10 w 281"/>
                <a:gd name="T51" fmla="*/ 2 h 247"/>
                <a:gd name="T52" fmla="*/ 9 w 281"/>
                <a:gd name="T53" fmla="*/ 3 h 247"/>
                <a:gd name="T54" fmla="*/ 9 w 281"/>
                <a:gd name="T55" fmla="*/ 4 h 247"/>
                <a:gd name="T56" fmla="*/ 9 w 281"/>
                <a:gd name="T57" fmla="*/ 5 h 247"/>
                <a:gd name="T58" fmla="*/ 8 w 281"/>
                <a:gd name="T59" fmla="*/ 9 h 247"/>
                <a:gd name="T60" fmla="*/ 8 w 281"/>
                <a:gd name="T61" fmla="*/ 12 h 247"/>
                <a:gd name="T62" fmla="*/ 8 w 281"/>
                <a:gd name="T63" fmla="*/ 16 h 247"/>
                <a:gd name="T64" fmla="*/ 8 w 281"/>
                <a:gd name="T65" fmla="*/ 20 h 247"/>
                <a:gd name="T66" fmla="*/ 7 w 281"/>
                <a:gd name="T67" fmla="*/ 24 h 247"/>
                <a:gd name="T68" fmla="*/ 7 w 281"/>
                <a:gd name="T69" fmla="*/ 27 h 247"/>
                <a:gd name="T70" fmla="*/ 6 w 281"/>
                <a:gd name="T71" fmla="*/ 30 h 247"/>
                <a:gd name="T72" fmla="*/ 5 w 281"/>
                <a:gd name="T73" fmla="*/ 31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1"/>
                <a:gd name="T112" fmla="*/ 0 h 247"/>
                <a:gd name="T113" fmla="*/ 281 w 281"/>
                <a:gd name="T114" fmla="*/ 247 h 2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98"/>
            <p:cNvSpPr>
              <a:spLocks/>
            </p:cNvSpPr>
            <p:nvPr/>
          </p:nvSpPr>
          <p:spPr bwMode="auto">
            <a:xfrm>
              <a:off x="4916" y="2141"/>
              <a:ext cx="89" cy="113"/>
            </a:xfrm>
            <a:custGeom>
              <a:avLst/>
              <a:gdLst>
                <a:gd name="T0" fmla="*/ 5 w 266"/>
                <a:gd name="T1" fmla="*/ 28 h 228"/>
                <a:gd name="T2" fmla="*/ 4 w 266"/>
                <a:gd name="T3" fmla="*/ 26 h 228"/>
                <a:gd name="T4" fmla="*/ 2 w 266"/>
                <a:gd name="T5" fmla="*/ 24 h 228"/>
                <a:gd name="T6" fmla="*/ 2 w 266"/>
                <a:gd name="T7" fmla="*/ 22 h 228"/>
                <a:gd name="T8" fmla="*/ 1 w 266"/>
                <a:gd name="T9" fmla="*/ 19 h 228"/>
                <a:gd name="T10" fmla="*/ 1 w 266"/>
                <a:gd name="T11" fmla="*/ 16 h 228"/>
                <a:gd name="T12" fmla="*/ 0 w 266"/>
                <a:gd name="T13" fmla="*/ 13 h 228"/>
                <a:gd name="T14" fmla="*/ 0 w 266"/>
                <a:gd name="T15" fmla="*/ 9 h 228"/>
                <a:gd name="T16" fmla="*/ 0 w 266"/>
                <a:gd name="T17" fmla="*/ 5 h 228"/>
                <a:gd name="T18" fmla="*/ 0 w 266"/>
                <a:gd name="T19" fmla="*/ 8 h 228"/>
                <a:gd name="T20" fmla="*/ 0 w 266"/>
                <a:gd name="T21" fmla="*/ 11 h 228"/>
                <a:gd name="T22" fmla="*/ 1 w 266"/>
                <a:gd name="T23" fmla="*/ 13 h 228"/>
                <a:gd name="T24" fmla="*/ 1 w 266"/>
                <a:gd name="T25" fmla="*/ 15 h 228"/>
                <a:gd name="T26" fmla="*/ 2 w 266"/>
                <a:gd name="T27" fmla="*/ 17 h 228"/>
                <a:gd name="T28" fmla="*/ 3 w 266"/>
                <a:gd name="T29" fmla="*/ 19 h 228"/>
                <a:gd name="T30" fmla="*/ 4 w 266"/>
                <a:gd name="T31" fmla="*/ 20 h 228"/>
                <a:gd name="T32" fmla="*/ 5 w 266"/>
                <a:gd name="T33" fmla="*/ 20 h 228"/>
                <a:gd name="T34" fmla="*/ 6 w 266"/>
                <a:gd name="T35" fmla="*/ 18 h 228"/>
                <a:gd name="T36" fmla="*/ 6 w 266"/>
                <a:gd name="T37" fmla="*/ 15 h 228"/>
                <a:gd name="T38" fmla="*/ 6 w 266"/>
                <a:gd name="T39" fmla="*/ 12 h 228"/>
                <a:gd name="T40" fmla="*/ 7 w 266"/>
                <a:gd name="T41" fmla="*/ 8 h 228"/>
                <a:gd name="T42" fmla="*/ 7 w 266"/>
                <a:gd name="T43" fmla="*/ 5 h 228"/>
                <a:gd name="T44" fmla="*/ 8 w 266"/>
                <a:gd name="T45" fmla="*/ 2 h 228"/>
                <a:gd name="T46" fmla="*/ 9 w 266"/>
                <a:gd name="T47" fmla="*/ 0 h 228"/>
                <a:gd name="T48" fmla="*/ 10 w 266"/>
                <a:gd name="T49" fmla="*/ 0 h 228"/>
                <a:gd name="T50" fmla="*/ 10 w 266"/>
                <a:gd name="T51" fmla="*/ 0 h 228"/>
                <a:gd name="T52" fmla="*/ 9 w 266"/>
                <a:gd name="T53" fmla="*/ 2 h 228"/>
                <a:gd name="T54" fmla="*/ 9 w 266"/>
                <a:gd name="T55" fmla="*/ 3 h 228"/>
                <a:gd name="T56" fmla="*/ 9 w 266"/>
                <a:gd name="T57" fmla="*/ 4 h 228"/>
                <a:gd name="T58" fmla="*/ 8 w 266"/>
                <a:gd name="T59" fmla="*/ 7 h 228"/>
                <a:gd name="T60" fmla="*/ 8 w 266"/>
                <a:gd name="T61" fmla="*/ 10 h 228"/>
                <a:gd name="T62" fmla="*/ 8 w 266"/>
                <a:gd name="T63" fmla="*/ 14 h 228"/>
                <a:gd name="T64" fmla="*/ 8 w 266"/>
                <a:gd name="T65" fmla="*/ 17 h 228"/>
                <a:gd name="T66" fmla="*/ 7 w 266"/>
                <a:gd name="T67" fmla="*/ 21 h 228"/>
                <a:gd name="T68" fmla="*/ 7 w 266"/>
                <a:gd name="T69" fmla="*/ 24 h 228"/>
                <a:gd name="T70" fmla="*/ 6 w 266"/>
                <a:gd name="T71" fmla="*/ 26 h 228"/>
                <a:gd name="T72" fmla="*/ 5 w 266"/>
                <a:gd name="T73" fmla="*/ 28 h 2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6"/>
                <a:gd name="T112" fmla="*/ 0 h 228"/>
                <a:gd name="T113" fmla="*/ 266 w 266"/>
                <a:gd name="T114" fmla="*/ 228 h 2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99"/>
            <p:cNvSpPr>
              <a:spLocks/>
            </p:cNvSpPr>
            <p:nvPr/>
          </p:nvSpPr>
          <p:spPr bwMode="auto">
            <a:xfrm>
              <a:off x="4918" y="2142"/>
              <a:ext cx="84" cy="103"/>
            </a:xfrm>
            <a:custGeom>
              <a:avLst/>
              <a:gdLst>
                <a:gd name="T0" fmla="*/ 5 w 252"/>
                <a:gd name="T1" fmla="*/ 26 h 206"/>
                <a:gd name="T2" fmla="*/ 3 w 252"/>
                <a:gd name="T3" fmla="*/ 25 h 206"/>
                <a:gd name="T4" fmla="*/ 3 w 252"/>
                <a:gd name="T5" fmla="*/ 23 h 206"/>
                <a:gd name="T6" fmla="*/ 2 w 252"/>
                <a:gd name="T7" fmla="*/ 22 h 206"/>
                <a:gd name="T8" fmla="*/ 1 w 252"/>
                <a:gd name="T9" fmla="*/ 20 h 206"/>
                <a:gd name="T10" fmla="*/ 1 w 252"/>
                <a:gd name="T11" fmla="*/ 18 h 206"/>
                <a:gd name="T12" fmla="*/ 0 w 252"/>
                <a:gd name="T13" fmla="*/ 15 h 206"/>
                <a:gd name="T14" fmla="*/ 0 w 252"/>
                <a:gd name="T15" fmla="*/ 13 h 206"/>
                <a:gd name="T16" fmla="*/ 0 w 252"/>
                <a:gd name="T17" fmla="*/ 11 h 206"/>
                <a:gd name="T18" fmla="*/ 0 w 252"/>
                <a:gd name="T19" fmla="*/ 13 h 206"/>
                <a:gd name="T20" fmla="*/ 0 w 252"/>
                <a:gd name="T21" fmla="*/ 14 h 206"/>
                <a:gd name="T22" fmla="*/ 1 w 252"/>
                <a:gd name="T23" fmla="*/ 15 h 206"/>
                <a:gd name="T24" fmla="*/ 1 w 252"/>
                <a:gd name="T25" fmla="*/ 18 h 206"/>
                <a:gd name="T26" fmla="*/ 2 w 252"/>
                <a:gd name="T27" fmla="*/ 19 h 206"/>
                <a:gd name="T28" fmla="*/ 3 w 252"/>
                <a:gd name="T29" fmla="*/ 20 h 206"/>
                <a:gd name="T30" fmla="*/ 4 w 252"/>
                <a:gd name="T31" fmla="*/ 20 h 206"/>
                <a:gd name="T32" fmla="*/ 5 w 252"/>
                <a:gd name="T33" fmla="*/ 21 h 206"/>
                <a:gd name="T34" fmla="*/ 5 w 252"/>
                <a:gd name="T35" fmla="*/ 19 h 206"/>
                <a:gd name="T36" fmla="*/ 6 w 252"/>
                <a:gd name="T37" fmla="*/ 15 h 206"/>
                <a:gd name="T38" fmla="*/ 6 w 252"/>
                <a:gd name="T39" fmla="*/ 13 h 206"/>
                <a:gd name="T40" fmla="*/ 6 w 252"/>
                <a:gd name="T41" fmla="*/ 9 h 206"/>
                <a:gd name="T42" fmla="*/ 7 w 252"/>
                <a:gd name="T43" fmla="*/ 6 h 206"/>
                <a:gd name="T44" fmla="*/ 8 w 252"/>
                <a:gd name="T45" fmla="*/ 3 h 206"/>
                <a:gd name="T46" fmla="*/ 8 w 252"/>
                <a:gd name="T47" fmla="*/ 1 h 206"/>
                <a:gd name="T48" fmla="*/ 9 w 252"/>
                <a:gd name="T49" fmla="*/ 0 h 206"/>
                <a:gd name="T50" fmla="*/ 9 w 252"/>
                <a:gd name="T51" fmla="*/ 1 h 206"/>
                <a:gd name="T52" fmla="*/ 9 w 252"/>
                <a:gd name="T53" fmla="*/ 2 h 206"/>
                <a:gd name="T54" fmla="*/ 9 w 252"/>
                <a:gd name="T55" fmla="*/ 3 h 206"/>
                <a:gd name="T56" fmla="*/ 8 w 252"/>
                <a:gd name="T57" fmla="*/ 5 h 206"/>
                <a:gd name="T58" fmla="*/ 8 w 252"/>
                <a:gd name="T59" fmla="*/ 6 h 206"/>
                <a:gd name="T60" fmla="*/ 8 w 252"/>
                <a:gd name="T61" fmla="*/ 9 h 206"/>
                <a:gd name="T62" fmla="*/ 7 w 252"/>
                <a:gd name="T63" fmla="*/ 13 h 206"/>
                <a:gd name="T64" fmla="*/ 7 w 252"/>
                <a:gd name="T65" fmla="*/ 16 h 206"/>
                <a:gd name="T66" fmla="*/ 7 w 252"/>
                <a:gd name="T67" fmla="*/ 20 h 206"/>
                <a:gd name="T68" fmla="*/ 6 w 252"/>
                <a:gd name="T69" fmla="*/ 23 h 206"/>
                <a:gd name="T70" fmla="*/ 5 w 252"/>
                <a:gd name="T71" fmla="*/ 25 h 206"/>
                <a:gd name="T72" fmla="*/ 5 w 252"/>
                <a:gd name="T73" fmla="*/ 26 h 2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2"/>
                <a:gd name="T112" fmla="*/ 0 h 206"/>
                <a:gd name="T113" fmla="*/ 252 w 252"/>
                <a:gd name="T114" fmla="*/ 206 h 2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00"/>
            <p:cNvSpPr>
              <a:spLocks/>
            </p:cNvSpPr>
            <p:nvPr/>
          </p:nvSpPr>
          <p:spPr bwMode="auto">
            <a:xfrm>
              <a:off x="4910" y="2002"/>
              <a:ext cx="97" cy="128"/>
            </a:xfrm>
            <a:custGeom>
              <a:avLst/>
              <a:gdLst>
                <a:gd name="T0" fmla="*/ 0 w 291"/>
                <a:gd name="T1" fmla="*/ 17 h 255"/>
                <a:gd name="T2" fmla="*/ 1 w 291"/>
                <a:gd name="T3" fmla="*/ 18 h 255"/>
                <a:gd name="T4" fmla="*/ 3 w 291"/>
                <a:gd name="T5" fmla="*/ 19 h 255"/>
                <a:gd name="T6" fmla="*/ 4 w 291"/>
                <a:gd name="T7" fmla="*/ 20 h 255"/>
                <a:gd name="T8" fmla="*/ 5 w 291"/>
                <a:gd name="T9" fmla="*/ 21 h 255"/>
                <a:gd name="T10" fmla="*/ 6 w 291"/>
                <a:gd name="T11" fmla="*/ 22 h 255"/>
                <a:gd name="T12" fmla="*/ 8 w 291"/>
                <a:gd name="T13" fmla="*/ 25 h 255"/>
                <a:gd name="T14" fmla="*/ 9 w 291"/>
                <a:gd name="T15" fmla="*/ 28 h 255"/>
                <a:gd name="T16" fmla="*/ 11 w 291"/>
                <a:gd name="T17" fmla="*/ 32 h 255"/>
                <a:gd name="T18" fmla="*/ 11 w 291"/>
                <a:gd name="T19" fmla="*/ 31 h 255"/>
                <a:gd name="T20" fmla="*/ 11 w 291"/>
                <a:gd name="T21" fmla="*/ 30 h 255"/>
                <a:gd name="T22" fmla="*/ 10 w 291"/>
                <a:gd name="T23" fmla="*/ 29 h 255"/>
                <a:gd name="T24" fmla="*/ 10 w 291"/>
                <a:gd name="T25" fmla="*/ 28 h 255"/>
                <a:gd name="T26" fmla="*/ 10 w 291"/>
                <a:gd name="T27" fmla="*/ 25 h 255"/>
                <a:gd name="T28" fmla="*/ 9 w 291"/>
                <a:gd name="T29" fmla="*/ 20 h 255"/>
                <a:gd name="T30" fmla="*/ 9 w 291"/>
                <a:gd name="T31" fmla="*/ 15 h 255"/>
                <a:gd name="T32" fmla="*/ 8 w 291"/>
                <a:gd name="T33" fmla="*/ 10 h 255"/>
                <a:gd name="T34" fmla="*/ 8 w 291"/>
                <a:gd name="T35" fmla="*/ 6 h 255"/>
                <a:gd name="T36" fmla="*/ 7 w 291"/>
                <a:gd name="T37" fmla="*/ 3 h 255"/>
                <a:gd name="T38" fmla="*/ 6 w 291"/>
                <a:gd name="T39" fmla="*/ 0 h 255"/>
                <a:gd name="T40" fmla="*/ 4 w 291"/>
                <a:gd name="T41" fmla="*/ 0 h 255"/>
                <a:gd name="T42" fmla="*/ 3 w 291"/>
                <a:gd name="T43" fmla="*/ 2 h 255"/>
                <a:gd name="T44" fmla="*/ 3 w 291"/>
                <a:gd name="T45" fmla="*/ 3 h 255"/>
                <a:gd name="T46" fmla="*/ 2 w 291"/>
                <a:gd name="T47" fmla="*/ 5 h 255"/>
                <a:gd name="T48" fmla="*/ 1 w 291"/>
                <a:gd name="T49" fmla="*/ 7 h 255"/>
                <a:gd name="T50" fmla="*/ 1 w 291"/>
                <a:gd name="T51" fmla="*/ 9 h 255"/>
                <a:gd name="T52" fmla="*/ 1 w 291"/>
                <a:gd name="T53" fmla="*/ 12 h 255"/>
                <a:gd name="T54" fmla="*/ 0 w 291"/>
                <a:gd name="T55" fmla="*/ 14 h 255"/>
                <a:gd name="T56" fmla="*/ 0 w 291"/>
                <a:gd name="T57" fmla="*/ 17 h 2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255"/>
                <a:gd name="T89" fmla="*/ 291 w 291"/>
                <a:gd name="T90" fmla="*/ 255 h 2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01"/>
            <p:cNvSpPr>
              <a:spLocks/>
            </p:cNvSpPr>
            <p:nvPr/>
          </p:nvSpPr>
          <p:spPr bwMode="auto">
            <a:xfrm>
              <a:off x="4915" y="2008"/>
              <a:ext cx="87" cy="116"/>
            </a:xfrm>
            <a:custGeom>
              <a:avLst/>
              <a:gdLst>
                <a:gd name="T0" fmla="*/ 0 w 262"/>
                <a:gd name="T1" fmla="*/ 16 h 231"/>
                <a:gd name="T2" fmla="*/ 1 w 262"/>
                <a:gd name="T3" fmla="*/ 16 h 231"/>
                <a:gd name="T4" fmla="*/ 2 w 262"/>
                <a:gd name="T5" fmla="*/ 17 h 231"/>
                <a:gd name="T6" fmla="*/ 3 w 262"/>
                <a:gd name="T7" fmla="*/ 18 h 231"/>
                <a:gd name="T8" fmla="*/ 5 w 262"/>
                <a:gd name="T9" fmla="*/ 19 h 231"/>
                <a:gd name="T10" fmla="*/ 6 w 262"/>
                <a:gd name="T11" fmla="*/ 20 h 231"/>
                <a:gd name="T12" fmla="*/ 7 w 262"/>
                <a:gd name="T13" fmla="*/ 22 h 231"/>
                <a:gd name="T14" fmla="*/ 8 w 262"/>
                <a:gd name="T15" fmla="*/ 25 h 231"/>
                <a:gd name="T16" fmla="*/ 10 w 262"/>
                <a:gd name="T17" fmla="*/ 29 h 231"/>
                <a:gd name="T18" fmla="*/ 10 w 262"/>
                <a:gd name="T19" fmla="*/ 28 h 231"/>
                <a:gd name="T20" fmla="*/ 10 w 262"/>
                <a:gd name="T21" fmla="*/ 27 h 231"/>
                <a:gd name="T22" fmla="*/ 9 w 262"/>
                <a:gd name="T23" fmla="*/ 26 h 231"/>
                <a:gd name="T24" fmla="*/ 9 w 262"/>
                <a:gd name="T25" fmla="*/ 25 h 231"/>
                <a:gd name="T26" fmla="*/ 9 w 262"/>
                <a:gd name="T27" fmla="*/ 22 h 231"/>
                <a:gd name="T28" fmla="*/ 8 w 262"/>
                <a:gd name="T29" fmla="*/ 18 h 231"/>
                <a:gd name="T30" fmla="*/ 8 w 262"/>
                <a:gd name="T31" fmla="*/ 14 h 231"/>
                <a:gd name="T32" fmla="*/ 7 w 262"/>
                <a:gd name="T33" fmla="*/ 9 h 231"/>
                <a:gd name="T34" fmla="*/ 7 w 262"/>
                <a:gd name="T35" fmla="*/ 5 h 231"/>
                <a:gd name="T36" fmla="*/ 6 w 262"/>
                <a:gd name="T37" fmla="*/ 2 h 231"/>
                <a:gd name="T38" fmla="*/ 5 w 262"/>
                <a:gd name="T39" fmla="*/ 0 h 231"/>
                <a:gd name="T40" fmla="*/ 4 w 262"/>
                <a:gd name="T41" fmla="*/ 0 h 231"/>
                <a:gd name="T42" fmla="*/ 3 w 262"/>
                <a:gd name="T43" fmla="*/ 1 h 231"/>
                <a:gd name="T44" fmla="*/ 2 w 262"/>
                <a:gd name="T45" fmla="*/ 3 h 231"/>
                <a:gd name="T46" fmla="*/ 2 w 262"/>
                <a:gd name="T47" fmla="*/ 4 h 231"/>
                <a:gd name="T48" fmla="*/ 1 w 262"/>
                <a:gd name="T49" fmla="*/ 6 h 231"/>
                <a:gd name="T50" fmla="*/ 1 w 262"/>
                <a:gd name="T51" fmla="*/ 8 h 231"/>
                <a:gd name="T52" fmla="*/ 0 w 262"/>
                <a:gd name="T53" fmla="*/ 10 h 231"/>
                <a:gd name="T54" fmla="*/ 0 w 262"/>
                <a:gd name="T55" fmla="*/ 13 h 231"/>
                <a:gd name="T56" fmla="*/ 0 w 262"/>
                <a:gd name="T57" fmla="*/ 16 h 2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2"/>
                <a:gd name="T88" fmla="*/ 0 h 231"/>
                <a:gd name="T89" fmla="*/ 262 w 262"/>
                <a:gd name="T90" fmla="*/ 231 h 2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02"/>
            <p:cNvSpPr>
              <a:spLocks/>
            </p:cNvSpPr>
            <p:nvPr/>
          </p:nvSpPr>
          <p:spPr bwMode="auto">
            <a:xfrm>
              <a:off x="4919" y="2013"/>
              <a:ext cx="79" cy="104"/>
            </a:xfrm>
            <a:custGeom>
              <a:avLst/>
              <a:gdLst>
                <a:gd name="T0" fmla="*/ 0 w 237"/>
                <a:gd name="T1" fmla="*/ 13 h 209"/>
                <a:gd name="T2" fmla="*/ 1 w 237"/>
                <a:gd name="T3" fmla="*/ 14 h 209"/>
                <a:gd name="T4" fmla="*/ 2 w 237"/>
                <a:gd name="T5" fmla="*/ 15 h 209"/>
                <a:gd name="T6" fmla="*/ 3 w 237"/>
                <a:gd name="T7" fmla="*/ 15 h 209"/>
                <a:gd name="T8" fmla="*/ 4 w 237"/>
                <a:gd name="T9" fmla="*/ 16 h 209"/>
                <a:gd name="T10" fmla="*/ 5 w 237"/>
                <a:gd name="T11" fmla="*/ 18 h 209"/>
                <a:gd name="T12" fmla="*/ 6 w 237"/>
                <a:gd name="T13" fmla="*/ 19 h 209"/>
                <a:gd name="T14" fmla="*/ 7 w 237"/>
                <a:gd name="T15" fmla="*/ 22 h 209"/>
                <a:gd name="T16" fmla="*/ 9 w 237"/>
                <a:gd name="T17" fmla="*/ 26 h 209"/>
                <a:gd name="T18" fmla="*/ 9 w 237"/>
                <a:gd name="T19" fmla="*/ 25 h 209"/>
                <a:gd name="T20" fmla="*/ 9 w 237"/>
                <a:gd name="T21" fmla="*/ 24 h 209"/>
                <a:gd name="T22" fmla="*/ 9 w 237"/>
                <a:gd name="T23" fmla="*/ 23 h 209"/>
                <a:gd name="T24" fmla="*/ 9 w 237"/>
                <a:gd name="T25" fmla="*/ 22 h 209"/>
                <a:gd name="T26" fmla="*/ 8 w 237"/>
                <a:gd name="T27" fmla="*/ 19 h 209"/>
                <a:gd name="T28" fmla="*/ 8 w 237"/>
                <a:gd name="T29" fmla="*/ 16 h 209"/>
                <a:gd name="T30" fmla="*/ 7 w 237"/>
                <a:gd name="T31" fmla="*/ 12 h 209"/>
                <a:gd name="T32" fmla="*/ 7 w 237"/>
                <a:gd name="T33" fmla="*/ 8 h 209"/>
                <a:gd name="T34" fmla="*/ 6 w 237"/>
                <a:gd name="T35" fmla="*/ 4 h 209"/>
                <a:gd name="T36" fmla="*/ 6 w 237"/>
                <a:gd name="T37" fmla="*/ 1 h 209"/>
                <a:gd name="T38" fmla="*/ 5 w 237"/>
                <a:gd name="T39" fmla="*/ 0 h 209"/>
                <a:gd name="T40" fmla="*/ 3 w 237"/>
                <a:gd name="T41" fmla="*/ 0 h 209"/>
                <a:gd name="T42" fmla="*/ 3 w 237"/>
                <a:gd name="T43" fmla="*/ 0 h 209"/>
                <a:gd name="T44" fmla="*/ 2 w 237"/>
                <a:gd name="T45" fmla="*/ 2 h 209"/>
                <a:gd name="T46" fmla="*/ 2 w 237"/>
                <a:gd name="T47" fmla="*/ 3 h 209"/>
                <a:gd name="T48" fmla="*/ 1 w 237"/>
                <a:gd name="T49" fmla="*/ 5 h 209"/>
                <a:gd name="T50" fmla="*/ 1 w 237"/>
                <a:gd name="T51" fmla="*/ 7 h 209"/>
                <a:gd name="T52" fmla="*/ 0 w 237"/>
                <a:gd name="T53" fmla="*/ 9 h 209"/>
                <a:gd name="T54" fmla="*/ 0 w 237"/>
                <a:gd name="T55" fmla="*/ 11 h 209"/>
                <a:gd name="T56" fmla="*/ 0 w 237"/>
                <a:gd name="T57" fmla="*/ 13 h 2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7"/>
                <a:gd name="T88" fmla="*/ 0 h 209"/>
                <a:gd name="T89" fmla="*/ 237 w 237"/>
                <a:gd name="T90" fmla="*/ 209 h 2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03"/>
            <p:cNvSpPr>
              <a:spLocks/>
            </p:cNvSpPr>
            <p:nvPr/>
          </p:nvSpPr>
          <p:spPr bwMode="auto">
            <a:xfrm>
              <a:off x="4924" y="2019"/>
              <a:ext cx="70" cy="92"/>
            </a:xfrm>
            <a:custGeom>
              <a:avLst/>
              <a:gdLst>
                <a:gd name="T0" fmla="*/ 0 w 209"/>
                <a:gd name="T1" fmla="*/ 12 h 184"/>
                <a:gd name="T2" fmla="*/ 1 w 209"/>
                <a:gd name="T3" fmla="*/ 12 h 184"/>
                <a:gd name="T4" fmla="*/ 2 w 209"/>
                <a:gd name="T5" fmla="*/ 13 h 184"/>
                <a:gd name="T6" fmla="*/ 3 w 209"/>
                <a:gd name="T7" fmla="*/ 13 h 184"/>
                <a:gd name="T8" fmla="*/ 4 w 209"/>
                <a:gd name="T9" fmla="*/ 14 h 184"/>
                <a:gd name="T10" fmla="*/ 5 w 209"/>
                <a:gd name="T11" fmla="*/ 15 h 184"/>
                <a:gd name="T12" fmla="*/ 6 w 209"/>
                <a:gd name="T13" fmla="*/ 18 h 184"/>
                <a:gd name="T14" fmla="*/ 7 w 209"/>
                <a:gd name="T15" fmla="*/ 20 h 184"/>
                <a:gd name="T16" fmla="*/ 8 w 209"/>
                <a:gd name="T17" fmla="*/ 23 h 184"/>
                <a:gd name="T18" fmla="*/ 8 w 209"/>
                <a:gd name="T19" fmla="*/ 22 h 184"/>
                <a:gd name="T20" fmla="*/ 8 w 209"/>
                <a:gd name="T21" fmla="*/ 20 h 184"/>
                <a:gd name="T22" fmla="*/ 7 w 209"/>
                <a:gd name="T23" fmla="*/ 18 h 184"/>
                <a:gd name="T24" fmla="*/ 7 w 209"/>
                <a:gd name="T25" fmla="*/ 14 h 184"/>
                <a:gd name="T26" fmla="*/ 6 w 209"/>
                <a:gd name="T27" fmla="*/ 11 h 184"/>
                <a:gd name="T28" fmla="*/ 6 w 209"/>
                <a:gd name="T29" fmla="*/ 7 h 184"/>
                <a:gd name="T30" fmla="*/ 6 w 209"/>
                <a:gd name="T31" fmla="*/ 4 h 184"/>
                <a:gd name="T32" fmla="*/ 5 w 209"/>
                <a:gd name="T33" fmla="*/ 1 h 184"/>
                <a:gd name="T34" fmla="*/ 4 w 209"/>
                <a:gd name="T35" fmla="*/ 0 h 184"/>
                <a:gd name="T36" fmla="*/ 3 w 209"/>
                <a:gd name="T37" fmla="*/ 0 h 184"/>
                <a:gd name="T38" fmla="*/ 2 w 209"/>
                <a:gd name="T39" fmla="*/ 1 h 184"/>
                <a:gd name="T40" fmla="*/ 2 w 209"/>
                <a:gd name="T41" fmla="*/ 2 h 184"/>
                <a:gd name="T42" fmla="*/ 1 w 209"/>
                <a:gd name="T43" fmla="*/ 3 h 184"/>
                <a:gd name="T44" fmla="*/ 1 w 209"/>
                <a:gd name="T45" fmla="*/ 5 h 184"/>
                <a:gd name="T46" fmla="*/ 1 w 209"/>
                <a:gd name="T47" fmla="*/ 6 h 184"/>
                <a:gd name="T48" fmla="*/ 0 w 209"/>
                <a:gd name="T49" fmla="*/ 9 h 184"/>
                <a:gd name="T50" fmla="*/ 0 w 209"/>
                <a:gd name="T51" fmla="*/ 10 h 184"/>
                <a:gd name="T52" fmla="*/ 0 w 209"/>
                <a:gd name="T53" fmla="*/ 12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9"/>
                <a:gd name="T82" fmla="*/ 0 h 184"/>
                <a:gd name="T83" fmla="*/ 209 w 209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04"/>
            <p:cNvSpPr>
              <a:spLocks/>
            </p:cNvSpPr>
            <p:nvPr/>
          </p:nvSpPr>
          <p:spPr bwMode="auto">
            <a:xfrm>
              <a:off x="5202" y="1975"/>
              <a:ext cx="21" cy="105"/>
            </a:xfrm>
            <a:custGeom>
              <a:avLst/>
              <a:gdLst>
                <a:gd name="T0" fmla="*/ 2 w 64"/>
                <a:gd name="T1" fmla="*/ 0 h 210"/>
                <a:gd name="T2" fmla="*/ 2 w 64"/>
                <a:gd name="T3" fmla="*/ 3 h 210"/>
                <a:gd name="T4" fmla="*/ 2 w 64"/>
                <a:gd name="T5" fmla="*/ 7 h 210"/>
                <a:gd name="T6" fmla="*/ 2 w 64"/>
                <a:gd name="T7" fmla="*/ 10 h 210"/>
                <a:gd name="T8" fmla="*/ 1 w 64"/>
                <a:gd name="T9" fmla="*/ 13 h 210"/>
                <a:gd name="T10" fmla="*/ 1 w 64"/>
                <a:gd name="T11" fmla="*/ 17 h 210"/>
                <a:gd name="T12" fmla="*/ 1 w 64"/>
                <a:gd name="T13" fmla="*/ 20 h 210"/>
                <a:gd name="T14" fmla="*/ 0 w 64"/>
                <a:gd name="T15" fmla="*/ 23 h 210"/>
                <a:gd name="T16" fmla="*/ 0 w 64"/>
                <a:gd name="T17" fmla="*/ 26 h 210"/>
                <a:gd name="T18" fmla="*/ 0 w 64"/>
                <a:gd name="T19" fmla="*/ 25 h 210"/>
                <a:gd name="T20" fmla="*/ 1 w 64"/>
                <a:gd name="T21" fmla="*/ 23 h 210"/>
                <a:gd name="T22" fmla="*/ 1 w 64"/>
                <a:gd name="T23" fmla="*/ 21 h 210"/>
                <a:gd name="T24" fmla="*/ 1 w 64"/>
                <a:gd name="T25" fmla="*/ 19 h 210"/>
                <a:gd name="T26" fmla="*/ 1 w 64"/>
                <a:gd name="T27" fmla="*/ 17 h 210"/>
                <a:gd name="T28" fmla="*/ 2 w 64"/>
                <a:gd name="T29" fmla="*/ 14 h 210"/>
                <a:gd name="T30" fmla="*/ 2 w 64"/>
                <a:gd name="T31" fmla="*/ 12 h 210"/>
                <a:gd name="T32" fmla="*/ 2 w 64"/>
                <a:gd name="T33" fmla="*/ 10 h 210"/>
                <a:gd name="T34" fmla="*/ 2 w 64"/>
                <a:gd name="T35" fmla="*/ 9 h 210"/>
                <a:gd name="T36" fmla="*/ 2 w 64"/>
                <a:gd name="T37" fmla="*/ 7 h 210"/>
                <a:gd name="T38" fmla="*/ 2 w 64"/>
                <a:gd name="T39" fmla="*/ 6 h 210"/>
                <a:gd name="T40" fmla="*/ 2 w 64"/>
                <a:gd name="T41" fmla="*/ 5 h 210"/>
                <a:gd name="T42" fmla="*/ 2 w 64"/>
                <a:gd name="T43" fmla="*/ 3 h 210"/>
                <a:gd name="T44" fmla="*/ 2 w 64"/>
                <a:gd name="T45" fmla="*/ 3 h 210"/>
                <a:gd name="T46" fmla="*/ 2 w 64"/>
                <a:gd name="T47" fmla="*/ 1 h 210"/>
                <a:gd name="T48" fmla="*/ 2 w 64"/>
                <a:gd name="T49" fmla="*/ 0 h 2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210"/>
                <a:gd name="T77" fmla="*/ 64 w 64"/>
                <a:gd name="T78" fmla="*/ 210 h 2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0">
              <a:solidFill>
                <a:srgbClr val="A3735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05"/>
            <p:cNvSpPr>
              <a:spLocks/>
            </p:cNvSpPr>
            <p:nvPr/>
          </p:nvSpPr>
          <p:spPr bwMode="auto">
            <a:xfrm>
              <a:off x="5009" y="1957"/>
              <a:ext cx="19" cy="38"/>
            </a:xfrm>
            <a:custGeom>
              <a:avLst/>
              <a:gdLst>
                <a:gd name="T0" fmla="*/ 1 w 57"/>
                <a:gd name="T1" fmla="*/ 0 h 76"/>
                <a:gd name="T2" fmla="*/ 1 w 57"/>
                <a:gd name="T3" fmla="*/ 1 h 76"/>
                <a:gd name="T4" fmla="*/ 2 w 57"/>
                <a:gd name="T5" fmla="*/ 1 h 76"/>
                <a:gd name="T6" fmla="*/ 2 w 57"/>
                <a:gd name="T7" fmla="*/ 2 h 76"/>
                <a:gd name="T8" fmla="*/ 2 w 57"/>
                <a:gd name="T9" fmla="*/ 2 h 76"/>
                <a:gd name="T10" fmla="*/ 2 w 57"/>
                <a:gd name="T11" fmla="*/ 3 h 76"/>
                <a:gd name="T12" fmla="*/ 2 w 57"/>
                <a:gd name="T13" fmla="*/ 5 h 76"/>
                <a:gd name="T14" fmla="*/ 2 w 57"/>
                <a:gd name="T15" fmla="*/ 5 h 76"/>
                <a:gd name="T16" fmla="*/ 2 w 57"/>
                <a:gd name="T17" fmla="*/ 6 h 76"/>
                <a:gd name="T18" fmla="*/ 2 w 57"/>
                <a:gd name="T19" fmla="*/ 7 h 76"/>
                <a:gd name="T20" fmla="*/ 2 w 57"/>
                <a:gd name="T21" fmla="*/ 8 h 76"/>
                <a:gd name="T22" fmla="*/ 1 w 57"/>
                <a:gd name="T23" fmla="*/ 9 h 76"/>
                <a:gd name="T24" fmla="*/ 1 w 57"/>
                <a:gd name="T25" fmla="*/ 10 h 76"/>
                <a:gd name="T26" fmla="*/ 1 w 57"/>
                <a:gd name="T27" fmla="*/ 9 h 76"/>
                <a:gd name="T28" fmla="*/ 0 w 57"/>
                <a:gd name="T29" fmla="*/ 8 h 76"/>
                <a:gd name="T30" fmla="*/ 0 w 57"/>
                <a:gd name="T31" fmla="*/ 7 h 76"/>
                <a:gd name="T32" fmla="*/ 0 w 57"/>
                <a:gd name="T33" fmla="*/ 6 h 76"/>
                <a:gd name="T34" fmla="*/ 0 w 57"/>
                <a:gd name="T35" fmla="*/ 5 h 76"/>
                <a:gd name="T36" fmla="*/ 0 w 57"/>
                <a:gd name="T37" fmla="*/ 5 h 76"/>
                <a:gd name="T38" fmla="*/ 0 w 57"/>
                <a:gd name="T39" fmla="*/ 3 h 76"/>
                <a:gd name="T40" fmla="*/ 0 w 57"/>
                <a:gd name="T41" fmla="*/ 2 h 76"/>
                <a:gd name="T42" fmla="*/ 0 w 57"/>
                <a:gd name="T43" fmla="*/ 2 h 76"/>
                <a:gd name="T44" fmla="*/ 0 w 57"/>
                <a:gd name="T45" fmla="*/ 1 h 76"/>
                <a:gd name="T46" fmla="*/ 1 w 57"/>
                <a:gd name="T47" fmla="*/ 1 h 76"/>
                <a:gd name="T48" fmla="*/ 1 w 5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76"/>
                <a:gd name="T77" fmla="*/ 57 w 5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06"/>
            <p:cNvSpPr>
              <a:spLocks/>
            </p:cNvSpPr>
            <p:nvPr/>
          </p:nvSpPr>
          <p:spPr bwMode="auto">
            <a:xfrm>
              <a:off x="4811" y="1910"/>
              <a:ext cx="19" cy="36"/>
            </a:xfrm>
            <a:custGeom>
              <a:avLst/>
              <a:gdLst>
                <a:gd name="T0" fmla="*/ 1 w 57"/>
                <a:gd name="T1" fmla="*/ 0 h 73"/>
                <a:gd name="T2" fmla="*/ 1 w 57"/>
                <a:gd name="T3" fmla="*/ 0 h 73"/>
                <a:gd name="T4" fmla="*/ 2 w 57"/>
                <a:gd name="T5" fmla="*/ 1 h 73"/>
                <a:gd name="T6" fmla="*/ 2 w 57"/>
                <a:gd name="T7" fmla="*/ 1 h 73"/>
                <a:gd name="T8" fmla="*/ 2 w 57"/>
                <a:gd name="T9" fmla="*/ 2 h 73"/>
                <a:gd name="T10" fmla="*/ 2 w 57"/>
                <a:gd name="T11" fmla="*/ 3 h 73"/>
                <a:gd name="T12" fmla="*/ 2 w 57"/>
                <a:gd name="T13" fmla="*/ 4 h 73"/>
                <a:gd name="T14" fmla="*/ 2 w 57"/>
                <a:gd name="T15" fmla="*/ 6 h 73"/>
                <a:gd name="T16" fmla="*/ 2 w 57"/>
                <a:gd name="T17" fmla="*/ 7 h 73"/>
                <a:gd name="T18" fmla="*/ 1 w 57"/>
                <a:gd name="T19" fmla="*/ 8 h 73"/>
                <a:gd name="T20" fmla="*/ 1 w 57"/>
                <a:gd name="T21" fmla="*/ 9 h 73"/>
                <a:gd name="T22" fmla="*/ 1 w 57"/>
                <a:gd name="T23" fmla="*/ 8 h 73"/>
                <a:gd name="T24" fmla="*/ 0 w 57"/>
                <a:gd name="T25" fmla="*/ 7 h 73"/>
                <a:gd name="T26" fmla="*/ 0 w 57"/>
                <a:gd name="T27" fmla="*/ 6 h 73"/>
                <a:gd name="T28" fmla="*/ 0 w 57"/>
                <a:gd name="T29" fmla="*/ 4 h 73"/>
                <a:gd name="T30" fmla="*/ 0 w 57"/>
                <a:gd name="T31" fmla="*/ 3 h 73"/>
                <a:gd name="T32" fmla="*/ 0 w 57"/>
                <a:gd name="T33" fmla="*/ 2 h 73"/>
                <a:gd name="T34" fmla="*/ 0 w 57"/>
                <a:gd name="T35" fmla="*/ 1 h 73"/>
                <a:gd name="T36" fmla="*/ 0 w 57"/>
                <a:gd name="T37" fmla="*/ 1 h 73"/>
                <a:gd name="T38" fmla="*/ 1 w 57"/>
                <a:gd name="T39" fmla="*/ 0 h 73"/>
                <a:gd name="T40" fmla="*/ 1 w 57"/>
                <a:gd name="T41" fmla="*/ 0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73"/>
                <a:gd name="T65" fmla="*/ 57 w 57"/>
                <a:gd name="T66" fmla="*/ 73 h 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07"/>
            <p:cNvSpPr>
              <a:spLocks/>
            </p:cNvSpPr>
            <p:nvPr/>
          </p:nvSpPr>
          <p:spPr bwMode="auto">
            <a:xfrm>
              <a:off x="4905" y="2025"/>
              <a:ext cx="83" cy="115"/>
            </a:xfrm>
            <a:custGeom>
              <a:avLst/>
              <a:gdLst>
                <a:gd name="T0" fmla="*/ 3 w 249"/>
                <a:gd name="T1" fmla="*/ 0 h 230"/>
                <a:gd name="T2" fmla="*/ 5 w 249"/>
                <a:gd name="T3" fmla="*/ 1 h 230"/>
                <a:gd name="T4" fmla="*/ 6 w 249"/>
                <a:gd name="T5" fmla="*/ 3 h 230"/>
                <a:gd name="T6" fmla="*/ 7 w 249"/>
                <a:gd name="T7" fmla="*/ 5 h 230"/>
                <a:gd name="T8" fmla="*/ 8 w 249"/>
                <a:gd name="T9" fmla="*/ 7 h 230"/>
                <a:gd name="T10" fmla="*/ 8 w 249"/>
                <a:gd name="T11" fmla="*/ 11 h 230"/>
                <a:gd name="T12" fmla="*/ 8 w 249"/>
                <a:gd name="T13" fmla="*/ 14 h 230"/>
                <a:gd name="T14" fmla="*/ 9 w 249"/>
                <a:gd name="T15" fmla="*/ 18 h 230"/>
                <a:gd name="T16" fmla="*/ 9 w 249"/>
                <a:gd name="T17" fmla="*/ 21 h 230"/>
                <a:gd name="T18" fmla="*/ 8 w 249"/>
                <a:gd name="T19" fmla="*/ 20 h 230"/>
                <a:gd name="T20" fmla="*/ 8 w 249"/>
                <a:gd name="T21" fmla="*/ 20 h 230"/>
                <a:gd name="T22" fmla="*/ 7 w 249"/>
                <a:gd name="T23" fmla="*/ 19 h 230"/>
                <a:gd name="T24" fmla="*/ 7 w 249"/>
                <a:gd name="T25" fmla="*/ 18 h 230"/>
                <a:gd name="T26" fmla="*/ 6 w 249"/>
                <a:gd name="T27" fmla="*/ 17 h 230"/>
                <a:gd name="T28" fmla="*/ 6 w 249"/>
                <a:gd name="T29" fmla="*/ 17 h 230"/>
                <a:gd name="T30" fmla="*/ 6 w 249"/>
                <a:gd name="T31" fmla="*/ 17 h 230"/>
                <a:gd name="T32" fmla="*/ 5 w 249"/>
                <a:gd name="T33" fmla="*/ 17 h 230"/>
                <a:gd name="T34" fmla="*/ 5 w 249"/>
                <a:gd name="T35" fmla="*/ 18 h 230"/>
                <a:gd name="T36" fmla="*/ 5 w 249"/>
                <a:gd name="T37" fmla="*/ 20 h 230"/>
                <a:gd name="T38" fmla="*/ 5 w 249"/>
                <a:gd name="T39" fmla="*/ 21 h 230"/>
                <a:gd name="T40" fmla="*/ 5 w 249"/>
                <a:gd name="T41" fmla="*/ 23 h 230"/>
                <a:gd name="T42" fmla="*/ 4 w 249"/>
                <a:gd name="T43" fmla="*/ 25 h 230"/>
                <a:gd name="T44" fmla="*/ 4 w 249"/>
                <a:gd name="T45" fmla="*/ 27 h 230"/>
                <a:gd name="T46" fmla="*/ 4 w 249"/>
                <a:gd name="T47" fmla="*/ 28 h 230"/>
                <a:gd name="T48" fmla="*/ 3 w 249"/>
                <a:gd name="T49" fmla="*/ 29 h 230"/>
                <a:gd name="T50" fmla="*/ 2 w 249"/>
                <a:gd name="T51" fmla="*/ 27 h 230"/>
                <a:gd name="T52" fmla="*/ 1 w 249"/>
                <a:gd name="T53" fmla="*/ 23 h 230"/>
                <a:gd name="T54" fmla="*/ 0 w 249"/>
                <a:gd name="T55" fmla="*/ 19 h 230"/>
                <a:gd name="T56" fmla="*/ 0 w 249"/>
                <a:gd name="T57" fmla="*/ 14 h 230"/>
                <a:gd name="T58" fmla="*/ 0 w 249"/>
                <a:gd name="T59" fmla="*/ 10 h 230"/>
                <a:gd name="T60" fmla="*/ 1 w 249"/>
                <a:gd name="T61" fmla="*/ 6 h 230"/>
                <a:gd name="T62" fmla="*/ 2 w 249"/>
                <a:gd name="T63" fmla="*/ 3 h 230"/>
                <a:gd name="T64" fmla="*/ 3 w 249"/>
                <a:gd name="T65" fmla="*/ 0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9"/>
                <a:gd name="T100" fmla="*/ 0 h 230"/>
                <a:gd name="T101" fmla="*/ 249 w 249"/>
                <a:gd name="T102" fmla="*/ 230 h 2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08"/>
            <p:cNvSpPr>
              <a:spLocks/>
            </p:cNvSpPr>
            <p:nvPr/>
          </p:nvSpPr>
          <p:spPr bwMode="auto">
            <a:xfrm>
              <a:off x="4911" y="2026"/>
              <a:ext cx="74" cy="105"/>
            </a:xfrm>
            <a:custGeom>
              <a:avLst/>
              <a:gdLst>
                <a:gd name="T0" fmla="*/ 3 w 222"/>
                <a:gd name="T1" fmla="*/ 0 h 210"/>
                <a:gd name="T2" fmla="*/ 5 w 222"/>
                <a:gd name="T3" fmla="*/ 1 h 210"/>
                <a:gd name="T4" fmla="*/ 6 w 222"/>
                <a:gd name="T5" fmla="*/ 2 h 210"/>
                <a:gd name="T6" fmla="*/ 6 w 222"/>
                <a:gd name="T7" fmla="*/ 3 h 210"/>
                <a:gd name="T8" fmla="*/ 7 w 222"/>
                <a:gd name="T9" fmla="*/ 7 h 210"/>
                <a:gd name="T10" fmla="*/ 7 w 222"/>
                <a:gd name="T11" fmla="*/ 10 h 210"/>
                <a:gd name="T12" fmla="*/ 7 w 222"/>
                <a:gd name="T13" fmla="*/ 13 h 210"/>
                <a:gd name="T14" fmla="*/ 8 w 222"/>
                <a:gd name="T15" fmla="*/ 15 h 210"/>
                <a:gd name="T16" fmla="*/ 8 w 222"/>
                <a:gd name="T17" fmla="*/ 19 h 210"/>
                <a:gd name="T18" fmla="*/ 8 w 222"/>
                <a:gd name="T19" fmla="*/ 18 h 210"/>
                <a:gd name="T20" fmla="*/ 7 w 222"/>
                <a:gd name="T21" fmla="*/ 18 h 210"/>
                <a:gd name="T22" fmla="*/ 6 w 222"/>
                <a:gd name="T23" fmla="*/ 17 h 210"/>
                <a:gd name="T24" fmla="*/ 6 w 222"/>
                <a:gd name="T25" fmla="*/ 17 h 210"/>
                <a:gd name="T26" fmla="*/ 5 w 222"/>
                <a:gd name="T27" fmla="*/ 15 h 210"/>
                <a:gd name="T28" fmla="*/ 5 w 222"/>
                <a:gd name="T29" fmla="*/ 15 h 210"/>
                <a:gd name="T30" fmla="*/ 5 w 222"/>
                <a:gd name="T31" fmla="*/ 15 h 210"/>
                <a:gd name="T32" fmla="*/ 5 w 222"/>
                <a:gd name="T33" fmla="*/ 17 h 210"/>
                <a:gd name="T34" fmla="*/ 4 w 222"/>
                <a:gd name="T35" fmla="*/ 18 h 210"/>
                <a:gd name="T36" fmla="*/ 4 w 222"/>
                <a:gd name="T37" fmla="*/ 19 h 210"/>
                <a:gd name="T38" fmla="*/ 4 w 222"/>
                <a:gd name="T39" fmla="*/ 20 h 210"/>
                <a:gd name="T40" fmla="*/ 4 w 222"/>
                <a:gd name="T41" fmla="*/ 22 h 210"/>
                <a:gd name="T42" fmla="*/ 4 w 222"/>
                <a:gd name="T43" fmla="*/ 23 h 210"/>
                <a:gd name="T44" fmla="*/ 3 w 222"/>
                <a:gd name="T45" fmla="*/ 25 h 210"/>
                <a:gd name="T46" fmla="*/ 3 w 222"/>
                <a:gd name="T47" fmla="*/ 26 h 210"/>
                <a:gd name="T48" fmla="*/ 3 w 222"/>
                <a:gd name="T49" fmla="*/ 26 h 210"/>
                <a:gd name="T50" fmla="*/ 1 w 222"/>
                <a:gd name="T51" fmla="*/ 24 h 210"/>
                <a:gd name="T52" fmla="*/ 0 w 222"/>
                <a:gd name="T53" fmla="*/ 21 h 210"/>
                <a:gd name="T54" fmla="*/ 0 w 222"/>
                <a:gd name="T55" fmla="*/ 17 h 210"/>
                <a:gd name="T56" fmla="*/ 0 w 222"/>
                <a:gd name="T57" fmla="*/ 13 h 210"/>
                <a:gd name="T58" fmla="*/ 0 w 222"/>
                <a:gd name="T59" fmla="*/ 9 h 210"/>
                <a:gd name="T60" fmla="*/ 1 w 222"/>
                <a:gd name="T61" fmla="*/ 5 h 210"/>
                <a:gd name="T62" fmla="*/ 2 w 222"/>
                <a:gd name="T63" fmla="*/ 2 h 210"/>
                <a:gd name="T64" fmla="*/ 3 w 222"/>
                <a:gd name="T65" fmla="*/ 0 h 2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210"/>
                <a:gd name="T101" fmla="*/ 222 w 222"/>
                <a:gd name="T102" fmla="*/ 210 h 2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09"/>
            <p:cNvSpPr>
              <a:spLocks/>
            </p:cNvSpPr>
            <p:nvPr/>
          </p:nvSpPr>
          <p:spPr bwMode="auto">
            <a:xfrm>
              <a:off x="4915" y="2027"/>
              <a:ext cx="67" cy="95"/>
            </a:xfrm>
            <a:custGeom>
              <a:avLst/>
              <a:gdLst>
                <a:gd name="T0" fmla="*/ 4 w 199"/>
                <a:gd name="T1" fmla="*/ 0 h 191"/>
                <a:gd name="T2" fmla="*/ 5 w 199"/>
                <a:gd name="T3" fmla="*/ 0 h 191"/>
                <a:gd name="T4" fmla="*/ 5 w 199"/>
                <a:gd name="T5" fmla="*/ 1 h 191"/>
                <a:gd name="T6" fmla="*/ 6 w 199"/>
                <a:gd name="T7" fmla="*/ 2 h 191"/>
                <a:gd name="T8" fmla="*/ 7 w 199"/>
                <a:gd name="T9" fmla="*/ 5 h 191"/>
                <a:gd name="T10" fmla="*/ 7 w 199"/>
                <a:gd name="T11" fmla="*/ 7 h 191"/>
                <a:gd name="T12" fmla="*/ 7 w 199"/>
                <a:gd name="T13" fmla="*/ 10 h 191"/>
                <a:gd name="T14" fmla="*/ 7 w 199"/>
                <a:gd name="T15" fmla="*/ 12 h 191"/>
                <a:gd name="T16" fmla="*/ 8 w 199"/>
                <a:gd name="T17" fmla="*/ 15 h 191"/>
                <a:gd name="T18" fmla="*/ 7 w 199"/>
                <a:gd name="T19" fmla="*/ 15 h 191"/>
                <a:gd name="T20" fmla="*/ 6 w 199"/>
                <a:gd name="T21" fmla="*/ 15 h 191"/>
                <a:gd name="T22" fmla="*/ 6 w 199"/>
                <a:gd name="T23" fmla="*/ 14 h 191"/>
                <a:gd name="T24" fmla="*/ 5 w 199"/>
                <a:gd name="T25" fmla="*/ 14 h 191"/>
                <a:gd name="T26" fmla="*/ 5 w 199"/>
                <a:gd name="T27" fmla="*/ 14 h 191"/>
                <a:gd name="T28" fmla="*/ 4 w 199"/>
                <a:gd name="T29" fmla="*/ 15 h 191"/>
                <a:gd name="T30" fmla="*/ 4 w 199"/>
                <a:gd name="T31" fmla="*/ 15 h 191"/>
                <a:gd name="T32" fmla="*/ 4 w 199"/>
                <a:gd name="T33" fmla="*/ 15 h 191"/>
                <a:gd name="T34" fmla="*/ 3 w 199"/>
                <a:gd name="T35" fmla="*/ 16 h 191"/>
                <a:gd name="T36" fmla="*/ 3 w 199"/>
                <a:gd name="T37" fmla="*/ 17 h 191"/>
                <a:gd name="T38" fmla="*/ 3 w 199"/>
                <a:gd name="T39" fmla="*/ 18 h 191"/>
                <a:gd name="T40" fmla="*/ 3 w 199"/>
                <a:gd name="T41" fmla="*/ 19 h 191"/>
                <a:gd name="T42" fmla="*/ 3 w 199"/>
                <a:gd name="T43" fmla="*/ 20 h 191"/>
                <a:gd name="T44" fmla="*/ 3 w 199"/>
                <a:gd name="T45" fmla="*/ 22 h 191"/>
                <a:gd name="T46" fmla="*/ 3 w 199"/>
                <a:gd name="T47" fmla="*/ 23 h 191"/>
                <a:gd name="T48" fmla="*/ 2 w 199"/>
                <a:gd name="T49" fmla="*/ 23 h 191"/>
                <a:gd name="T50" fmla="*/ 1 w 199"/>
                <a:gd name="T51" fmla="*/ 21 h 191"/>
                <a:gd name="T52" fmla="*/ 0 w 199"/>
                <a:gd name="T53" fmla="*/ 18 h 191"/>
                <a:gd name="T54" fmla="*/ 0 w 199"/>
                <a:gd name="T55" fmla="*/ 14 h 191"/>
                <a:gd name="T56" fmla="*/ 0 w 199"/>
                <a:gd name="T57" fmla="*/ 10 h 191"/>
                <a:gd name="T58" fmla="*/ 1 w 199"/>
                <a:gd name="T59" fmla="*/ 6 h 191"/>
                <a:gd name="T60" fmla="*/ 2 w 199"/>
                <a:gd name="T61" fmla="*/ 3 h 191"/>
                <a:gd name="T62" fmla="*/ 3 w 199"/>
                <a:gd name="T63" fmla="*/ 1 h 191"/>
                <a:gd name="T64" fmla="*/ 4 w 199"/>
                <a:gd name="T65" fmla="*/ 0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91"/>
                <a:gd name="T101" fmla="*/ 199 w 199"/>
                <a:gd name="T102" fmla="*/ 191 h 1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10"/>
            <p:cNvSpPr>
              <a:spLocks/>
            </p:cNvSpPr>
            <p:nvPr/>
          </p:nvSpPr>
          <p:spPr bwMode="auto">
            <a:xfrm>
              <a:off x="4920" y="2027"/>
              <a:ext cx="59" cy="85"/>
            </a:xfrm>
            <a:custGeom>
              <a:avLst/>
              <a:gdLst>
                <a:gd name="T0" fmla="*/ 4 w 178"/>
                <a:gd name="T1" fmla="*/ 0 h 170"/>
                <a:gd name="T2" fmla="*/ 4 w 178"/>
                <a:gd name="T3" fmla="*/ 0 h 170"/>
                <a:gd name="T4" fmla="*/ 5 w 178"/>
                <a:gd name="T5" fmla="*/ 1 h 170"/>
                <a:gd name="T6" fmla="*/ 5 w 178"/>
                <a:gd name="T7" fmla="*/ 3 h 170"/>
                <a:gd name="T8" fmla="*/ 6 w 178"/>
                <a:gd name="T9" fmla="*/ 4 h 170"/>
                <a:gd name="T10" fmla="*/ 6 w 178"/>
                <a:gd name="T11" fmla="*/ 5 h 170"/>
                <a:gd name="T12" fmla="*/ 6 w 178"/>
                <a:gd name="T13" fmla="*/ 9 h 170"/>
                <a:gd name="T14" fmla="*/ 6 w 178"/>
                <a:gd name="T15" fmla="*/ 11 h 170"/>
                <a:gd name="T16" fmla="*/ 7 w 178"/>
                <a:gd name="T17" fmla="*/ 13 h 170"/>
                <a:gd name="T18" fmla="*/ 6 w 178"/>
                <a:gd name="T19" fmla="*/ 12 h 170"/>
                <a:gd name="T20" fmla="*/ 6 w 178"/>
                <a:gd name="T21" fmla="*/ 12 h 170"/>
                <a:gd name="T22" fmla="*/ 5 w 178"/>
                <a:gd name="T23" fmla="*/ 13 h 170"/>
                <a:gd name="T24" fmla="*/ 4 w 178"/>
                <a:gd name="T25" fmla="*/ 13 h 170"/>
                <a:gd name="T26" fmla="*/ 4 w 178"/>
                <a:gd name="T27" fmla="*/ 13 h 170"/>
                <a:gd name="T28" fmla="*/ 4 w 178"/>
                <a:gd name="T29" fmla="*/ 14 h 170"/>
                <a:gd name="T30" fmla="*/ 3 w 178"/>
                <a:gd name="T31" fmla="*/ 14 h 170"/>
                <a:gd name="T32" fmla="*/ 3 w 178"/>
                <a:gd name="T33" fmla="*/ 15 h 170"/>
                <a:gd name="T34" fmla="*/ 3 w 178"/>
                <a:gd name="T35" fmla="*/ 15 h 170"/>
                <a:gd name="T36" fmla="*/ 3 w 178"/>
                <a:gd name="T37" fmla="*/ 17 h 170"/>
                <a:gd name="T38" fmla="*/ 3 w 178"/>
                <a:gd name="T39" fmla="*/ 18 h 170"/>
                <a:gd name="T40" fmla="*/ 3 w 178"/>
                <a:gd name="T41" fmla="*/ 19 h 170"/>
                <a:gd name="T42" fmla="*/ 2 w 178"/>
                <a:gd name="T43" fmla="*/ 20 h 170"/>
                <a:gd name="T44" fmla="*/ 2 w 178"/>
                <a:gd name="T45" fmla="*/ 21 h 170"/>
                <a:gd name="T46" fmla="*/ 2 w 178"/>
                <a:gd name="T47" fmla="*/ 21 h 170"/>
                <a:gd name="T48" fmla="*/ 2 w 178"/>
                <a:gd name="T49" fmla="*/ 21 h 170"/>
                <a:gd name="T50" fmla="*/ 1 w 178"/>
                <a:gd name="T51" fmla="*/ 19 h 170"/>
                <a:gd name="T52" fmla="*/ 0 w 178"/>
                <a:gd name="T53" fmla="*/ 17 h 170"/>
                <a:gd name="T54" fmla="*/ 0 w 178"/>
                <a:gd name="T55" fmla="*/ 12 h 170"/>
                <a:gd name="T56" fmla="*/ 0 w 178"/>
                <a:gd name="T57" fmla="*/ 10 h 170"/>
                <a:gd name="T58" fmla="*/ 1 w 178"/>
                <a:gd name="T59" fmla="*/ 5 h 170"/>
                <a:gd name="T60" fmla="*/ 2 w 178"/>
                <a:gd name="T61" fmla="*/ 3 h 170"/>
                <a:gd name="T62" fmla="*/ 3 w 178"/>
                <a:gd name="T63" fmla="*/ 1 h 170"/>
                <a:gd name="T64" fmla="*/ 4 w 178"/>
                <a:gd name="T65" fmla="*/ 0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70"/>
                <a:gd name="T101" fmla="*/ 178 w 178"/>
                <a:gd name="T102" fmla="*/ 170 h 1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11"/>
            <p:cNvSpPr>
              <a:spLocks/>
            </p:cNvSpPr>
            <p:nvPr/>
          </p:nvSpPr>
          <p:spPr bwMode="auto">
            <a:xfrm>
              <a:off x="5006" y="2079"/>
              <a:ext cx="209" cy="203"/>
            </a:xfrm>
            <a:custGeom>
              <a:avLst/>
              <a:gdLst>
                <a:gd name="T0" fmla="*/ 12 w 627"/>
                <a:gd name="T1" fmla="*/ 5 h 408"/>
                <a:gd name="T2" fmla="*/ 11 w 627"/>
                <a:gd name="T3" fmla="*/ 6 h 408"/>
                <a:gd name="T4" fmla="*/ 10 w 627"/>
                <a:gd name="T5" fmla="*/ 7 h 408"/>
                <a:gd name="T6" fmla="*/ 9 w 627"/>
                <a:gd name="T7" fmla="*/ 8 h 408"/>
                <a:gd name="T8" fmla="*/ 8 w 627"/>
                <a:gd name="T9" fmla="*/ 9 h 408"/>
                <a:gd name="T10" fmla="*/ 7 w 627"/>
                <a:gd name="T11" fmla="*/ 9 h 408"/>
                <a:gd name="T12" fmla="*/ 6 w 627"/>
                <a:gd name="T13" fmla="*/ 10 h 408"/>
                <a:gd name="T14" fmla="*/ 5 w 627"/>
                <a:gd name="T15" fmla="*/ 11 h 408"/>
                <a:gd name="T16" fmla="*/ 4 w 627"/>
                <a:gd name="T17" fmla="*/ 12 h 408"/>
                <a:gd name="T18" fmla="*/ 4 w 627"/>
                <a:gd name="T19" fmla="*/ 12 h 408"/>
                <a:gd name="T20" fmla="*/ 3 w 627"/>
                <a:gd name="T21" fmla="*/ 12 h 408"/>
                <a:gd name="T22" fmla="*/ 3 w 627"/>
                <a:gd name="T23" fmla="*/ 13 h 408"/>
                <a:gd name="T24" fmla="*/ 2 w 627"/>
                <a:gd name="T25" fmla="*/ 14 h 408"/>
                <a:gd name="T26" fmla="*/ 1 w 627"/>
                <a:gd name="T27" fmla="*/ 16 h 408"/>
                <a:gd name="T28" fmla="*/ 1 w 627"/>
                <a:gd name="T29" fmla="*/ 18 h 408"/>
                <a:gd name="T30" fmla="*/ 0 w 627"/>
                <a:gd name="T31" fmla="*/ 21 h 408"/>
                <a:gd name="T32" fmla="*/ 0 w 627"/>
                <a:gd name="T33" fmla="*/ 25 h 408"/>
                <a:gd name="T34" fmla="*/ 0 w 627"/>
                <a:gd name="T35" fmla="*/ 29 h 408"/>
                <a:gd name="T36" fmla="*/ 0 w 627"/>
                <a:gd name="T37" fmla="*/ 32 h 408"/>
                <a:gd name="T38" fmla="*/ 0 w 627"/>
                <a:gd name="T39" fmla="*/ 35 h 408"/>
                <a:gd name="T40" fmla="*/ 1 w 627"/>
                <a:gd name="T41" fmla="*/ 38 h 408"/>
                <a:gd name="T42" fmla="*/ 1 w 627"/>
                <a:gd name="T43" fmla="*/ 40 h 408"/>
                <a:gd name="T44" fmla="*/ 2 w 627"/>
                <a:gd name="T45" fmla="*/ 41 h 408"/>
                <a:gd name="T46" fmla="*/ 2 w 627"/>
                <a:gd name="T47" fmla="*/ 42 h 408"/>
                <a:gd name="T48" fmla="*/ 2 w 627"/>
                <a:gd name="T49" fmla="*/ 43 h 408"/>
                <a:gd name="T50" fmla="*/ 2 w 627"/>
                <a:gd name="T51" fmla="*/ 43 h 408"/>
                <a:gd name="T52" fmla="*/ 3 w 627"/>
                <a:gd name="T53" fmla="*/ 45 h 408"/>
                <a:gd name="T54" fmla="*/ 4 w 627"/>
                <a:gd name="T55" fmla="*/ 46 h 408"/>
                <a:gd name="T56" fmla="*/ 6 w 627"/>
                <a:gd name="T57" fmla="*/ 48 h 408"/>
                <a:gd name="T58" fmla="*/ 8 w 627"/>
                <a:gd name="T59" fmla="*/ 50 h 408"/>
                <a:gd name="T60" fmla="*/ 10 w 627"/>
                <a:gd name="T61" fmla="*/ 50 h 408"/>
                <a:gd name="T62" fmla="*/ 13 w 627"/>
                <a:gd name="T63" fmla="*/ 50 h 408"/>
                <a:gd name="T64" fmla="*/ 16 w 627"/>
                <a:gd name="T65" fmla="*/ 47 h 408"/>
                <a:gd name="T66" fmla="*/ 19 w 627"/>
                <a:gd name="T67" fmla="*/ 42 h 408"/>
                <a:gd name="T68" fmla="*/ 21 w 627"/>
                <a:gd name="T69" fmla="*/ 36 h 408"/>
                <a:gd name="T70" fmla="*/ 22 w 627"/>
                <a:gd name="T71" fmla="*/ 28 h 408"/>
                <a:gd name="T72" fmla="*/ 23 w 627"/>
                <a:gd name="T73" fmla="*/ 20 h 408"/>
                <a:gd name="T74" fmla="*/ 23 w 627"/>
                <a:gd name="T75" fmla="*/ 12 h 408"/>
                <a:gd name="T76" fmla="*/ 23 w 627"/>
                <a:gd name="T77" fmla="*/ 6 h 408"/>
                <a:gd name="T78" fmla="*/ 23 w 627"/>
                <a:gd name="T79" fmla="*/ 1 h 408"/>
                <a:gd name="T80" fmla="*/ 23 w 627"/>
                <a:gd name="T81" fmla="*/ 0 h 408"/>
                <a:gd name="T82" fmla="*/ 23 w 627"/>
                <a:gd name="T83" fmla="*/ 0 h 408"/>
                <a:gd name="T84" fmla="*/ 22 w 627"/>
                <a:gd name="T85" fmla="*/ 1 h 408"/>
                <a:gd name="T86" fmla="*/ 21 w 627"/>
                <a:gd name="T87" fmla="*/ 3 h 408"/>
                <a:gd name="T88" fmla="*/ 19 w 627"/>
                <a:gd name="T89" fmla="*/ 5 h 408"/>
                <a:gd name="T90" fmla="*/ 17 w 627"/>
                <a:gd name="T91" fmla="*/ 7 h 408"/>
                <a:gd name="T92" fmla="*/ 15 w 627"/>
                <a:gd name="T93" fmla="*/ 8 h 408"/>
                <a:gd name="T94" fmla="*/ 13 w 627"/>
                <a:gd name="T95" fmla="*/ 7 h 408"/>
                <a:gd name="T96" fmla="*/ 12 w 627"/>
                <a:gd name="T97" fmla="*/ 5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7"/>
                <a:gd name="T148" fmla="*/ 0 h 408"/>
                <a:gd name="T149" fmla="*/ 627 w 627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12"/>
            <p:cNvSpPr>
              <a:spLocks/>
            </p:cNvSpPr>
            <p:nvPr/>
          </p:nvSpPr>
          <p:spPr bwMode="auto">
            <a:xfrm>
              <a:off x="5022" y="2096"/>
              <a:ext cx="178" cy="173"/>
            </a:xfrm>
            <a:custGeom>
              <a:avLst/>
              <a:gdLst>
                <a:gd name="T0" fmla="*/ 10 w 535"/>
                <a:gd name="T1" fmla="*/ 4 h 348"/>
                <a:gd name="T2" fmla="*/ 9 w 535"/>
                <a:gd name="T3" fmla="*/ 5 h 348"/>
                <a:gd name="T4" fmla="*/ 8 w 535"/>
                <a:gd name="T5" fmla="*/ 6 h 348"/>
                <a:gd name="T6" fmla="*/ 8 w 535"/>
                <a:gd name="T7" fmla="*/ 6 h 348"/>
                <a:gd name="T8" fmla="*/ 7 w 535"/>
                <a:gd name="T9" fmla="*/ 7 h 348"/>
                <a:gd name="T10" fmla="*/ 6 w 535"/>
                <a:gd name="T11" fmla="*/ 8 h 348"/>
                <a:gd name="T12" fmla="*/ 5 w 535"/>
                <a:gd name="T13" fmla="*/ 8 h 348"/>
                <a:gd name="T14" fmla="*/ 4 w 535"/>
                <a:gd name="T15" fmla="*/ 9 h 348"/>
                <a:gd name="T16" fmla="*/ 3 w 535"/>
                <a:gd name="T17" fmla="*/ 10 h 348"/>
                <a:gd name="T18" fmla="*/ 3 w 535"/>
                <a:gd name="T19" fmla="*/ 10 h 348"/>
                <a:gd name="T20" fmla="*/ 3 w 535"/>
                <a:gd name="T21" fmla="*/ 10 h 348"/>
                <a:gd name="T22" fmla="*/ 2 w 535"/>
                <a:gd name="T23" fmla="*/ 11 h 348"/>
                <a:gd name="T24" fmla="*/ 2 w 535"/>
                <a:gd name="T25" fmla="*/ 12 h 348"/>
                <a:gd name="T26" fmla="*/ 1 w 535"/>
                <a:gd name="T27" fmla="*/ 13 h 348"/>
                <a:gd name="T28" fmla="*/ 1 w 535"/>
                <a:gd name="T29" fmla="*/ 16 h 348"/>
                <a:gd name="T30" fmla="*/ 0 w 535"/>
                <a:gd name="T31" fmla="*/ 18 h 348"/>
                <a:gd name="T32" fmla="*/ 0 w 535"/>
                <a:gd name="T33" fmla="*/ 21 h 348"/>
                <a:gd name="T34" fmla="*/ 0 w 535"/>
                <a:gd name="T35" fmla="*/ 24 h 348"/>
                <a:gd name="T36" fmla="*/ 0 w 535"/>
                <a:gd name="T37" fmla="*/ 27 h 348"/>
                <a:gd name="T38" fmla="*/ 0 w 535"/>
                <a:gd name="T39" fmla="*/ 30 h 348"/>
                <a:gd name="T40" fmla="*/ 1 w 535"/>
                <a:gd name="T41" fmla="*/ 32 h 348"/>
                <a:gd name="T42" fmla="*/ 1 w 535"/>
                <a:gd name="T43" fmla="*/ 34 h 348"/>
                <a:gd name="T44" fmla="*/ 1 w 535"/>
                <a:gd name="T45" fmla="*/ 35 h 348"/>
                <a:gd name="T46" fmla="*/ 2 w 535"/>
                <a:gd name="T47" fmla="*/ 36 h 348"/>
                <a:gd name="T48" fmla="*/ 2 w 535"/>
                <a:gd name="T49" fmla="*/ 36 h 348"/>
                <a:gd name="T50" fmla="*/ 2 w 535"/>
                <a:gd name="T51" fmla="*/ 37 h 348"/>
                <a:gd name="T52" fmla="*/ 2 w 535"/>
                <a:gd name="T53" fmla="*/ 38 h 348"/>
                <a:gd name="T54" fmla="*/ 3 w 535"/>
                <a:gd name="T55" fmla="*/ 39 h 348"/>
                <a:gd name="T56" fmla="*/ 5 w 535"/>
                <a:gd name="T57" fmla="*/ 41 h 348"/>
                <a:gd name="T58" fmla="*/ 6 w 535"/>
                <a:gd name="T59" fmla="*/ 42 h 348"/>
                <a:gd name="T60" fmla="*/ 8 w 535"/>
                <a:gd name="T61" fmla="*/ 43 h 348"/>
                <a:gd name="T62" fmla="*/ 11 w 535"/>
                <a:gd name="T63" fmla="*/ 42 h 348"/>
                <a:gd name="T64" fmla="*/ 13 w 535"/>
                <a:gd name="T65" fmla="*/ 40 h 348"/>
                <a:gd name="T66" fmla="*/ 16 w 535"/>
                <a:gd name="T67" fmla="*/ 36 h 348"/>
                <a:gd name="T68" fmla="*/ 18 w 535"/>
                <a:gd name="T69" fmla="*/ 30 h 348"/>
                <a:gd name="T70" fmla="*/ 19 w 535"/>
                <a:gd name="T71" fmla="*/ 23 h 348"/>
                <a:gd name="T72" fmla="*/ 19 w 535"/>
                <a:gd name="T73" fmla="*/ 17 h 348"/>
                <a:gd name="T74" fmla="*/ 20 w 535"/>
                <a:gd name="T75" fmla="*/ 10 h 348"/>
                <a:gd name="T76" fmla="*/ 20 w 535"/>
                <a:gd name="T77" fmla="*/ 5 h 348"/>
                <a:gd name="T78" fmla="*/ 20 w 535"/>
                <a:gd name="T79" fmla="*/ 1 h 348"/>
                <a:gd name="T80" fmla="*/ 20 w 535"/>
                <a:gd name="T81" fmla="*/ 0 h 348"/>
                <a:gd name="T82" fmla="*/ 19 w 535"/>
                <a:gd name="T83" fmla="*/ 0 h 348"/>
                <a:gd name="T84" fmla="*/ 19 w 535"/>
                <a:gd name="T85" fmla="*/ 1 h 348"/>
                <a:gd name="T86" fmla="*/ 17 w 535"/>
                <a:gd name="T87" fmla="*/ 3 h 348"/>
                <a:gd name="T88" fmla="*/ 16 w 535"/>
                <a:gd name="T89" fmla="*/ 4 h 348"/>
                <a:gd name="T90" fmla="*/ 15 w 535"/>
                <a:gd name="T91" fmla="*/ 5 h 348"/>
                <a:gd name="T92" fmla="*/ 13 w 535"/>
                <a:gd name="T93" fmla="*/ 6 h 348"/>
                <a:gd name="T94" fmla="*/ 11 w 535"/>
                <a:gd name="T95" fmla="*/ 6 h 348"/>
                <a:gd name="T96" fmla="*/ 10 w 535"/>
                <a:gd name="T97" fmla="*/ 4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5"/>
                <a:gd name="T148" fmla="*/ 0 h 348"/>
                <a:gd name="T149" fmla="*/ 535 w 535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13"/>
            <p:cNvSpPr>
              <a:spLocks/>
            </p:cNvSpPr>
            <p:nvPr/>
          </p:nvSpPr>
          <p:spPr bwMode="auto">
            <a:xfrm>
              <a:off x="5037" y="2111"/>
              <a:ext cx="149" cy="145"/>
            </a:xfrm>
            <a:custGeom>
              <a:avLst/>
              <a:gdLst>
                <a:gd name="T0" fmla="*/ 8 w 447"/>
                <a:gd name="T1" fmla="*/ 4 h 289"/>
                <a:gd name="T2" fmla="*/ 8 w 447"/>
                <a:gd name="T3" fmla="*/ 5 h 289"/>
                <a:gd name="T4" fmla="*/ 7 w 447"/>
                <a:gd name="T5" fmla="*/ 5 h 289"/>
                <a:gd name="T6" fmla="*/ 6 w 447"/>
                <a:gd name="T7" fmla="*/ 6 h 289"/>
                <a:gd name="T8" fmla="*/ 6 w 447"/>
                <a:gd name="T9" fmla="*/ 7 h 289"/>
                <a:gd name="T10" fmla="*/ 5 w 447"/>
                <a:gd name="T11" fmla="*/ 7 h 289"/>
                <a:gd name="T12" fmla="*/ 4 w 447"/>
                <a:gd name="T13" fmla="*/ 8 h 289"/>
                <a:gd name="T14" fmla="*/ 4 w 447"/>
                <a:gd name="T15" fmla="*/ 8 h 289"/>
                <a:gd name="T16" fmla="*/ 3 w 447"/>
                <a:gd name="T17" fmla="*/ 9 h 289"/>
                <a:gd name="T18" fmla="*/ 3 w 447"/>
                <a:gd name="T19" fmla="*/ 9 h 289"/>
                <a:gd name="T20" fmla="*/ 2 w 447"/>
                <a:gd name="T21" fmla="*/ 9 h 289"/>
                <a:gd name="T22" fmla="*/ 2 w 447"/>
                <a:gd name="T23" fmla="*/ 10 h 289"/>
                <a:gd name="T24" fmla="*/ 2 w 447"/>
                <a:gd name="T25" fmla="*/ 11 h 289"/>
                <a:gd name="T26" fmla="*/ 1 w 447"/>
                <a:gd name="T27" fmla="*/ 12 h 289"/>
                <a:gd name="T28" fmla="*/ 1 w 447"/>
                <a:gd name="T29" fmla="*/ 14 h 289"/>
                <a:gd name="T30" fmla="*/ 0 w 447"/>
                <a:gd name="T31" fmla="*/ 16 h 289"/>
                <a:gd name="T32" fmla="*/ 0 w 447"/>
                <a:gd name="T33" fmla="*/ 19 h 289"/>
                <a:gd name="T34" fmla="*/ 0 w 447"/>
                <a:gd name="T35" fmla="*/ 21 h 289"/>
                <a:gd name="T36" fmla="*/ 0 w 447"/>
                <a:gd name="T37" fmla="*/ 24 h 289"/>
                <a:gd name="T38" fmla="*/ 0 w 447"/>
                <a:gd name="T39" fmla="*/ 26 h 289"/>
                <a:gd name="T40" fmla="*/ 1 w 447"/>
                <a:gd name="T41" fmla="*/ 28 h 289"/>
                <a:gd name="T42" fmla="*/ 1 w 447"/>
                <a:gd name="T43" fmla="*/ 29 h 289"/>
                <a:gd name="T44" fmla="*/ 1 w 447"/>
                <a:gd name="T45" fmla="*/ 30 h 289"/>
                <a:gd name="T46" fmla="*/ 1 w 447"/>
                <a:gd name="T47" fmla="*/ 31 h 289"/>
                <a:gd name="T48" fmla="*/ 2 w 447"/>
                <a:gd name="T49" fmla="*/ 31 h 289"/>
                <a:gd name="T50" fmla="*/ 2 w 447"/>
                <a:gd name="T51" fmla="*/ 32 h 289"/>
                <a:gd name="T52" fmla="*/ 2 w 447"/>
                <a:gd name="T53" fmla="*/ 33 h 289"/>
                <a:gd name="T54" fmla="*/ 3 w 447"/>
                <a:gd name="T55" fmla="*/ 34 h 289"/>
                <a:gd name="T56" fmla="*/ 4 w 447"/>
                <a:gd name="T57" fmla="*/ 35 h 289"/>
                <a:gd name="T58" fmla="*/ 5 w 447"/>
                <a:gd name="T59" fmla="*/ 36 h 289"/>
                <a:gd name="T60" fmla="*/ 7 w 447"/>
                <a:gd name="T61" fmla="*/ 37 h 289"/>
                <a:gd name="T62" fmla="*/ 9 w 447"/>
                <a:gd name="T63" fmla="*/ 36 h 289"/>
                <a:gd name="T64" fmla="*/ 11 w 447"/>
                <a:gd name="T65" fmla="*/ 34 h 289"/>
                <a:gd name="T66" fmla="*/ 13 w 447"/>
                <a:gd name="T67" fmla="*/ 31 h 289"/>
                <a:gd name="T68" fmla="*/ 15 w 447"/>
                <a:gd name="T69" fmla="*/ 26 h 289"/>
                <a:gd name="T70" fmla="*/ 16 w 447"/>
                <a:gd name="T71" fmla="*/ 20 h 289"/>
                <a:gd name="T72" fmla="*/ 16 w 447"/>
                <a:gd name="T73" fmla="*/ 15 h 289"/>
                <a:gd name="T74" fmla="*/ 16 w 447"/>
                <a:gd name="T75" fmla="*/ 9 h 289"/>
                <a:gd name="T76" fmla="*/ 17 w 447"/>
                <a:gd name="T77" fmla="*/ 5 h 289"/>
                <a:gd name="T78" fmla="*/ 17 w 447"/>
                <a:gd name="T79" fmla="*/ 2 h 289"/>
                <a:gd name="T80" fmla="*/ 17 w 447"/>
                <a:gd name="T81" fmla="*/ 0 h 289"/>
                <a:gd name="T82" fmla="*/ 16 w 447"/>
                <a:gd name="T83" fmla="*/ 1 h 289"/>
                <a:gd name="T84" fmla="*/ 16 w 447"/>
                <a:gd name="T85" fmla="*/ 2 h 289"/>
                <a:gd name="T86" fmla="*/ 15 w 447"/>
                <a:gd name="T87" fmla="*/ 3 h 289"/>
                <a:gd name="T88" fmla="*/ 14 w 447"/>
                <a:gd name="T89" fmla="*/ 4 h 289"/>
                <a:gd name="T90" fmla="*/ 12 w 447"/>
                <a:gd name="T91" fmla="*/ 5 h 289"/>
                <a:gd name="T92" fmla="*/ 11 w 447"/>
                <a:gd name="T93" fmla="*/ 6 h 289"/>
                <a:gd name="T94" fmla="*/ 10 w 447"/>
                <a:gd name="T95" fmla="*/ 6 h 289"/>
                <a:gd name="T96" fmla="*/ 8 w 447"/>
                <a:gd name="T97" fmla="*/ 4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7"/>
                <a:gd name="T148" fmla="*/ 0 h 289"/>
                <a:gd name="T149" fmla="*/ 447 w 447"/>
                <a:gd name="T150" fmla="*/ 289 h 2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14"/>
            <p:cNvSpPr>
              <a:spLocks/>
            </p:cNvSpPr>
            <p:nvPr/>
          </p:nvSpPr>
          <p:spPr bwMode="auto">
            <a:xfrm>
              <a:off x="5052" y="2129"/>
              <a:ext cx="119" cy="114"/>
            </a:xfrm>
            <a:custGeom>
              <a:avLst/>
              <a:gdLst>
                <a:gd name="T0" fmla="*/ 7 w 358"/>
                <a:gd name="T1" fmla="*/ 3 h 228"/>
                <a:gd name="T2" fmla="*/ 6 w 358"/>
                <a:gd name="T3" fmla="*/ 4 h 228"/>
                <a:gd name="T4" fmla="*/ 6 w 358"/>
                <a:gd name="T5" fmla="*/ 4 h 228"/>
                <a:gd name="T6" fmla="*/ 5 w 358"/>
                <a:gd name="T7" fmla="*/ 5 h 228"/>
                <a:gd name="T8" fmla="*/ 5 w 358"/>
                <a:gd name="T9" fmla="*/ 5 h 228"/>
                <a:gd name="T10" fmla="*/ 4 w 358"/>
                <a:gd name="T11" fmla="*/ 6 h 228"/>
                <a:gd name="T12" fmla="*/ 3 w 358"/>
                <a:gd name="T13" fmla="*/ 6 h 228"/>
                <a:gd name="T14" fmla="*/ 3 w 358"/>
                <a:gd name="T15" fmla="*/ 6 h 228"/>
                <a:gd name="T16" fmla="*/ 2 w 358"/>
                <a:gd name="T17" fmla="*/ 7 h 228"/>
                <a:gd name="T18" fmla="*/ 2 w 358"/>
                <a:gd name="T19" fmla="*/ 7 h 228"/>
                <a:gd name="T20" fmla="*/ 2 w 358"/>
                <a:gd name="T21" fmla="*/ 7 h 228"/>
                <a:gd name="T22" fmla="*/ 2 w 358"/>
                <a:gd name="T23" fmla="*/ 7 h 228"/>
                <a:gd name="T24" fmla="*/ 1 w 358"/>
                <a:gd name="T25" fmla="*/ 8 h 228"/>
                <a:gd name="T26" fmla="*/ 1 w 358"/>
                <a:gd name="T27" fmla="*/ 9 h 228"/>
                <a:gd name="T28" fmla="*/ 1 w 358"/>
                <a:gd name="T29" fmla="*/ 11 h 228"/>
                <a:gd name="T30" fmla="*/ 0 w 358"/>
                <a:gd name="T31" fmla="*/ 12 h 228"/>
                <a:gd name="T32" fmla="*/ 0 w 358"/>
                <a:gd name="T33" fmla="*/ 14 h 228"/>
                <a:gd name="T34" fmla="*/ 0 w 358"/>
                <a:gd name="T35" fmla="*/ 17 h 228"/>
                <a:gd name="T36" fmla="*/ 0 w 358"/>
                <a:gd name="T37" fmla="*/ 19 h 228"/>
                <a:gd name="T38" fmla="*/ 0 w 358"/>
                <a:gd name="T39" fmla="*/ 20 h 228"/>
                <a:gd name="T40" fmla="*/ 1 w 358"/>
                <a:gd name="T41" fmla="*/ 22 h 228"/>
                <a:gd name="T42" fmla="*/ 1 w 358"/>
                <a:gd name="T43" fmla="*/ 23 h 228"/>
                <a:gd name="T44" fmla="*/ 1 w 358"/>
                <a:gd name="T45" fmla="*/ 24 h 228"/>
                <a:gd name="T46" fmla="*/ 1 w 358"/>
                <a:gd name="T47" fmla="*/ 24 h 228"/>
                <a:gd name="T48" fmla="*/ 1 w 358"/>
                <a:gd name="T49" fmla="*/ 25 h 228"/>
                <a:gd name="T50" fmla="*/ 1 w 358"/>
                <a:gd name="T51" fmla="*/ 25 h 228"/>
                <a:gd name="T52" fmla="*/ 2 w 358"/>
                <a:gd name="T53" fmla="*/ 26 h 228"/>
                <a:gd name="T54" fmla="*/ 2 w 358"/>
                <a:gd name="T55" fmla="*/ 27 h 228"/>
                <a:gd name="T56" fmla="*/ 3 w 358"/>
                <a:gd name="T57" fmla="*/ 28 h 228"/>
                <a:gd name="T58" fmla="*/ 4 w 358"/>
                <a:gd name="T59" fmla="*/ 29 h 228"/>
                <a:gd name="T60" fmla="*/ 6 w 358"/>
                <a:gd name="T61" fmla="*/ 29 h 228"/>
                <a:gd name="T62" fmla="*/ 7 w 358"/>
                <a:gd name="T63" fmla="*/ 28 h 228"/>
                <a:gd name="T64" fmla="*/ 9 w 358"/>
                <a:gd name="T65" fmla="*/ 27 h 228"/>
                <a:gd name="T66" fmla="*/ 11 w 358"/>
                <a:gd name="T67" fmla="*/ 24 h 228"/>
                <a:gd name="T68" fmla="*/ 12 w 358"/>
                <a:gd name="T69" fmla="*/ 21 h 228"/>
                <a:gd name="T70" fmla="*/ 12 w 358"/>
                <a:gd name="T71" fmla="*/ 15 h 228"/>
                <a:gd name="T72" fmla="*/ 13 w 358"/>
                <a:gd name="T73" fmla="*/ 12 h 228"/>
                <a:gd name="T74" fmla="*/ 13 w 358"/>
                <a:gd name="T75" fmla="*/ 7 h 228"/>
                <a:gd name="T76" fmla="*/ 13 w 358"/>
                <a:gd name="T77" fmla="*/ 4 h 228"/>
                <a:gd name="T78" fmla="*/ 13 w 358"/>
                <a:gd name="T79" fmla="*/ 1 h 228"/>
                <a:gd name="T80" fmla="*/ 13 w 358"/>
                <a:gd name="T81" fmla="*/ 0 h 228"/>
                <a:gd name="T82" fmla="*/ 13 w 358"/>
                <a:gd name="T83" fmla="*/ 1 h 228"/>
                <a:gd name="T84" fmla="*/ 12 w 358"/>
                <a:gd name="T85" fmla="*/ 1 h 228"/>
                <a:gd name="T86" fmla="*/ 12 w 358"/>
                <a:gd name="T87" fmla="*/ 2 h 228"/>
                <a:gd name="T88" fmla="*/ 11 w 358"/>
                <a:gd name="T89" fmla="*/ 4 h 228"/>
                <a:gd name="T90" fmla="*/ 10 w 358"/>
                <a:gd name="T91" fmla="*/ 4 h 228"/>
                <a:gd name="T92" fmla="*/ 9 w 358"/>
                <a:gd name="T93" fmla="*/ 4 h 228"/>
                <a:gd name="T94" fmla="*/ 8 w 358"/>
                <a:gd name="T95" fmla="*/ 4 h 228"/>
                <a:gd name="T96" fmla="*/ 7 w 358"/>
                <a:gd name="T97" fmla="*/ 3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8"/>
                <a:gd name="T148" fmla="*/ 0 h 228"/>
                <a:gd name="T149" fmla="*/ 358 w 358"/>
                <a:gd name="T150" fmla="*/ 228 h 2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15"/>
            <p:cNvSpPr>
              <a:spLocks/>
            </p:cNvSpPr>
            <p:nvPr/>
          </p:nvSpPr>
          <p:spPr bwMode="auto">
            <a:xfrm>
              <a:off x="4722" y="2075"/>
              <a:ext cx="177" cy="195"/>
            </a:xfrm>
            <a:custGeom>
              <a:avLst/>
              <a:gdLst>
                <a:gd name="T0" fmla="*/ 10 w 531"/>
                <a:gd name="T1" fmla="*/ 4 h 389"/>
                <a:gd name="T2" fmla="*/ 11 w 531"/>
                <a:gd name="T3" fmla="*/ 4 h 389"/>
                <a:gd name="T4" fmla="*/ 11 w 531"/>
                <a:gd name="T5" fmla="*/ 5 h 389"/>
                <a:gd name="T6" fmla="*/ 12 w 531"/>
                <a:gd name="T7" fmla="*/ 6 h 389"/>
                <a:gd name="T8" fmla="*/ 13 w 531"/>
                <a:gd name="T9" fmla="*/ 7 h 389"/>
                <a:gd name="T10" fmla="*/ 14 w 531"/>
                <a:gd name="T11" fmla="*/ 7 h 389"/>
                <a:gd name="T12" fmla="*/ 15 w 531"/>
                <a:gd name="T13" fmla="*/ 8 h 389"/>
                <a:gd name="T14" fmla="*/ 15 w 531"/>
                <a:gd name="T15" fmla="*/ 9 h 389"/>
                <a:gd name="T16" fmla="*/ 16 w 531"/>
                <a:gd name="T17" fmla="*/ 9 h 389"/>
                <a:gd name="T18" fmla="*/ 16 w 531"/>
                <a:gd name="T19" fmla="*/ 9 h 389"/>
                <a:gd name="T20" fmla="*/ 17 w 531"/>
                <a:gd name="T21" fmla="*/ 10 h 389"/>
                <a:gd name="T22" fmla="*/ 17 w 531"/>
                <a:gd name="T23" fmla="*/ 10 h 389"/>
                <a:gd name="T24" fmla="*/ 18 w 531"/>
                <a:gd name="T25" fmla="*/ 12 h 389"/>
                <a:gd name="T26" fmla="*/ 18 w 531"/>
                <a:gd name="T27" fmla="*/ 13 h 389"/>
                <a:gd name="T28" fmla="*/ 19 w 531"/>
                <a:gd name="T29" fmla="*/ 15 h 389"/>
                <a:gd name="T30" fmla="*/ 19 w 531"/>
                <a:gd name="T31" fmla="*/ 18 h 389"/>
                <a:gd name="T32" fmla="*/ 20 w 531"/>
                <a:gd name="T33" fmla="*/ 22 h 389"/>
                <a:gd name="T34" fmla="*/ 20 w 531"/>
                <a:gd name="T35" fmla="*/ 26 h 389"/>
                <a:gd name="T36" fmla="*/ 20 w 531"/>
                <a:gd name="T37" fmla="*/ 29 h 389"/>
                <a:gd name="T38" fmla="*/ 19 w 531"/>
                <a:gd name="T39" fmla="*/ 33 h 389"/>
                <a:gd name="T40" fmla="*/ 19 w 531"/>
                <a:gd name="T41" fmla="*/ 35 h 389"/>
                <a:gd name="T42" fmla="*/ 19 w 531"/>
                <a:gd name="T43" fmla="*/ 37 h 389"/>
                <a:gd name="T44" fmla="*/ 18 w 531"/>
                <a:gd name="T45" fmla="*/ 39 h 389"/>
                <a:gd name="T46" fmla="*/ 18 w 531"/>
                <a:gd name="T47" fmla="*/ 40 h 389"/>
                <a:gd name="T48" fmla="*/ 18 w 531"/>
                <a:gd name="T49" fmla="*/ 40 h 389"/>
                <a:gd name="T50" fmla="*/ 18 w 531"/>
                <a:gd name="T51" fmla="*/ 41 h 389"/>
                <a:gd name="T52" fmla="*/ 17 w 531"/>
                <a:gd name="T53" fmla="*/ 42 h 389"/>
                <a:gd name="T54" fmla="*/ 16 w 531"/>
                <a:gd name="T55" fmla="*/ 44 h 389"/>
                <a:gd name="T56" fmla="*/ 15 w 531"/>
                <a:gd name="T57" fmla="*/ 46 h 389"/>
                <a:gd name="T58" fmla="*/ 13 w 531"/>
                <a:gd name="T59" fmla="*/ 48 h 389"/>
                <a:gd name="T60" fmla="*/ 11 w 531"/>
                <a:gd name="T61" fmla="*/ 49 h 389"/>
                <a:gd name="T62" fmla="*/ 9 w 531"/>
                <a:gd name="T63" fmla="*/ 49 h 389"/>
                <a:gd name="T64" fmla="*/ 6 w 531"/>
                <a:gd name="T65" fmla="*/ 47 h 389"/>
                <a:gd name="T66" fmla="*/ 4 w 531"/>
                <a:gd name="T67" fmla="*/ 42 h 389"/>
                <a:gd name="T68" fmla="*/ 2 w 531"/>
                <a:gd name="T69" fmla="*/ 36 h 389"/>
                <a:gd name="T70" fmla="*/ 1 w 531"/>
                <a:gd name="T71" fmla="*/ 28 h 389"/>
                <a:gd name="T72" fmla="*/ 0 w 531"/>
                <a:gd name="T73" fmla="*/ 20 h 389"/>
                <a:gd name="T74" fmla="*/ 0 w 531"/>
                <a:gd name="T75" fmla="*/ 13 h 389"/>
                <a:gd name="T76" fmla="*/ 0 w 531"/>
                <a:gd name="T77" fmla="*/ 6 h 389"/>
                <a:gd name="T78" fmla="*/ 0 w 531"/>
                <a:gd name="T79" fmla="*/ 2 h 389"/>
                <a:gd name="T80" fmla="*/ 0 w 531"/>
                <a:gd name="T81" fmla="*/ 0 h 389"/>
                <a:gd name="T82" fmla="*/ 0 w 531"/>
                <a:gd name="T83" fmla="*/ 1 h 389"/>
                <a:gd name="T84" fmla="*/ 1 w 531"/>
                <a:gd name="T85" fmla="*/ 2 h 389"/>
                <a:gd name="T86" fmla="*/ 2 w 531"/>
                <a:gd name="T87" fmla="*/ 4 h 389"/>
                <a:gd name="T88" fmla="*/ 4 w 531"/>
                <a:gd name="T89" fmla="*/ 5 h 389"/>
                <a:gd name="T90" fmla="*/ 5 w 531"/>
                <a:gd name="T91" fmla="*/ 6 h 389"/>
                <a:gd name="T92" fmla="*/ 7 w 531"/>
                <a:gd name="T93" fmla="*/ 7 h 389"/>
                <a:gd name="T94" fmla="*/ 8 w 531"/>
                <a:gd name="T95" fmla="*/ 6 h 389"/>
                <a:gd name="T96" fmla="*/ 10 w 531"/>
                <a:gd name="T97" fmla="*/ 4 h 3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1"/>
                <a:gd name="T148" fmla="*/ 0 h 389"/>
                <a:gd name="T149" fmla="*/ 531 w 531"/>
                <a:gd name="T150" fmla="*/ 389 h 3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16"/>
            <p:cNvSpPr>
              <a:spLocks/>
            </p:cNvSpPr>
            <p:nvPr/>
          </p:nvSpPr>
          <p:spPr bwMode="auto">
            <a:xfrm>
              <a:off x="4734" y="2091"/>
              <a:ext cx="152" cy="166"/>
            </a:xfrm>
            <a:custGeom>
              <a:avLst/>
              <a:gdLst>
                <a:gd name="T0" fmla="*/ 8 w 454"/>
                <a:gd name="T1" fmla="*/ 3 h 332"/>
                <a:gd name="T2" fmla="*/ 9 w 454"/>
                <a:gd name="T3" fmla="*/ 3 h 332"/>
                <a:gd name="T4" fmla="*/ 10 w 454"/>
                <a:gd name="T5" fmla="*/ 5 h 332"/>
                <a:gd name="T6" fmla="*/ 10 w 454"/>
                <a:gd name="T7" fmla="*/ 5 h 332"/>
                <a:gd name="T8" fmla="*/ 11 w 454"/>
                <a:gd name="T9" fmla="*/ 5 h 332"/>
                <a:gd name="T10" fmla="*/ 12 w 454"/>
                <a:gd name="T11" fmla="*/ 5 h 332"/>
                <a:gd name="T12" fmla="*/ 13 w 454"/>
                <a:gd name="T13" fmla="*/ 6 h 332"/>
                <a:gd name="T14" fmla="*/ 13 w 454"/>
                <a:gd name="T15" fmla="*/ 6 h 332"/>
                <a:gd name="T16" fmla="*/ 14 w 454"/>
                <a:gd name="T17" fmla="*/ 7 h 332"/>
                <a:gd name="T18" fmla="*/ 14 w 454"/>
                <a:gd name="T19" fmla="*/ 7 h 332"/>
                <a:gd name="T20" fmla="*/ 15 w 454"/>
                <a:gd name="T21" fmla="*/ 7 h 332"/>
                <a:gd name="T22" fmla="*/ 15 w 454"/>
                <a:gd name="T23" fmla="*/ 9 h 332"/>
                <a:gd name="T24" fmla="*/ 15 w 454"/>
                <a:gd name="T25" fmla="*/ 10 h 332"/>
                <a:gd name="T26" fmla="*/ 16 w 454"/>
                <a:gd name="T27" fmla="*/ 10 h 332"/>
                <a:gd name="T28" fmla="*/ 16 w 454"/>
                <a:gd name="T29" fmla="*/ 12 h 332"/>
                <a:gd name="T30" fmla="*/ 17 w 454"/>
                <a:gd name="T31" fmla="*/ 15 h 332"/>
                <a:gd name="T32" fmla="*/ 17 w 454"/>
                <a:gd name="T33" fmla="*/ 19 h 332"/>
                <a:gd name="T34" fmla="*/ 17 w 454"/>
                <a:gd name="T35" fmla="*/ 21 h 332"/>
                <a:gd name="T36" fmla="*/ 17 w 454"/>
                <a:gd name="T37" fmla="*/ 24 h 332"/>
                <a:gd name="T38" fmla="*/ 17 w 454"/>
                <a:gd name="T39" fmla="*/ 27 h 332"/>
                <a:gd name="T40" fmla="*/ 16 w 454"/>
                <a:gd name="T41" fmla="*/ 29 h 332"/>
                <a:gd name="T42" fmla="*/ 16 w 454"/>
                <a:gd name="T43" fmla="*/ 31 h 332"/>
                <a:gd name="T44" fmla="*/ 16 w 454"/>
                <a:gd name="T45" fmla="*/ 33 h 332"/>
                <a:gd name="T46" fmla="*/ 16 w 454"/>
                <a:gd name="T47" fmla="*/ 34 h 332"/>
                <a:gd name="T48" fmla="*/ 16 w 454"/>
                <a:gd name="T49" fmla="*/ 34 h 332"/>
                <a:gd name="T50" fmla="*/ 15 w 454"/>
                <a:gd name="T51" fmla="*/ 35 h 332"/>
                <a:gd name="T52" fmla="*/ 15 w 454"/>
                <a:gd name="T53" fmla="*/ 36 h 332"/>
                <a:gd name="T54" fmla="*/ 14 w 454"/>
                <a:gd name="T55" fmla="*/ 38 h 332"/>
                <a:gd name="T56" fmla="*/ 13 w 454"/>
                <a:gd name="T57" fmla="*/ 40 h 332"/>
                <a:gd name="T58" fmla="*/ 11 w 454"/>
                <a:gd name="T59" fmla="*/ 41 h 332"/>
                <a:gd name="T60" fmla="*/ 10 w 454"/>
                <a:gd name="T61" fmla="*/ 42 h 332"/>
                <a:gd name="T62" fmla="*/ 8 w 454"/>
                <a:gd name="T63" fmla="*/ 42 h 332"/>
                <a:gd name="T64" fmla="*/ 5 w 454"/>
                <a:gd name="T65" fmla="*/ 40 h 332"/>
                <a:gd name="T66" fmla="*/ 3 w 454"/>
                <a:gd name="T67" fmla="*/ 36 h 332"/>
                <a:gd name="T68" fmla="*/ 2 w 454"/>
                <a:gd name="T69" fmla="*/ 30 h 332"/>
                <a:gd name="T70" fmla="*/ 1 w 454"/>
                <a:gd name="T71" fmla="*/ 23 h 332"/>
                <a:gd name="T72" fmla="*/ 0 w 454"/>
                <a:gd name="T73" fmla="*/ 18 h 332"/>
                <a:gd name="T74" fmla="*/ 0 w 454"/>
                <a:gd name="T75" fmla="*/ 10 h 332"/>
                <a:gd name="T76" fmla="*/ 0 w 454"/>
                <a:gd name="T77" fmla="*/ 5 h 332"/>
                <a:gd name="T78" fmla="*/ 0 w 454"/>
                <a:gd name="T79" fmla="*/ 1 h 332"/>
                <a:gd name="T80" fmla="*/ 0 w 454"/>
                <a:gd name="T81" fmla="*/ 0 h 332"/>
                <a:gd name="T82" fmla="*/ 0 w 454"/>
                <a:gd name="T83" fmla="*/ 1 h 332"/>
                <a:gd name="T84" fmla="*/ 1 w 454"/>
                <a:gd name="T85" fmla="*/ 1 h 332"/>
                <a:gd name="T86" fmla="*/ 2 w 454"/>
                <a:gd name="T87" fmla="*/ 3 h 332"/>
                <a:gd name="T88" fmla="*/ 3 w 454"/>
                <a:gd name="T89" fmla="*/ 5 h 332"/>
                <a:gd name="T90" fmla="*/ 4 w 454"/>
                <a:gd name="T91" fmla="*/ 5 h 332"/>
                <a:gd name="T92" fmla="*/ 6 w 454"/>
                <a:gd name="T93" fmla="*/ 5 h 332"/>
                <a:gd name="T94" fmla="*/ 7 w 454"/>
                <a:gd name="T95" fmla="*/ 5 h 332"/>
                <a:gd name="T96" fmla="*/ 8 w 454"/>
                <a:gd name="T97" fmla="*/ 3 h 3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4"/>
                <a:gd name="T148" fmla="*/ 0 h 332"/>
                <a:gd name="T149" fmla="*/ 454 w 454"/>
                <a:gd name="T150" fmla="*/ 332 h 3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117"/>
            <p:cNvSpPr>
              <a:spLocks/>
            </p:cNvSpPr>
            <p:nvPr/>
          </p:nvSpPr>
          <p:spPr bwMode="auto">
            <a:xfrm>
              <a:off x="4747" y="2105"/>
              <a:ext cx="126" cy="139"/>
            </a:xfrm>
            <a:custGeom>
              <a:avLst/>
              <a:gdLst>
                <a:gd name="T0" fmla="*/ 7 w 378"/>
                <a:gd name="T1" fmla="*/ 2 h 278"/>
                <a:gd name="T2" fmla="*/ 7 w 378"/>
                <a:gd name="T3" fmla="*/ 3 h 278"/>
                <a:gd name="T4" fmla="*/ 8 w 378"/>
                <a:gd name="T5" fmla="*/ 3 h 278"/>
                <a:gd name="T6" fmla="*/ 9 w 378"/>
                <a:gd name="T7" fmla="*/ 4 h 278"/>
                <a:gd name="T8" fmla="*/ 9 w 378"/>
                <a:gd name="T9" fmla="*/ 4 h 278"/>
                <a:gd name="T10" fmla="*/ 10 w 378"/>
                <a:gd name="T11" fmla="*/ 5 h 278"/>
                <a:gd name="T12" fmla="*/ 10 w 378"/>
                <a:gd name="T13" fmla="*/ 5 h 278"/>
                <a:gd name="T14" fmla="*/ 11 w 378"/>
                <a:gd name="T15" fmla="*/ 5 h 278"/>
                <a:gd name="T16" fmla="*/ 12 w 378"/>
                <a:gd name="T17" fmla="*/ 6 h 278"/>
                <a:gd name="T18" fmla="*/ 12 w 378"/>
                <a:gd name="T19" fmla="*/ 6 h 278"/>
                <a:gd name="T20" fmla="*/ 12 w 378"/>
                <a:gd name="T21" fmla="*/ 6 h 278"/>
                <a:gd name="T22" fmla="*/ 12 w 378"/>
                <a:gd name="T23" fmla="*/ 7 h 278"/>
                <a:gd name="T24" fmla="*/ 13 w 378"/>
                <a:gd name="T25" fmla="*/ 8 h 278"/>
                <a:gd name="T26" fmla="*/ 13 w 378"/>
                <a:gd name="T27" fmla="*/ 9 h 278"/>
                <a:gd name="T28" fmla="*/ 13 w 378"/>
                <a:gd name="T29" fmla="*/ 10 h 278"/>
                <a:gd name="T30" fmla="*/ 14 w 378"/>
                <a:gd name="T31" fmla="*/ 12 h 278"/>
                <a:gd name="T32" fmla="*/ 14 w 378"/>
                <a:gd name="T33" fmla="*/ 15 h 278"/>
                <a:gd name="T34" fmla="*/ 14 w 378"/>
                <a:gd name="T35" fmla="*/ 18 h 278"/>
                <a:gd name="T36" fmla="*/ 14 w 378"/>
                <a:gd name="T37" fmla="*/ 20 h 278"/>
                <a:gd name="T38" fmla="*/ 14 w 378"/>
                <a:gd name="T39" fmla="*/ 23 h 278"/>
                <a:gd name="T40" fmla="*/ 13 w 378"/>
                <a:gd name="T41" fmla="*/ 25 h 278"/>
                <a:gd name="T42" fmla="*/ 13 w 378"/>
                <a:gd name="T43" fmla="*/ 26 h 278"/>
                <a:gd name="T44" fmla="*/ 13 w 378"/>
                <a:gd name="T45" fmla="*/ 27 h 278"/>
                <a:gd name="T46" fmla="*/ 13 w 378"/>
                <a:gd name="T47" fmla="*/ 28 h 278"/>
                <a:gd name="T48" fmla="*/ 13 w 378"/>
                <a:gd name="T49" fmla="*/ 28 h 278"/>
                <a:gd name="T50" fmla="*/ 13 w 378"/>
                <a:gd name="T51" fmla="*/ 28 h 278"/>
                <a:gd name="T52" fmla="*/ 12 w 378"/>
                <a:gd name="T53" fmla="*/ 29 h 278"/>
                <a:gd name="T54" fmla="*/ 12 w 378"/>
                <a:gd name="T55" fmla="*/ 31 h 278"/>
                <a:gd name="T56" fmla="*/ 11 w 378"/>
                <a:gd name="T57" fmla="*/ 33 h 278"/>
                <a:gd name="T58" fmla="*/ 9 w 378"/>
                <a:gd name="T59" fmla="*/ 35 h 278"/>
                <a:gd name="T60" fmla="*/ 8 w 378"/>
                <a:gd name="T61" fmla="*/ 35 h 278"/>
                <a:gd name="T62" fmla="*/ 6 w 378"/>
                <a:gd name="T63" fmla="*/ 35 h 278"/>
                <a:gd name="T64" fmla="*/ 4 w 378"/>
                <a:gd name="T65" fmla="*/ 34 h 278"/>
                <a:gd name="T66" fmla="*/ 3 w 378"/>
                <a:gd name="T67" fmla="*/ 30 h 278"/>
                <a:gd name="T68" fmla="*/ 2 w 378"/>
                <a:gd name="T69" fmla="*/ 25 h 278"/>
                <a:gd name="T70" fmla="*/ 1 w 378"/>
                <a:gd name="T71" fmla="*/ 20 h 278"/>
                <a:gd name="T72" fmla="*/ 0 w 378"/>
                <a:gd name="T73" fmla="*/ 14 h 278"/>
                <a:gd name="T74" fmla="*/ 0 w 378"/>
                <a:gd name="T75" fmla="*/ 9 h 278"/>
                <a:gd name="T76" fmla="*/ 0 w 378"/>
                <a:gd name="T77" fmla="*/ 4 h 278"/>
                <a:gd name="T78" fmla="*/ 0 w 378"/>
                <a:gd name="T79" fmla="*/ 1 h 278"/>
                <a:gd name="T80" fmla="*/ 0 w 378"/>
                <a:gd name="T81" fmla="*/ 0 h 278"/>
                <a:gd name="T82" fmla="*/ 0 w 378"/>
                <a:gd name="T83" fmla="*/ 1 h 278"/>
                <a:gd name="T84" fmla="*/ 1 w 378"/>
                <a:gd name="T85" fmla="*/ 1 h 278"/>
                <a:gd name="T86" fmla="*/ 2 w 378"/>
                <a:gd name="T87" fmla="*/ 2 h 278"/>
                <a:gd name="T88" fmla="*/ 3 w 378"/>
                <a:gd name="T89" fmla="*/ 3 h 278"/>
                <a:gd name="T90" fmla="*/ 4 w 378"/>
                <a:gd name="T91" fmla="*/ 4 h 278"/>
                <a:gd name="T92" fmla="*/ 5 w 378"/>
                <a:gd name="T93" fmla="*/ 4 h 278"/>
                <a:gd name="T94" fmla="*/ 6 w 378"/>
                <a:gd name="T95" fmla="*/ 4 h 278"/>
                <a:gd name="T96" fmla="*/ 7 w 378"/>
                <a:gd name="T97" fmla="*/ 2 h 2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8"/>
                <a:gd name="T148" fmla="*/ 0 h 278"/>
                <a:gd name="T149" fmla="*/ 378 w 378"/>
                <a:gd name="T150" fmla="*/ 278 h 2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118"/>
            <p:cNvSpPr>
              <a:spLocks/>
            </p:cNvSpPr>
            <p:nvPr/>
          </p:nvSpPr>
          <p:spPr bwMode="auto">
            <a:xfrm>
              <a:off x="4759" y="2121"/>
              <a:ext cx="101" cy="111"/>
            </a:xfrm>
            <a:custGeom>
              <a:avLst/>
              <a:gdLst>
                <a:gd name="T0" fmla="*/ 6 w 304"/>
                <a:gd name="T1" fmla="*/ 3 h 222"/>
                <a:gd name="T2" fmla="*/ 6 w 304"/>
                <a:gd name="T3" fmla="*/ 3 h 222"/>
                <a:gd name="T4" fmla="*/ 6 w 304"/>
                <a:gd name="T5" fmla="*/ 3 h 222"/>
                <a:gd name="T6" fmla="*/ 7 w 304"/>
                <a:gd name="T7" fmla="*/ 3 h 222"/>
                <a:gd name="T8" fmla="*/ 7 w 304"/>
                <a:gd name="T9" fmla="*/ 3 h 222"/>
                <a:gd name="T10" fmla="*/ 8 w 304"/>
                <a:gd name="T11" fmla="*/ 5 h 222"/>
                <a:gd name="T12" fmla="*/ 8 w 304"/>
                <a:gd name="T13" fmla="*/ 5 h 222"/>
                <a:gd name="T14" fmla="*/ 9 w 304"/>
                <a:gd name="T15" fmla="*/ 5 h 222"/>
                <a:gd name="T16" fmla="*/ 9 w 304"/>
                <a:gd name="T17" fmla="*/ 6 h 222"/>
                <a:gd name="T18" fmla="*/ 9 w 304"/>
                <a:gd name="T19" fmla="*/ 6 h 222"/>
                <a:gd name="T20" fmla="*/ 10 w 304"/>
                <a:gd name="T21" fmla="*/ 6 h 222"/>
                <a:gd name="T22" fmla="*/ 10 w 304"/>
                <a:gd name="T23" fmla="*/ 6 h 222"/>
                <a:gd name="T24" fmla="*/ 10 w 304"/>
                <a:gd name="T25" fmla="*/ 7 h 222"/>
                <a:gd name="T26" fmla="*/ 10 w 304"/>
                <a:gd name="T27" fmla="*/ 7 h 222"/>
                <a:gd name="T28" fmla="*/ 11 w 304"/>
                <a:gd name="T29" fmla="*/ 9 h 222"/>
                <a:gd name="T30" fmla="*/ 11 w 304"/>
                <a:gd name="T31" fmla="*/ 11 h 222"/>
                <a:gd name="T32" fmla="*/ 11 w 304"/>
                <a:gd name="T33" fmla="*/ 13 h 222"/>
                <a:gd name="T34" fmla="*/ 11 w 304"/>
                <a:gd name="T35" fmla="*/ 14 h 222"/>
                <a:gd name="T36" fmla="*/ 11 w 304"/>
                <a:gd name="T37" fmla="*/ 17 h 222"/>
                <a:gd name="T38" fmla="*/ 11 w 304"/>
                <a:gd name="T39" fmla="*/ 19 h 222"/>
                <a:gd name="T40" fmla="*/ 11 w 304"/>
                <a:gd name="T41" fmla="*/ 20 h 222"/>
                <a:gd name="T42" fmla="*/ 11 w 304"/>
                <a:gd name="T43" fmla="*/ 21 h 222"/>
                <a:gd name="T44" fmla="*/ 10 w 304"/>
                <a:gd name="T45" fmla="*/ 22 h 222"/>
                <a:gd name="T46" fmla="*/ 10 w 304"/>
                <a:gd name="T47" fmla="*/ 23 h 222"/>
                <a:gd name="T48" fmla="*/ 10 w 304"/>
                <a:gd name="T49" fmla="*/ 23 h 222"/>
                <a:gd name="T50" fmla="*/ 10 w 304"/>
                <a:gd name="T51" fmla="*/ 23 h 222"/>
                <a:gd name="T52" fmla="*/ 10 w 304"/>
                <a:gd name="T53" fmla="*/ 24 h 222"/>
                <a:gd name="T54" fmla="*/ 9 w 304"/>
                <a:gd name="T55" fmla="*/ 25 h 222"/>
                <a:gd name="T56" fmla="*/ 8 w 304"/>
                <a:gd name="T57" fmla="*/ 27 h 222"/>
                <a:gd name="T58" fmla="*/ 7 w 304"/>
                <a:gd name="T59" fmla="*/ 28 h 222"/>
                <a:gd name="T60" fmla="*/ 6 w 304"/>
                <a:gd name="T61" fmla="*/ 28 h 222"/>
                <a:gd name="T62" fmla="*/ 5 w 304"/>
                <a:gd name="T63" fmla="*/ 28 h 222"/>
                <a:gd name="T64" fmla="*/ 4 w 304"/>
                <a:gd name="T65" fmla="*/ 27 h 222"/>
                <a:gd name="T66" fmla="*/ 2 w 304"/>
                <a:gd name="T67" fmla="*/ 24 h 222"/>
                <a:gd name="T68" fmla="*/ 1 w 304"/>
                <a:gd name="T69" fmla="*/ 21 h 222"/>
                <a:gd name="T70" fmla="*/ 1 w 304"/>
                <a:gd name="T71" fmla="*/ 15 h 222"/>
                <a:gd name="T72" fmla="*/ 0 w 304"/>
                <a:gd name="T73" fmla="*/ 12 h 222"/>
                <a:gd name="T74" fmla="*/ 0 w 304"/>
                <a:gd name="T75" fmla="*/ 7 h 222"/>
                <a:gd name="T76" fmla="*/ 0 w 304"/>
                <a:gd name="T77" fmla="*/ 3 h 222"/>
                <a:gd name="T78" fmla="*/ 0 w 304"/>
                <a:gd name="T79" fmla="*/ 1 h 222"/>
                <a:gd name="T80" fmla="*/ 0 w 304"/>
                <a:gd name="T81" fmla="*/ 0 h 222"/>
                <a:gd name="T82" fmla="*/ 0 w 304"/>
                <a:gd name="T83" fmla="*/ 1 h 222"/>
                <a:gd name="T84" fmla="*/ 1 w 304"/>
                <a:gd name="T85" fmla="*/ 1 h 222"/>
                <a:gd name="T86" fmla="*/ 1 w 304"/>
                <a:gd name="T87" fmla="*/ 2 h 222"/>
                <a:gd name="T88" fmla="*/ 2 w 304"/>
                <a:gd name="T89" fmla="*/ 3 h 222"/>
                <a:gd name="T90" fmla="*/ 3 w 304"/>
                <a:gd name="T91" fmla="*/ 3 h 222"/>
                <a:gd name="T92" fmla="*/ 4 w 304"/>
                <a:gd name="T93" fmla="*/ 3 h 222"/>
                <a:gd name="T94" fmla="*/ 5 w 304"/>
                <a:gd name="T95" fmla="*/ 3 h 222"/>
                <a:gd name="T96" fmla="*/ 6 w 304"/>
                <a:gd name="T97" fmla="*/ 3 h 2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4"/>
                <a:gd name="T148" fmla="*/ 0 h 222"/>
                <a:gd name="T149" fmla="*/ 304 w 304"/>
                <a:gd name="T150" fmla="*/ 222 h 2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19"/>
            <p:cNvSpPr>
              <a:spLocks/>
            </p:cNvSpPr>
            <p:nvPr/>
          </p:nvSpPr>
          <p:spPr bwMode="auto">
            <a:xfrm>
              <a:off x="4940" y="2042"/>
              <a:ext cx="30" cy="41"/>
            </a:xfrm>
            <a:custGeom>
              <a:avLst/>
              <a:gdLst>
                <a:gd name="T0" fmla="*/ 0 w 91"/>
                <a:gd name="T1" fmla="*/ 10 h 82"/>
                <a:gd name="T2" fmla="*/ 0 w 91"/>
                <a:gd name="T3" fmla="*/ 10 h 82"/>
                <a:gd name="T4" fmla="*/ 0 w 91"/>
                <a:gd name="T5" fmla="*/ 10 h 82"/>
                <a:gd name="T6" fmla="*/ 1 w 91"/>
                <a:gd name="T7" fmla="*/ 7 h 82"/>
                <a:gd name="T8" fmla="*/ 1 w 91"/>
                <a:gd name="T9" fmla="*/ 6 h 82"/>
                <a:gd name="T10" fmla="*/ 2 w 91"/>
                <a:gd name="T11" fmla="*/ 5 h 82"/>
                <a:gd name="T12" fmla="*/ 2 w 91"/>
                <a:gd name="T13" fmla="*/ 5 h 82"/>
                <a:gd name="T14" fmla="*/ 3 w 91"/>
                <a:gd name="T15" fmla="*/ 3 h 82"/>
                <a:gd name="T16" fmla="*/ 3 w 91"/>
                <a:gd name="T17" fmla="*/ 3 h 82"/>
                <a:gd name="T18" fmla="*/ 3 w 91"/>
                <a:gd name="T19" fmla="*/ 3 h 82"/>
                <a:gd name="T20" fmla="*/ 3 w 91"/>
                <a:gd name="T21" fmla="*/ 1 h 82"/>
                <a:gd name="T22" fmla="*/ 3 w 91"/>
                <a:gd name="T23" fmla="*/ 1 h 82"/>
                <a:gd name="T24" fmla="*/ 3 w 91"/>
                <a:gd name="T25" fmla="*/ 0 h 82"/>
                <a:gd name="T26" fmla="*/ 2 w 91"/>
                <a:gd name="T27" fmla="*/ 1 h 82"/>
                <a:gd name="T28" fmla="*/ 2 w 91"/>
                <a:gd name="T29" fmla="*/ 1 h 82"/>
                <a:gd name="T30" fmla="*/ 1 w 91"/>
                <a:gd name="T31" fmla="*/ 5 h 82"/>
                <a:gd name="T32" fmla="*/ 0 w 91"/>
                <a:gd name="T33" fmla="*/ 1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82"/>
                <a:gd name="T53" fmla="*/ 91 w 91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20"/>
            <p:cNvSpPr>
              <a:spLocks/>
            </p:cNvSpPr>
            <p:nvPr/>
          </p:nvSpPr>
          <p:spPr bwMode="auto">
            <a:xfrm>
              <a:off x="5341" y="2066"/>
              <a:ext cx="238" cy="265"/>
            </a:xfrm>
            <a:custGeom>
              <a:avLst/>
              <a:gdLst>
                <a:gd name="T0" fmla="*/ 14 w 714"/>
                <a:gd name="T1" fmla="*/ 1 h 530"/>
                <a:gd name="T2" fmla="*/ 14 w 714"/>
                <a:gd name="T3" fmla="*/ 1 h 530"/>
                <a:gd name="T4" fmla="*/ 13 w 714"/>
                <a:gd name="T5" fmla="*/ 1 h 530"/>
                <a:gd name="T6" fmla="*/ 11 w 714"/>
                <a:gd name="T7" fmla="*/ 3 h 530"/>
                <a:gd name="T8" fmla="*/ 9 w 714"/>
                <a:gd name="T9" fmla="*/ 6 h 530"/>
                <a:gd name="T10" fmla="*/ 8 w 714"/>
                <a:gd name="T11" fmla="*/ 10 h 530"/>
                <a:gd name="T12" fmla="*/ 6 w 714"/>
                <a:gd name="T13" fmla="*/ 14 h 530"/>
                <a:gd name="T14" fmla="*/ 4 w 714"/>
                <a:gd name="T15" fmla="*/ 18 h 530"/>
                <a:gd name="T16" fmla="*/ 3 w 714"/>
                <a:gd name="T17" fmla="*/ 23 h 530"/>
                <a:gd name="T18" fmla="*/ 2 w 714"/>
                <a:gd name="T19" fmla="*/ 29 h 530"/>
                <a:gd name="T20" fmla="*/ 2 w 714"/>
                <a:gd name="T21" fmla="*/ 36 h 530"/>
                <a:gd name="T22" fmla="*/ 1 w 714"/>
                <a:gd name="T23" fmla="*/ 43 h 530"/>
                <a:gd name="T24" fmla="*/ 1 w 714"/>
                <a:gd name="T25" fmla="*/ 50 h 530"/>
                <a:gd name="T26" fmla="*/ 0 w 714"/>
                <a:gd name="T27" fmla="*/ 56 h 530"/>
                <a:gd name="T28" fmla="*/ 0 w 714"/>
                <a:gd name="T29" fmla="*/ 61 h 530"/>
                <a:gd name="T30" fmla="*/ 0 w 714"/>
                <a:gd name="T31" fmla="*/ 65 h 530"/>
                <a:gd name="T32" fmla="*/ 0 w 714"/>
                <a:gd name="T33" fmla="*/ 66 h 530"/>
                <a:gd name="T34" fmla="*/ 1 w 714"/>
                <a:gd name="T35" fmla="*/ 65 h 530"/>
                <a:gd name="T36" fmla="*/ 3 w 714"/>
                <a:gd name="T37" fmla="*/ 60 h 530"/>
                <a:gd name="T38" fmla="*/ 7 w 714"/>
                <a:gd name="T39" fmla="*/ 55 h 530"/>
                <a:gd name="T40" fmla="*/ 11 w 714"/>
                <a:gd name="T41" fmla="*/ 48 h 530"/>
                <a:gd name="T42" fmla="*/ 15 w 714"/>
                <a:gd name="T43" fmla="*/ 40 h 530"/>
                <a:gd name="T44" fmla="*/ 19 w 714"/>
                <a:gd name="T45" fmla="*/ 33 h 530"/>
                <a:gd name="T46" fmla="*/ 22 w 714"/>
                <a:gd name="T47" fmla="*/ 26 h 530"/>
                <a:gd name="T48" fmla="*/ 24 w 714"/>
                <a:gd name="T49" fmla="*/ 21 h 530"/>
                <a:gd name="T50" fmla="*/ 25 w 714"/>
                <a:gd name="T51" fmla="*/ 17 h 530"/>
                <a:gd name="T52" fmla="*/ 25 w 714"/>
                <a:gd name="T53" fmla="*/ 14 h 530"/>
                <a:gd name="T54" fmla="*/ 26 w 714"/>
                <a:gd name="T55" fmla="*/ 11 h 530"/>
                <a:gd name="T56" fmla="*/ 26 w 714"/>
                <a:gd name="T57" fmla="*/ 10 h 530"/>
                <a:gd name="T58" fmla="*/ 26 w 714"/>
                <a:gd name="T59" fmla="*/ 9 h 530"/>
                <a:gd name="T60" fmla="*/ 26 w 714"/>
                <a:gd name="T61" fmla="*/ 9 h 530"/>
                <a:gd name="T62" fmla="*/ 26 w 714"/>
                <a:gd name="T63" fmla="*/ 9 h 530"/>
                <a:gd name="T64" fmla="*/ 26 w 714"/>
                <a:gd name="T65" fmla="*/ 9 h 530"/>
                <a:gd name="T66" fmla="*/ 26 w 714"/>
                <a:gd name="T67" fmla="*/ 8 h 530"/>
                <a:gd name="T68" fmla="*/ 25 w 714"/>
                <a:gd name="T69" fmla="*/ 7 h 530"/>
                <a:gd name="T70" fmla="*/ 23 w 714"/>
                <a:gd name="T71" fmla="*/ 5 h 530"/>
                <a:gd name="T72" fmla="*/ 21 w 714"/>
                <a:gd name="T73" fmla="*/ 4 h 530"/>
                <a:gd name="T74" fmla="*/ 18 w 714"/>
                <a:gd name="T75" fmla="*/ 2 h 530"/>
                <a:gd name="T76" fmla="*/ 16 w 714"/>
                <a:gd name="T77" fmla="*/ 1 h 530"/>
                <a:gd name="T78" fmla="*/ 15 w 714"/>
                <a:gd name="T79" fmla="*/ 0 h 530"/>
                <a:gd name="T80" fmla="*/ 14 w 714"/>
                <a:gd name="T81" fmla="*/ 1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4"/>
                <a:gd name="T124" fmla="*/ 0 h 530"/>
                <a:gd name="T125" fmla="*/ 714 w 714"/>
                <a:gd name="T126" fmla="*/ 530 h 5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121"/>
            <p:cNvSpPr>
              <a:spLocks/>
            </p:cNvSpPr>
            <p:nvPr/>
          </p:nvSpPr>
          <p:spPr bwMode="auto">
            <a:xfrm>
              <a:off x="5372" y="1754"/>
              <a:ext cx="264" cy="252"/>
            </a:xfrm>
            <a:custGeom>
              <a:avLst/>
              <a:gdLst>
                <a:gd name="T0" fmla="*/ 0 w 792"/>
                <a:gd name="T1" fmla="*/ 0 h 504"/>
                <a:gd name="T2" fmla="*/ 0 w 792"/>
                <a:gd name="T3" fmla="*/ 2 h 504"/>
                <a:gd name="T4" fmla="*/ 0 w 792"/>
                <a:gd name="T5" fmla="*/ 3 h 504"/>
                <a:gd name="T6" fmla="*/ 0 w 792"/>
                <a:gd name="T7" fmla="*/ 4 h 504"/>
                <a:gd name="T8" fmla="*/ 0 w 792"/>
                <a:gd name="T9" fmla="*/ 6 h 504"/>
                <a:gd name="T10" fmla="*/ 0 w 792"/>
                <a:gd name="T11" fmla="*/ 7 h 504"/>
                <a:gd name="T12" fmla="*/ 0 w 792"/>
                <a:gd name="T13" fmla="*/ 9 h 504"/>
                <a:gd name="T14" fmla="*/ 0 w 792"/>
                <a:gd name="T15" fmla="*/ 10 h 504"/>
                <a:gd name="T16" fmla="*/ 1 w 792"/>
                <a:gd name="T17" fmla="*/ 12 h 504"/>
                <a:gd name="T18" fmla="*/ 2 w 792"/>
                <a:gd name="T19" fmla="*/ 17 h 504"/>
                <a:gd name="T20" fmla="*/ 3 w 792"/>
                <a:gd name="T21" fmla="*/ 22 h 504"/>
                <a:gd name="T22" fmla="*/ 5 w 792"/>
                <a:gd name="T23" fmla="*/ 27 h 504"/>
                <a:gd name="T24" fmla="*/ 6 w 792"/>
                <a:gd name="T25" fmla="*/ 32 h 504"/>
                <a:gd name="T26" fmla="*/ 8 w 792"/>
                <a:gd name="T27" fmla="*/ 37 h 504"/>
                <a:gd name="T28" fmla="*/ 9 w 792"/>
                <a:gd name="T29" fmla="*/ 42 h 504"/>
                <a:gd name="T30" fmla="*/ 11 w 792"/>
                <a:gd name="T31" fmla="*/ 48 h 504"/>
                <a:gd name="T32" fmla="*/ 12 w 792"/>
                <a:gd name="T33" fmla="*/ 53 h 504"/>
                <a:gd name="T34" fmla="*/ 12 w 792"/>
                <a:gd name="T35" fmla="*/ 53 h 504"/>
                <a:gd name="T36" fmla="*/ 14 w 792"/>
                <a:gd name="T37" fmla="*/ 55 h 504"/>
                <a:gd name="T38" fmla="*/ 15 w 792"/>
                <a:gd name="T39" fmla="*/ 57 h 504"/>
                <a:gd name="T40" fmla="*/ 17 w 792"/>
                <a:gd name="T41" fmla="*/ 59 h 504"/>
                <a:gd name="T42" fmla="*/ 19 w 792"/>
                <a:gd name="T43" fmla="*/ 61 h 504"/>
                <a:gd name="T44" fmla="*/ 21 w 792"/>
                <a:gd name="T45" fmla="*/ 63 h 504"/>
                <a:gd name="T46" fmla="*/ 23 w 792"/>
                <a:gd name="T47" fmla="*/ 63 h 504"/>
                <a:gd name="T48" fmla="*/ 24 w 792"/>
                <a:gd name="T49" fmla="*/ 63 h 504"/>
                <a:gd name="T50" fmla="*/ 25 w 792"/>
                <a:gd name="T51" fmla="*/ 62 h 504"/>
                <a:gd name="T52" fmla="*/ 26 w 792"/>
                <a:gd name="T53" fmla="*/ 61 h 504"/>
                <a:gd name="T54" fmla="*/ 27 w 792"/>
                <a:gd name="T55" fmla="*/ 60 h 504"/>
                <a:gd name="T56" fmla="*/ 28 w 792"/>
                <a:gd name="T57" fmla="*/ 59 h 504"/>
                <a:gd name="T58" fmla="*/ 28 w 792"/>
                <a:gd name="T59" fmla="*/ 58 h 504"/>
                <a:gd name="T60" fmla="*/ 28 w 792"/>
                <a:gd name="T61" fmla="*/ 57 h 504"/>
                <a:gd name="T62" fmla="*/ 28 w 792"/>
                <a:gd name="T63" fmla="*/ 56 h 504"/>
                <a:gd name="T64" fmla="*/ 28 w 792"/>
                <a:gd name="T65" fmla="*/ 56 h 504"/>
                <a:gd name="T66" fmla="*/ 29 w 792"/>
                <a:gd name="T67" fmla="*/ 52 h 504"/>
                <a:gd name="T68" fmla="*/ 28 w 792"/>
                <a:gd name="T69" fmla="*/ 45 h 504"/>
                <a:gd name="T70" fmla="*/ 26 w 792"/>
                <a:gd name="T71" fmla="*/ 36 h 504"/>
                <a:gd name="T72" fmla="*/ 22 w 792"/>
                <a:gd name="T73" fmla="*/ 27 h 504"/>
                <a:gd name="T74" fmla="*/ 17 w 792"/>
                <a:gd name="T75" fmla="*/ 18 h 504"/>
                <a:gd name="T76" fmla="*/ 12 w 792"/>
                <a:gd name="T77" fmla="*/ 10 h 504"/>
                <a:gd name="T78" fmla="*/ 6 w 792"/>
                <a:gd name="T79" fmla="*/ 4 h 504"/>
                <a:gd name="T80" fmla="*/ 0 w 792"/>
                <a:gd name="T81" fmla="*/ 0 h 5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2"/>
                <a:gd name="T124" fmla="*/ 0 h 504"/>
                <a:gd name="T125" fmla="*/ 792 w 792"/>
                <a:gd name="T126" fmla="*/ 504 h 5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122"/>
            <p:cNvSpPr>
              <a:spLocks/>
            </p:cNvSpPr>
            <p:nvPr/>
          </p:nvSpPr>
          <p:spPr bwMode="auto">
            <a:xfrm>
              <a:off x="5399" y="1770"/>
              <a:ext cx="229" cy="219"/>
            </a:xfrm>
            <a:custGeom>
              <a:avLst/>
              <a:gdLst>
                <a:gd name="T0" fmla="*/ 0 w 689"/>
                <a:gd name="T1" fmla="*/ 0 h 437"/>
                <a:gd name="T2" fmla="*/ 0 w 689"/>
                <a:gd name="T3" fmla="*/ 1 h 437"/>
                <a:gd name="T4" fmla="*/ 0 w 689"/>
                <a:gd name="T5" fmla="*/ 3 h 437"/>
                <a:gd name="T6" fmla="*/ 0 w 689"/>
                <a:gd name="T7" fmla="*/ 4 h 437"/>
                <a:gd name="T8" fmla="*/ 0 w 689"/>
                <a:gd name="T9" fmla="*/ 5 h 437"/>
                <a:gd name="T10" fmla="*/ 0 w 689"/>
                <a:gd name="T11" fmla="*/ 6 h 437"/>
                <a:gd name="T12" fmla="*/ 0 w 689"/>
                <a:gd name="T13" fmla="*/ 7 h 437"/>
                <a:gd name="T14" fmla="*/ 0 w 689"/>
                <a:gd name="T15" fmla="*/ 9 h 437"/>
                <a:gd name="T16" fmla="*/ 0 w 689"/>
                <a:gd name="T17" fmla="*/ 10 h 437"/>
                <a:gd name="T18" fmla="*/ 2 w 689"/>
                <a:gd name="T19" fmla="*/ 14 h 437"/>
                <a:gd name="T20" fmla="*/ 3 w 689"/>
                <a:gd name="T21" fmla="*/ 19 h 437"/>
                <a:gd name="T22" fmla="*/ 4 w 689"/>
                <a:gd name="T23" fmla="*/ 23 h 437"/>
                <a:gd name="T24" fmla="*/ 5 w 689"/>
                <a:gd name="T25" fmla="*/ 28 h 437"/>
                <a:gd name="T26" fmla="*/ 7 w 689"/>
                <a:gd name="T27" fmla="*/ 32 h 437"/>
                <a:gd name="T28" fmla="*/ 8 w 689"/>
                <a:gd name="T29" fmla="*/ 37 h 437"/>
                <a:gd name="T30" fmla="*/ 9 w 689"/>
                <a:gd name="T31" fmla="*/ 41 h 437"/>
                <a:gd name="T32" fmla="*/ 10 w 689"/>
                <a:gd name="T33" fmla="*/ 46 h 437"/>
                <a:gd name="T34" fmla="*/ 11 w 689"/>
                <a:gd name="T35" fmla="*/ 46 h 437"/>
                <a:gd name="T36" fmla="*/ 12 w 689"/>
                <a:gd name="T37" fmla="*/ 48 h 437"/>
                <a:gd name="T38" fmla="*/ 13 w 689"/>
                <a:gd name="T39" fmla="*/ 49 h 437"/>
                <a:gd name="T40" fmla="*/ 15 w 689"/>
                <a:gd name="T41" fmla="*/ 51 h 437"/>
                <a:gd name="T42" fmla="*/ 16 w 689"/>
                <a:gd name="T43" fmla="*/ 53 h 437"/>
                <a:gd name="T44" fmla="*/ 18 w 689"/>
                <a:gd name="T45" fmla="*/ 54 h 437"/>
                <a:gd name="T46" fmla="*/ 20 w 689"/>
                <a:gd name="T47" fmla="*/ 55 h 437"/>
                <a:gd name="T48" fmla="*/ 21 w 689"/>
                <a:gd name="T49" fmla="*/ 55 h 437"/>
                <a:gd name="T50" fmla="*/ 22 w 689"/>
                <a:gd name="T51" fmla="*/ 54 h 437"/>
                <a:gd name="T52" fmla="*/ 23 w 689"/>
                <a:gd name="T53" fmla="*/ 53 h 437"/>
                <a:gd name="T54" fmla="*/ 23 w 689"/>
                <a:gd name="T55" fmla="*/ 52 h 437"/>
                <a:gd name="T56" fmla="*/ 24 w 689"/>
                <a:gd name="T57" fmla="*/ 51 h 437"/>
                <a:gd name="T58" fmla="*/ 24 w 689"/>
                <a:gd name="T59" fmla="*/ 50 h 437"/>
                <a:gd name="T60" fmla="*/ 24 w 689"/>
                <a:gd name="T61" fmla="*/ 49 h 437"/>
                <a:gd name="T62" fmla="*/ 24 w 689"/>
                <a:gd name="T63" fmla="*/ 49 h 437"/>
                <a:gd name="T64" fmla="*/ 24 w 689"/>
                <a:gd name="T65" fmla="*/ 49 h 437"/>
                <a:gd name="T66" fmla="*/ 25 w 689"/>
                <a:gd name="T67" fmla="*/ 45 h 437"/>
                <a:gd name="T68" fmla="*/ 25 w 689"/>
                <a:gd name="T69" fmla="*/ 39 h 437"/>
                <a:gd name="T70" fmla="*/ 22 w 689"/>
                <a:gd name="T71" fmla="*/ 32 h 437"/>
                <a:gd name="T72" fmla="*/ 19 w 689"/>
                <a:gd name="T73" fmla="*/ 24 h 437"/>
                <a:gd name="T74" fmla="*/ 15 w 689"/>
                <a:gd name="T75" fmla="*/ 16 h 437"/>
                <a:gd name="T76" fmla="*/ 10 w 689"/>
                <a:gd name="T77" fmla="*/ 9 h 437"/>
                <a:gd name="T78" fmla="*/ 5 w 689"/>
                <a:gd name="T79" fmla="*/ 4 h 437"/>
                <a:gd name="T80" fmla="*/ 0 w 689"/>
                <a:gd name="T81" fmla="*/ 0 h 4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9"/>
                <a:gd name="T124" fmla="*/ 0 h 437"/>
                <a:gd name="T125" fmla="*/ 689 w 689"/>
                <a:gd name="T126" fmla="*/ 437 h 4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123"/>
            <p:cNvSpPr>
              <a:spLocks/>
            </p:cNvSpPr>
            <p:nvPr/>
          </p:nvSpPr>
          <p:spPr bwMode="auto">
            <a:xfrm>
              <a:off x="5425" y="1786"/>
              <a:ext cx="195" cy="186"/>
            </a:xfrm>
            <a:custGeom>
              <a:avLst/>
              <a:gdLst>
                <a:gd name="T0" fmla="*/ 0 w 585"/>
                <a:gd name="T1" fmla="*/ 0 h 371"/>
                <a:gd name="T2" fmla="*/ 0 w 585"/>
                <a:gd name="T3" fmla="*/ 1 h 371"/>
                <a:gd name="T4" fmla="*/ 0 w 585"/>
                <a:gd name="T5" fmla="*/ 2 h 371"/>
                <a:gd name="T6" fmla="*/ 0 w 585"/>
                <a:gd name="T7" fmla="*/ 3 h 371"/>
                <a:gd name="T8" fmla="*/ 0 w 585"/>
                <a:gd name="T9" fmla="*/ 4 h 371"/>
                <a:gd name="T10" fmla="*/ 0 w 585"/>
                <a:gd name="T11" fmla="*/ 5 h 371"/>
                <a:gd name="T12" fmla="*/ 0 w 585"/>
                <a:gd name="T13" fmla="*/ 6 h 371"/>
                <a:gd name="T14" fmla="*/ 0 w 585"/>
                <a:gd name="T15" fmla="*/ 7 h 371"/>
                <a:gd name="T16" fmla="*/ 0 w 585"/>
                <a:gd name="T17" fmla="*/ 8 h 371"/>
                <a:gd name="T18" fmla="*/ 1 w 585"/>
                <a:gd name="T19" fmla="*/ 12 h 371"/>
                <a:gd name="T20" fmla="*/ 2 w 585"/>
                <a:gd name="T21" fmla="*/ 16 h 371"/>
                <a:gd name="T22" fmla="*/ 4 w 585"/>
                <a:gd name="T23" fmla="*/ 20 h 371"/>
                <a:gd name="T24" fmla="*/ 5 w 585"/>
                <a:gd name="T25" fmla="*/ 24 h 371"/>
                <a:gd name="T26" fmla="*/ 6 w 585"/>
                <a:gd name="T27" fmla="*/ 28 h 371"/>
                <a:gd name="T28" fmla="*/ 7 w 585"/>
                <a:gd name="T29" fmla="*/ 31 h 371"/>
                <a:gd name="T30" fmla="*/ 8 w 585"/>
                <a:gd name="T31" fmla="*/ 35 h 371"/>
                <a:gd name="T32" fmla="*/ 9 w 585"/>
                <a:gd name="T33" fmla="*/ 39 h 371"/>
                <a:gd name="T34" fmla="*/ 9 w 585"/>
                <a:gd name="T35" fmla="*/ 39 h 371"/>
                <a:gd name="T36" fmla="*/ 10 w 585"/>
                <a:gd name="T37" fmla="*/ 41 h 371"/>
                <a:gd name="T38" fmla="*/ 11 w 585"/>
                <a:gd name="T39" fmla="*/ 42 h 371"/>
                <a:gd name="T40" fmla="*/ 13 w 585"/>
                <a:gd name="T41" fmla="*/ 44 h 371"/>
                <a:gd name="T42" fmla="*/ 14 w 585"/>
                <a:gd name="T43" fmla="*/ 45 h 371"/>
                <a:gd name="T44" fmla="*/ 15 w 585"/>
                <a:gd name="T45" fmla="*/ 46 h 371"/>
                <a:gd name="T46" fmla="*/ 17 w 585"/>
                <a:gd name="T47" fmla="*/ 47 h 371"/>
                <a:gd name="T48" fmla="*/ 18 w 585"/>
                <a:gd name="T49" fmla="*/ 47 h 371"/>
                <a:gd name="T50" fmla="*/ 19 w 585"/>
                <a:gd name="T51" fmla="*/ 46 h 371"/>
                <a:gd name="T52" fmla="*/ 19 w 585"/>
                <a:gd name="T53" fmla="*/ 45 h 371"/>
                <a:gd name="T54" fmla="*/ 20 w 585"/>
                <a:gd name="T55" fmla="*/ 44 h 371"/>
                <a:gd name="T56" fmla="*/ 20 w 585"/>
                <a:gd name="T57" fmla="*/ 43 h 371"/>
                <a:gd name="T58" fmla="*/ 21 w 585"/>
                <a:gd name="T59" fmla="*/ 42 h 371"/>
                <a:gd name="T60" fmla="*/ 21 w 585"/>
                <a:gd name="T61" fmla="*/ 42 h 371"/>
                <a:gd name="T62" fmla="*/ 21 w 585"/>
                <a:gd name="T63" fmla="*/ 42 h 371"/>
                <a:gd name="T64" fmla="*/ 21 w 585"/>
                <a:gd name="T65" fmla="*/ 42 h 371"/>
                <a:gd name="T66" fmla="*/ 22 w 585"/>
                <a:gd name="T67" fmla="*/ 38 h 371"/>
                <a:gd name="T68" fmla="*/ 21 w 585"/>
                <a:gd name="T69" fmla="*/ 33 h 371"/>
                <a:gd name="T70" fmla="*/ 19 w 585"/>
                <a:gd name="T71" fmla="*/ 27 h 371"/>
                <a:gd name="T72" fmla="*/ 16 w 585"/>
                <a:gd name="T73" fmla="*/ 20 h 371"/>
                <a:gd name="T74" fmla="*/ 13 w 585"/>
                <a:gd name="T75" fmla="*/ 14 h 371"/>
                <a:gd name="T76" fmla="*/ 9 w 585"/>
                <a:gd name="T77" fmla="*/ 8 h 371"/>
                <a:gd name="T78" fmla="*/ 4 w 585"/>
                <a:gd name="T79" fmla="*/ 3 h 371"/>
                <a:gd name="T80" fmla="*/ 0 w 585"/>
                <a:gd name="T81" fmla="*/ 0 h 3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5"/>
                <a:gd name="T124" fmla="*/ 0 h 371"/>
                <a:gd name="T125" fmla="*/ 585 w 585"/>
                <a:gd name="T126" fmla="*/ 371 h 3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124"/>
            <p:cNvSpPr>
              <a:spLocks/>
            </p:cNvSpPr>
            <p:nvPr/>
          </p:nvSpPr>
          <p:spPr bwMode="auto">
            <a:xfrm>
              <a:off x="5452" y="1802"/>
              <a:ext cx="160" cy="153"/>
            </a:xfrm>
            <a:custGeom>
              <a:avLst/>
              <a:gdLst>
                <a:gd name="T0" fmla="*/ 0 w 478"/>
                <a:gd name="T1" fmla="*/ 0 h 305"/>
                <a:gd name="T2" fmla="*/ 0 w 478"/>
                <a:gd name="T3" fmla="*/ 2 h 305"/>
                <a:gd name="T4" fmla="*/ 0 w 478"/>
                <a:gd name="T5" fmla="*/ 4 h 305"/>
                <a:gd name="T6" fmla="*/ 0 w 478"/>
                <a:gd name="T7" fmla="*/ 5 h 305"/>
                <a:gd name="T8" fmla="*/ 0 w 478"/>
                <a:gd name="T9" fmla="*/ 7 h 305"/>
                <a:gd name="T10" fmla="*/ 1 w 478"/>
                <a:gd name="T11" fmla="*/ 10 h 305"/>
                <a:gd name="T12" fmla="*/ 2 w 478"/>
                <a:gd name="T13" fmla="*/ 13 h 305"/>
                <a:gd name="T14" fmla="*/ 3 w 478"/>
                <a:gd name="T15" fmla="*/ 16 h 305"/>
                <a:gd name="T16" fmla="*/ 4 w 478"/>
                <a:gd name="T17" fmla="*/ 20 h 305"/>
                <a:gd name="T18" fmla="*/ 5 w 478"/>
                <a:gd name="T19" fmla="*/ 23 h 305"/>
                <a:gd name="T20" fmla="*/ 6 w 478"/>
                <a:gd name="T21" fmla="*/ 26 h 305"/>
                <a:gd name="T22" fmla="*/ 6 w 478"/>
                <a:gd name="T23" fmla="*/ 29 h 305"/>
                <a:gd name="T24" fmla="*/ 7 w 478"/>
                <a:gd name="T25" fmla="*/ 32 h 305"/>
                <a:gd name="T26" fmla="*/ 8 w 478"/>
                <a:gd name="T27" fmla="*/ 33 h 305"/>
                <a:gd name="T28" fmla="*/ 8 w 478"/>
                <a:gd name="T29" fmla="*/ 33 h 305"/>
                <a:gd name="T30" fmla="*/ 9 w 478"/>
                <a:gd name="T31" fmla="*/ 35 h 305"/>
                <a:gd name="T32" fmla="*/ 10 w 478"/>
                <a:gd name="T33" fmla="*/ 36 h 305"/>
                <a:gd name="T34" fmla="*/ 11 w 478"/>
                <a:gd name="T35" fmla="*/ 37 h 305"/>
                <a:gd name="T36" fmla="*/ 13 w 478"/>
                <a:gd name="T37" fmla="*/ 38 h 305"/>
                <a:gd name="T38" fmla="*/ 14 w 478"/>
                <a:gd name="T39" fmla="*/ 39 h 305"/>
                <a:gd name="T40" fmla="*/ 15 w 478"/>
                <a:gd name="T41" fmla="*/ 39 h 305"/>
                <a:gd name="T42" fmla="*/ 15 w 478"/>
                <a:gd name="T43" fmla="*/ 38 h 305"/>
                <a:gd name="T44" fmla="*/ 16 w 478"/>
                <a:gd name="T45" fmla="*/ 37 h 305"/>
                <a:gd name="T46" fmla="*/ 16 w 478"/>
                <a:gd name="T47" fmla="*/ 36 h 305"/>
                <a:gd name="T48" fmla="*/ 17 w 478"/>
                <a:gd name="T49" fmla="*/ 36 h 305"/>
                <a:gd name="T50" fmla="*/ 17 w 478"/>
                <a:gd name="T51" fmla="*/ 35 h 305"/>
                <a:gd name="T52" fmla="*/ 17 w 478"/>
                <a:gd name="T53" fmla="*/ 35 h 305"/>
                <a:gd name="T54" fmla="*/ 17 w 478"/>
                <a:gd name="T55" fmla="*/ 35 h 305"/>
                <a:gd name="T56" fmla="*/ 17 w 478"/>
                <a:gd name="T57" fmla="*/ 35 h 305"/>
                <a:gd name="T58" fmla="*/ 18 w 478"/>
                <a:gd name="T59" fmla="*/ 31 h 305"/>
                <a:gd name="T60" fmla="*/ 17 w 478"/>
                <a:gd name="T61" fmla="*/ 27 h 305"/>
                <a:gd name="T62" fmla="*/ 16 w 478"/>
                <a:gd name="T63" fmla="*/ 22 h 305"/>
                <a:gd name="T64" fmla="*/ 13 w 478"/>
                <a:gd name="T65" fmla="*/ 17 h 305"/>
                <a:gd name="T66" fmla="*/ 10 w 478"/>
                <a:gd name="T67" fmla="*/ 11 h 305"/>
                <a:gd name="T68" fmla="*/ 7 w 478"/>
                <a:gd name="T69" fmla="*/ 6 h 305"/>
                <a:gd name="T70" fmla="*/ 3 w 478"/>
                <a:gd name="T71" fmla="*/ 3 h 305"/>
                <a:gd name="T72" fmla="*/ 0 w 478"/>
                <a:gd name="T73" fmla="*/ 0 h 3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8"/>
                <a:gd name="T112" fmla="*/ 0 h 305"/>
                <a:gd name="T113" fmla="*/ 478 w 478"/>
                <a:gd name="T114" fmla="*/ 305 h 3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125"/>
            <p:cNvSpPr>
              <a:spLocks/>
            </p:cNvSpPr>
            <p:nvPr/>
          </p:nvSpPr>
          <p:spPr bwMode="auto">
            <a:xfrm>
              <a:off x="4432" y="2435"/>
              <a:ext cx="272" cy="271"/>
            </a:xfrm>
            <a:custGeom>
              <a:avLst/>
              <a:gdLst>
                <a:gd name="T0" fmla="*/ 10 w 816"/>
                <a:gd name="T1" fmla="*/ 0 h 542"/>
                <a:gd name="T2" fmla="*/ 8 w 816"/>
                <a:gd name="T3" fmla="*/ 1 h 542"/>
                <a:gd name="T4" fmla="*/ 4 w 816"/>
                <a:gd name="T5" fmla="*/ 4 h 542"/>
                <a:gd name="T6" fmla="*/ 1 w 816"/>
                <a:gd name="T7" fmla="*/ 9 h 542"/>
                <a:gd name="T8" fmla="*/ 0 w 816"/>
                <a:gd name="T9" fmla="*/ 15 h 542"/>
                <a:gd name="T10" fmla="*/ 1 w 816"/>
                <a:gd name="T11" fmla="*/ 19 h 542"/>
                <a:gd name="T12" fmla="*/ 2 w 816"/>
                <a:gd name="T13" fmla="*/ 20 h 542"/>
                <a:gd name="T14" fmla="*/ 3 w 816"/>
                <a:gd name="T15" fmla="*/ 20 h 542"/>
                <a:gd name="T16" fmla="*/ 6 w 816"/>
                <a:gd name="T17" fmla="*/ 33 h 542"/>
                <a:gd name="T18" fmla="*/ 6 w 816"/>
                <a:gd name="T19" fmla="*/ 35 h 542"/>
                <a:gd name="T20" fmla="*/ 9 w 816"/>
                <a:gd name="T21" fmla="*/ 41 h 542"/>
                <a:gd name="T22" fmla="*/ 12 w 816"/>
                <a:gd name="T23" fmla="*/ 48 h 542"/>
                <a:gd name="T24" fmla="*/ 17 w 816"/>
                <a:gd name="T25" fmla="*/ 53 h 542"/>
                <a:gd name="T26" fmla="*/ 21 w 816"/>
                <a:gd name="T27" fmla="*/ 56 h 542"/>
                <a:gd name="T28" fmla="*/ 23 w 816"/>
                <a:gd name="T29" fmla="*/ 61 h 542"/>
                <a:gd name="T30" fmla="*/ 24 w 816"/>
                <a:gd name="T31" fmla="*/ 65 h 542"/>
                <a:gd name="T32" fmla="*/ 25 w 816"/>
                <a:gd name="T33" fmla="*/ 67 h 542"/>
                <a:gd name="T34" fmla="*/ 26 w 816"/>
                <a:gd name="T35" fmla="*/ 68 h 542"/>
                <a:gd name="T36" fmla="*/ 28 w 816"/>
                <a:gd name="T37" fmla="*/ 68 h 542"/>
                <a:gd name="T38" fmla="*/ 30 w 816"/>
                <a:gd name="T39" fmla="*/ 65 h 542"/>
                <a:gd name="T40" fmla="*/ 29 w 816"/>
                <a:gd name="T41" fmla="*/ 54 h 542"/>
                <a:gd name="T42" fmla="*/ 27 w 816"/>
                <a:gd name="T43" fmla="*/ 42 h 542"/>
                <a:gd name="T44" fmla="*/ 26 w 816"/>
                <a:gd name="T45" fmla="*/ 36 h 542"/>
                <a:gd name="T46" fmla="*/ 25 w 816"/>
                <a:gd name="T47" fmla="*/ 30 h 542"/>
                <a:gd name="T48" fmla="*/ 20 w 816"/>
                <a:gd name="T49" fmla="*/ 18 h 542"/>
                <a:gd name="T50" fmla="*/ 16 w 816"/>
                <a:gd name="T51" fmla="*/ 7 h 542"/>
                <a:gd name="T52" fmla="*/ 17 w 816"/>
                <a:gd name="T53" fmla="*/ 6 h 542"/>
                <a:gd name="T54" fmla="*/ 19 w 816"/>
                <a:gd name="T55" fmla="*/ 8 h 542"/>
                <a:gd name="T56" fmla="*/ 20 w 816"/>
                <a:gd name="T57" fmla="*/ 10 h 542"/>
                <a:gd name="T58" fmla="*/ 19 w 816"/>
                <a:gd name="T59" fmla="*/ 8 h 542"/>
                <a:gd name="T60" fmla="*/ 17 w 816"/>
                <a:gd name="T61" fmla="*/ 5 h 542"/>
                <a:gd name="T62" fmla="*/ 15 w 816"/>
                <a:gd name="T63" fmla="*/ 1 h 542"/>
                <a:gd name="T64" fmla="*/ 11 w 816"/>
                <a:gd name="T65" fmla="*/ 0 h 5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6"/>
                <a:gd name="T100" fmla="*/ 0 h 542"/>
                <a:gd name="T101" fmla="*/ 816 w 816"/>
                <a:gd name="T102" fmla="*/ 542 h 5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126"/>
            <p:cNvSpPr>
              <a:spLocks/>
            </p:cNvSpPr>
            <p:nvPr/>
          </p:nvSpPr>
          <p:spPr bwMode="auto">
            <a:xfrm>
              <a:off x="4449" y="2320"/>
              <a:ext cx="174" cy="133"/>
            </a:xfrm>
            <a:custGeom>
              <a:avLst/>
              <a:gdLst>
                <a:gd name="T0" fmla="*/ 19 w 524"/>
                <a:gd name="T1" fmla="*/ 33 h 266"/>
                <a:gd name="T2" fmla="*/ 19 w 524"/>
                <a:gd name="T3" fmla="*/ 33 h 266"/>
                <a:gd name="T4" fmla="*/ 19 w 524"/>
                <a:gd name="T5" fmla="*/ 31 h 266"/>
                <a:gd name="T6" fmla="*/ 19 w 524"/>
                <a:gd name="T7" fmla="*/ 28 h 266"/>
                <a:gd name="T8" fmla="*/ 19 w 524"/>
                <a:gd name="T9" fmla="*/ 26 h 266"/>
                <a:gd name="T10" fmla="*/ 19 w 524"/>
                <a:gd name="T11" fmla="*/ 21 h 266"/>
                <a:gd name="T12" fmla="*/ 19 w 524"/>
                <a:gd name="T13" fmla="*/ 17 h 266"/>
                <a:gd name="T14" fmla="*/ 18 w 524"/>
                <a:gd name="T15" fmla="*/ 11 h 266"/>
                <a:gd name="T16" fmla="*/ 17 w 524"/>
                <a:gd name="T17" fmla="*/ 4 h 266"/>
                <a:gd name="T18" fmla="*/ 15 w 524"/>
                <a:gd name="T19" fmla="*/ 0 h 266"/>
                <a:gd name="T20" fmla="*/ 13 w 524"/>
                <a:gd name="T21" fmla="*/ 1 h 266"/>
                <a:gd name="T22" fmla="*/ 10 w 524"/>
                <a:gd name="T23" fmla="*/ 3 h 266"/>
                <a:gd name="T24" fmla="*/ 7 w 524"/>
                <a:gd name="T25" fmla="*/ 9 h 266"/>
                <a:gd name="T26" fmla="*/ 4 w 524"/>
                <a:gd name="T27" fmla="*/ 17 h 266"/>
                <a:gd name="T28" fmla="*/ 2 w 524"/>
                <a:gd name="T29" fmla="*/ 22 h 266"/>
                <a:gd name="T30" fmla="*/ 1 w 524"/>
                <a:gd name="T31" fmla="*/ 27 h 266"/>
                <a:gd name="T32" fmla="*/ 0 w 524"/>
                <a:gd name="T33" fmla="*/ 29 h 266"/>
                <a:gd name="T34" fmla="*/ 0 w 524"/>
                <a:gd name="T35" fmla="*/ 28 h 266"/>
                <a:gd name="T36" fmla="*/ 1 w 524"/>
                <a:gd name="T37" fmla="*/ 27 h 266"/>
                <a:gd name="T38" fmla="*/ 2 w 524"/>
                <a:gd name="T39" fmla="*/ 26 h 266"/>
                <a:gd name="T40" fmla="*/ 4 w 524"/>
                <a:gd name="T41" fmla="*/ 24 h 266"/>
                <a:gd name="T42" fmla="*/ 5 w 524"/>
                <a:gd name="T43" fmla="*/ 23 h 266"/>
                <a:gd name="T44" fmla="*/ 7 w 524"/>
                <a:gd name="T45" fmla="*/ 22 h 266"/>
                <a:gd name="T46" fmla="*/ 9 w 524"/>
                <a:gd name="T47" fmla="*/ 22 h 266"/>
                <a:gd name="T48" fmla="*/ 11 w 524"/>
                <a:gd name="T49" fmla="*/ 23 h 266"/>
                <a:gd name="T50" fmla="*/ 12 w 524"/>
                <a:gd name="T51" fmla="*/ 25 h 266"/>
                <a:gd name="T52" fmla="*/ 14 w 524"/>
                <a:gd name="T53" fmla="*/ 27 h 266"/>
                <a:gd name="T54" fmla="*/ 15 w 524"/>
                <a:gd name="T55" fmla="*/ 28 h 266"/>
                <a:gd name="T56" fmla="*/ 17 w 524"/>
                <a:gd name="T57" fmla="*/ 30 h 266"/>
                <a:gd name="T58" fmla="*/ 18 w 524"/>
                <a:gd name="T59" fmla="*/ 32 h 266"/>
                <a:gd name="T60" fmla="*/ 19 w 524"/>
                <a:gd name="T61" fmla="*/ 33 h 266"/>
                <a:gd name="T62" fmla="*/ 19 w 524"/>
                <a:gd name="T63" fmla="*/ 33 h 266"/>
                <a:gd name="T64" fmla="*/ 19 w 524"/>
                <a:gd name="T65" fmla="*/ 33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4"/>
                <a:gd name="T100" fmla="*/ 0 h 266"/>
                <a:gd name="T101" fmla="*/ 524 w 524"/>
                <a:gd name="T102" fmla="*/ 266 h 2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8" name="Рисунок 31" descr="188236-yan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49" r="8327"/>
          <a:stretch>
            <a:fillRect/>
          </a:stretch>
        </p:blipFill>
        <p:spPr bwMode="auto">
          <a:xfrm>
            <a:off x="251520" y="4293096"/>
            <a:ext cx="8640960" cy="2564904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12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2714625" y="2357438"/>
            <a:ext cx="3143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00000"/>
              </a:lnSpc>
              <a:defRPr/>
            </a:pPr>
            <a:endParaRPr lang="ru-RU" sz="4800" b="1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611560" y="188640"/>
            <a:ext cx="6120681" cy="16927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sz="5400" b="1" i="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Підсумок уроку.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ru-RU" sz="3200" i="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ru-RU" sz="18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0" y="1785938"/>
            <a:ext cx="7215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uk-UA" sz="3200" b="1" i="0" dirty="0">
                <a:latin typeface="Times New Roman" pitchFamily="18" charset="0"/>
                <a:cs typeface="Times New Roman" pitchFamily="18" charset="0"/>
              </a:rPr>
              <a:t>1. Під час проведення уроку мені </a:t>
            </a:r>
            <a:endParaRPr lang="ru-RU" sz="32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57938" y="1916832"/>
            <a:ext cx="2928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сподобалось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0" y="2571750"/>
            <a:ext cx="4071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uk-UA" sz="3200" b="1" i="0" dirty="0">
                <a:latin typeface="Times New Roman" pitchFamily="18" charset="0"/>
                <a:cs typeface="Times New Roman" pitchFamily="18" charset="0"/>
              </a:rPr>
              <a:t>2. Свої знання я</a:t>
            </a:r>
            <a:endParaRPr lang="ru-RU" sz="32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29000" y="2636912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поповнив …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0" y="3357563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uk-UA" sz="3200" b="1" i="0" dirty="0">
                <a:latin typeface="Times New Roman" pitchFamily="18" charset="0"/>
                <a:cs typeface="Times New Roman" pitchFamily="18" charset="0"/>
              </a:rPr>
              <a:t>3. Я добре </a:t>
            </a:r>
            <a:endParaRPr lang="ru-RU" sz="32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57438" y="3501008"/>
            <a:ext cx="3000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виконав …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4143375"/>
            <a:ext cx="8501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uk-UA" sz="3200" b="1" i="0" dirty="0">
                <a:latin typeface="Times New Roman" pitchFamily="18" charset="0"/>
                <a:cs typeface="Times New Roman" pitchFamily="18" charset="0"/>
              </a:rPr>
              <a:t>4. Я вважаю, що поставлену мету ми…</a:t>
            </a:r>
            <a:endParaRPr lang="ru-RU" sz="3200" b="1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797425"/>
            <a:ext cx="1746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79" descr="сова.pn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876256" y="1"/>
            <a:ext cx="226774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20272" y="4149080"/>
            <a:ext cx="1944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виконали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48" grpId="0"/>
      <p:bldP spid="6" grpId="0"/>
      <p:bldP spid="31750" grpId="0"/>
      <p:bldP spid="9" grpId="0"/>
      <p:bldP spid="31752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latin typeface="+mn-lt"/>
              <a:cs typeface="Times New Roman" pitchFamily="18" charset="0"/>
            </a:endParaRP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gray">
          <a:xfrm>
            <a:off x="1979613" y="5373688"/>
            <a:ext cx="5544715" cy="9525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КОМПЕТЕНТНІСТЬ</a:t>
            </a:r>
            <a:endParaRPr lang="en-US" sz="3600" b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gray">
          <a:xfrm>
            <a:off x="2411412" y="4149725"/>
            <a:ext cx="4896891" cy="115093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36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ОБДАРОВАНІСТЬ</a:t>
            </a:r>
            <a:endParaRPr lang="en-US" sz="3600" b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gray">
          <a:xfrm>
            <a:off x="2411413" y="2997200"/>
            <a:ext cx="4419600" cy="10795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36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РАДІСТЬ</a:t>
            </a:r>
            <a:endParaRPr lang="en-US" sz="3600" b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174" name="AutoShape 8"/>
          <p:cNvSpPr>
            <a:spLocks noChangeArrowheads="1"/>
          </p:cNvSpPr>
          <p:nvPr/>
        </p:nvSpPr>
        <p:spPr bwMode="gray">
          <a:xfrm>
            <a:off x="2124075" y="1628775"/>
            <a:ext cx="4419600" cy="12239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36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УСПІХ</a:t>
            </a:r>
            <a:endParaRPr lang="en-US" sz="3600" b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54188" y="2392363"/>
            <a:ext cx="381000" cy="434975"/>
            <a:chOff x="2078" y="1680"/>
            <a:chExt cx="1615" cy="1615"/>
          </a:xfrm>
        </p:grpSpPr>
        <p:sp>
          <p:nvSpPr>
            <p:cNvPr id="7202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endParaRPr lang="ru-RU" sz="1800" b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203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endParaRPr lang="ru-RU" sz="1800" b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3" y="1857"/>
              <a:ext cx="1265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latin typeface="+mn-lt"/>
                <a:cs typeface="Times New Roman" pitchFamily="18" charset="0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3" y="1857"/>
              <a:ext cx="1265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latin typeface="+mn-lt"/>
                <a:cs typeface="Times New Roman" pitchFamily="18" charset="0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4" y="1933"/>
              <a:ext cx="1097" cy="110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latin typeface="+mn-lt"/>
                <a:cs typeface="Times New Roman" pitchFamily="18" charset="0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4" y="1933"/>
              <a:ext cx="1097" cy="110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124075" y="3362325"/>
            <a:ext cx="381000" cy="381000"/>
            <a:chOff x="2078" y="1680"/>
            <a:chExt cx="1615" cy="1615"/>
          </a:xfrm>
        </p:grpSpPr>
        <p:sp>
          <p:nvSpPr>
            <p:cNvPr id="7196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endParaRPr lang="ru-RU" sz="1800" b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197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endParaRPr lang="ru-RU" sz="1800" b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latin typeface="+mn-lt"/>
                <a:cs typeface="Times New Roman" pitchFamily="18" charset="0"/>
              </a:endParaRPr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latin typeface="+mn-lt"/>
                <a:cs typeface="Times New Roman" pitchFamily="18" charset="0"/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latin typeface="+mn-lt"/>
                <a:cs typeface="Times New Roman" pitchFamily="18" charset="0"/>
              </a:endParaRPr>
            </a:p>
          </p:txBody>
        </p:sp>
        <p:sp>
          <p:nvSpPr>
            <p:cNvPr id="7201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endParaRPr lang="ru-RU" sz="1800" b="0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057400" y="4500563"/>
            <a:ext cx="381000" cy="381000"/>
            <a:chOff x="2078" y="1680"/>
            <a:chExt cx="1615" cy="1615"/>
          </a:xfrm>
        </p:grpSpPr>
        <p:sp>
          <p:nvSpPr>
            <p:cNvPr id="7190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endParaRPr lang="ru-RU" sz="1800" b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191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endParaRPr lang="ru-RU" sz="1800" b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latin typeface="+mn-lt"/>
                <a:cs typeface="Times New Roman" pitchFamily="18" charset="0"/>
              </a:endParaRPr>
            </a:p>
          </p:txBody>
        </p:sp>
        <p:sp>
          <p:nvSpPr>
            <p:cNvPr id="7193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endParaRPr lang="ru-RU" sz="1800" b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latin typeface="+mn-lt"/>
                <a:cs typeface="Times New Roman" pitchFamily="18" charset="0"/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682750" y="5384800"/>
            <a:ext cx="355600" cy="381000"/>
            <a:chOff x="2078" y="1680"/>
            <a:chExt cx="1615" cy="1615"/>
          </a:xfrm>
        </p:grpSpPr>
        <p:sp>
          <p:nvSpPr>
            <p:cNvPr id="7184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endParaRPr lang="ru-RU" sz="1800" b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185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endParaRPr lang="ru-RU" sz="1800" b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latin typeface="+mn-lt"/>
                <a:cs typeface="Times New Roman" pitchFamily="18" charset="0"/>
              </a:endParaRPr>
            </a:p>
          </p:txBody>
        </p:sp>
        <p:sp>
          <p:nvSpPr>
            <p:cNvPr id="7187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endParaRPr lang="ru-RU" sz="1800" b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>
                <a:latin typeface="+mn-lt"/>
                <a:cs typeface="Times New Roman" pitchFamily="18" charset="0"/>
              </a:endParaRPr>
            </a:p>
          </p:txBody>
        </p:sp>
        <p:sp>
          <p:nvSpPr>
            <p:cNvPr id="7189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endParaRPr lang="ru-RU" sz="1800" b="0"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1000100" y="2093443"/>
            <a:ext cx="622285" cy="110454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285852" y="2952705"/>
            <a:ext cx="652744" cy="110207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uk-UA" sz="54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54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285852" y="3754375"/>
            <a:ext cx="729688" cy="11538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uk-UA" sz="5400" spc="50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28662" y="4621609"/>
            <a:ext cx="614272" cy="11452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uk-UA" sz="5400" spc="50" dirty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5400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3" name="Рисунок 4" descr="MCj037014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24638" y="1052513"/>
            <a:ext cx="25193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90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7" grpId="1" animBg="1"/>
      <p:bldP spid="7171" grpId="0" animBg="1"/>
      <p:bldP spid="7172" grpId="0" animBg="1"/>
      <p:bldP spid="7173" grpId="0" animBg="1"/>
      <p:bldP spid="7174" grpId="0" animBg="1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7779895" cy="1097980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Plain">
              <a:avLst>
                <a:gd name="adj" fmla="val 50178"/>
              </a:avLst>
            </a:prstTxWarp>
          </a:bodyPr>
          <a:lstStyle/>
          <a:p>
            <a:pPr algn="ctr"/>
            <a:r>
              <a:rPr lang="uk-UA" sz="4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Пригадай:</a:t>
            </a:r>
            <a:endParaRPr lang="ru-RU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268760"/>
            <a:ext cx="8533456" cy="51077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Під час обчислень часто доводиться визначати частини числа</a:t>
            </a:r>
            <a:endParaRPr lang="ru-RU" sz="2400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988840"/>
            <a:ext cx="296416" cy="6191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060848"/>
            <a:ext cx="194421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sz="2400" b="1" i="1" dirty="0"/>
              <a:t>в</a:t>
            </a:r>
            <a:r>
              <a:rPr lang="uk-UA" sz="2400" b="1" i="1" dirty="0" smtClean="0"/>
              <a:t>ід </a:t>
            </a:r>
            <a:r>
              <a:rPr lang="uk-UA" sz="2400" b="1" i="1" dirty="0" err="1" smtClean="0"/>
              <a:t>чила</a:t>
            </a:r>
            <a:r>
              <a:rPr lang="uk-UA" sz="2400" b="1" i="1" dirty="0" smtClean="0"/>
              <a:t> 50.</a:t>
            </a:r>
            <a:endParaRPr lang="ru-RU" sz="2400" b="1" i="1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988840"/>
            <a:ext cx="440432" cy="6191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63888" y="2060848"/>
            <a:ext cx="194421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/>
              <a:t>в</a:t>
            </a:r>
            <a:r>
              <a:rPr lang="uk-UA" sz="2400" b="1" i="1" dirty="0" smtClean="0"/>
              <a:t>ід </a:t>
            </a:r>
            <a:r>
              <a:rPr lang="uk-UA" sz="2400" b="1" i="1" dirty="0" err="1" smtClean="0"/>
              <a:t>чила</a:t>
            </a:r>
            <a:r>
              <a:rPr lang="uk-UA" sz="2400" b="1" i="1" dirty="0" smtClean="0"/>
              <a:t> 60.</a:t>
            </a:r>
            <a:endParaRPr lang="ru-RU" sz="2400" b="1" i="1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988840"/>
            <a:ext cx="360040" cy="863916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2060848"/>
            <a:ext cx="194421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/>
              <a:t>в</a:t>
            </a:r>
            <a:r>
              <a:rPr lang="uk-UA" sz="2400" b="1" i="1" dirty="0" smtClean="0"/>
              <a:t>ід </a:t>
            </a:r>
            <a:r>
              <a:rPr lang="uk-UA" sz="2400" b="1" i="1" dirty="0" err="1" smtClean="0"/>
              <a:t>чила</a:t>
            </a:r>
            <a:r>
              <a:rPr lang="uk-UA" sz="2400" b="1" i="1" dirty="0" smtClean="0"/>
              <a:t> 140.</a:t>
            </a:r>
            <a:endParaRPr lang="ru-RU" sz="2400" b="1" i="1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852936"/>
            <a:ext cx="432048" cy="720080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8" y="2924944"/>
            <a:ext cx="194421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sz="2400" b="1" i="1" dirty="0"/>
              <a:t>в</a:t>
            </a:r>
            <a:r>
              <a:rPr lang="uk-UA" sz="2400" b="1" i="1" dirty="0" smtClean="0"/>
              <a:t>ід </a:t>
            </a:r>
            <a:r>
              <a:rPr lang="uk-UA" sz="2400" b="1" i="1" dirty="0" err="1" smtClean="0"/>
              <a:t>чила</a:t>
            </a:r>
            <a:r>
              <a:rPr lang="uk-UA" sz="2400" b="1" i="1" dirty="0" smtClean="0"/>
              <a:t> 150.</a:t>
            </a:r>
            <a:endParaRPr lang="ru-RU" sz="2400" b="1" i="1" dirty="0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852936"/>
            <a:ext cx="457200" cy="691133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7944" y="2924944"/>
            <a:ext cx="23762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/>
              <a:t>в</a:t>
            </a:r>
            <a:r>
              <a:rPr lang="uk-UA" sz="2400" b="1" i="1" dirty="0" smtClean="0"/>
              <a:t>ід </a:t>
            </a:r>
            <a:r>
              <a:rPr lang="uk-UA" sz="2400" b="1" i="1" dirty="0" err="1" smtClean="0"/>
              <a:t>чила</a:t>
            </a:r>
            <a:r>
              <a:rPr lang="uk-UA" sz="2400" b="1" i="1" dirty="0" smtClean="0"/>
              <a:t> 1200.</a:t>
            </a:r>
            <a:endParaRPr lang="ru-RU" sz="2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79513" y="3645024"/>
            <a:ext cx="8856983" cy="1645563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Найзручніше в таких випадках знаходити сотні частини числа,або відсотки (проценти ) ,оскільки </a:t>
            </a:r>
            <a:r>
              <a:rPr lang="uk-UA" sz="2400" b="1" dirty="0" err="1" smtClean="0"/>
              <a:t>прицьому</a:t>
            </a:r>
            <a:r>
              <a:rPr lang="uk-UA" sz="2400" b="1" dirty="0" smtClean="0"/>
              <a:t> доводиться множити  чи ділити на число 100.</a:t>
            </a:r>
          </a:p>
          <a:p>
            <a:r>
              <a:rPr lang="uk-UA" sz="2400" b="1" dirty="0"/>
              <a:t> </a:t>
            </a:r>
            <a:endParaRPr lang="ru-RU" sz="2400" b="1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5345832"/>
            <a:ext cx="52920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7" descr="78ce56ae5fa75ac85e3ab5e321d88a9d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5373216"/>
            <a:ext cx="370790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3" grpId="0" animBg="1"/>
      <p:bldP spid="17" grpId="0" animBg="1"/>
      <p:bldP spid="21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4499992" cy="1457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uk-UA" altLang="ru-RU" b="1" i="1" dirty="0" smtClean="0">
                <a:solidFill>
                  <a:srgbClr val="FF0000"/>
                </a:solidFill>
              </a:rPr>
              <a:t>Поміркуймо:</a:t>
            </a:r>
            <a:endParaRPr lang="ru-RU" altLang="ru-RU" b="1" i="1" dirty="0" smtClean="0">
              <a:solidFill>
                <a:srgbClr val="FF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71080">
            <a:off x="462796" y="2024327"/>
            <a:ext cx="30892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20288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645024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ov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62778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misto-market.com.ua/dom/uploads/posts/2011_05_18/original/1305707810_percent-76153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0"/>
            <a:ext cx="1763688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1" name="Прямоугольник с одним вырезанным скругленным углом 10"/>
          <p:cNvSpPr/>
          <p:nvPr/>
        </p:nvSpPr>
        <p:spPr>
          <a:xfrm>
            <a:off x="3923928" y="1700808"/>
            <a:ext cx="5040560" cy="871180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altLang="ru-RU" sz="2400" b="1" i="1" dirty="0" smtClean="0"/>
              <a:t>Що означають написи: 56 % какао, 100% пломбір, сметана 25%? </a:t>
            </a:r>
          </a:p>
        </p:txBody>
      </p:sp>
      <p:sp>
        <p:nvSpPr>
          <p:cNvPr id="12" name="Капля 11"/>
          <p:cNvSpPr/>
          <p:nvPr/>
        </p:nvSpPr>
        <p:spPr>
          <a:xfrm>
            <a:off x="4427984" y="2852936"/>
            <a:ext cx="4536504" cy="2726591"/>
          </a:xfrm>
          <a:prstGeom prst="teardrop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altLang="ru-RU" sz="2400" b="1" i="1" dirty="0" smtClean="0"/>
              <a:t>Ви чули, що такі записи називають відсотки або проценти.</a:t>
            </a:r>
          </a:p>
          <a:p>
            <a:r>
              <a:rPr lang="uk-UA" altLang="ru-RU" sz="2400" b="1" i="1" dirty="0" smtClean="0"/>
              <a:t>А що таке відсоток?</a:t>
            </a:r>
            <a:endParaRPr lang="ru-RU" altLang="ru-R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2123728" y="0"/>
            <a:ext cx="7020272" cy="1700808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Plain">
              <a:avLst>
                <a:gd name="adj" fmla="val 54495"/>
              </a:avLst>
            </a:prstTxWarp>
          </a:bodyPr>
          <a:lstStyle/>
          <a:p>
            <a:pPr algn="ctr"/>
            <a:r>
              <a:rPr lang="uk-UA" sz="4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Запам’ятай:</a:t>
            </a:r>
            <a:endParaRPr lang="ru-RU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10" descr="C:\Users\PC\Pictures\29244027_199322847327173_66799125132004556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44824"/>
            <a:ext cx="2267744" cy="50131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772817"/>
            <a:ext cx="6696744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altLang="ru-RU" sz="2800" b="1" i="1" dirty="0" smtClean="0">
                <a:solidFill>
                  <a:srgbClr val="FF0000"/>
                </a:solidFill>
              </a:rPr>
              <a:t>Відсотком  (процентом) </a:t>
            </a:r>
            <a:r>
              <a:rPr lang="uk-UA" altLang="ru-RU" sz="2800" b="1" i="1" dirty="0" smtClean="0"/>
              <a:t>називають одна соту частина              будь-якого числа (або </a:t>
            </a:r>
            <a:r>
              <a:rPr lang="uk-UA" altLang="ru-RU" sz="2800" b="1" i="1" dirty="0" err="1" smtClean="0"/>
              <a:t>чилового</a:t>
            </a:r>
            <a:r>
              <a:rPr lang="uk-UA" altLang="ru-RU" sz="2800" b="1" i="1" dirty="0" smtClean="0"/>
              <a:t> значення величини).</a:t>
            </a:r>
            <a:endParaRPr lang="ru-RU" altLang="ru-RU" sz="2800" b="1" i="1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204865"/>
            <a:ext cx="703709" cy="6480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212976"/>
            <a:ext cx="6516216" cy="1569660"/>
          </a:xfrm>
          <a:prstGeom prst="flowChartOnlineStorage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позначення відсотка ( процента ) використовують знак    </a:t>
            </a:r>
            <a:r>
              <a:rPr lang="uk-UA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%       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085184"/>
            <a:ext cx="5040560" cy="151216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" name="Picture 3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219573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2627784" y="0"/>
            <a:ext cx="6516216" cy="1097980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Plain">
              <a:avLst>
                <a:gd name="adj" fmla="val 50178"/>
              </a:avLst>
            </a:prstTxWarp>
          </a:bodyPr>
          <a:lstStyle/>
          <a:p>
            <a:pPr algn="ctr"/>
            <a:r>
              <a:rPr lang="uk-UA" sz="4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Зразок:</a:t>
            </a:r>
            <a:endParaRPr lang="ru-RU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Рисунок 31" descr="188236-yan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49" r="8327"/>
          <a:stretch>
            <a:fillRect/>
          </a:stretch>
        </p:blipFill>
        <p:spPr bwMode="auto">
          <a:xfrm>
            <a:off x="0" y="0"/>
            <a:ext cx="2627784" cy="14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Капля 5"/>
          <p:cNvSpPr/>
          <p:nvPr/>
        </p:nvSpPr>
        <p:spPr>
          <a:xfrm>
            <a:off x="251520" y="1412776"/>
            <a:ext cx="8712968" cy="735747"/>
          </a:xfrm>
          <a:prstGeom prst="teardrop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uk-UA" altLang="ru-RU" sz="2800" b="1" i="1" dirty="0" smtClean="0">
                <a:solidFill>
                  <a:srgbClr val="FF0000"/>
                </a:solidFill>
              </a:rPr>
              <a:t>Задача №1.  </a:t>
            </a:r>
            <a:r>
              <a:rPr lang="uk-UA" altLang="ru-RU" sz="2800" b="1" i="1" dirty="0" smtClean="0">
                <a:solidFill>
                  <a:srgbClr val="002060"/>
                </a:solidFill>
              </a:rPr>
              <a:t>Знайди 1% від 600 грн.</a:t>
            </a:r>
            <a:endParaRPr lang="ru-RU" altLang="ru-RU" sz="2800" b="1" i="1" dirty="0" smtClean="0">
              <a:solidFill>
                <a:srgbClr val="002060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179512" y="2492896"/>
            <a:ext cx="8712968" cy="1138654"/>
          </a:xfrm>
          <a:prstGeom prst="foldedCorner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altLang="ru-RU" sz="28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Розвязання</a:t>
            </a:r>
            <a:r>
              <a:rPr lang="uk-UA" alt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Позначимо </a:t>
            </a:r>
            <a:r>
              <a:rPr lang="uk-UA" alt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600 грн. за 100%.</a:t>
            </a:r>
          </a:p>
          <a:p>
            <a:r>
              <a:rPr lang="uk-UA" alt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Щоб знайти 1%, потрібно 600 поділити на 100</a:t>
            </a:r>
            <a:endParaRPr lang="ru-RU" altLang="ru-RU" sz="28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861048"/>
            <a:ext cx="3456384" cy="584775"/>
          </a:xfrm>
          <a:prstGeom prst="homePlate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sz="3200" b="1" i="1" dirty="0" smtClean="0"/>
              <a:t>600 : 100 = 6 грн.</a:t>
            </a:r>
            <a:endParaRPr lang="ru-RU" sz="3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3861048"/>
            <a:ext cx="3456384" cy="697885"/>
          </a:xfrm>
          <a:prstGeom prst="snip2Diag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sz="3200" b="1" i="1" dirty="0" smtClean="0"/>
              <a:t>Відповідь: 6 грн.</a:t>
            </a:r>
            <a:endParaRPr lang="ru-RU" sz="3200" b="1" i="1" dirty="0"/>
          </a:p>
        </p:txBody>
      </p:sp>
      <p:pic>
        <p:nvPicPr>
          <p:cNvPr id="11" name="Picture 9" descr="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437112"/>
            <a:ext cx="241176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6700465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3"/>
          <p:cNvSpPr>
            <a:spLocks noChangeArrowheads="1" noChangeShapeType="1" noTextEdit="1"/>
          </p:cNvSpPr>
          <p:nvPr/>
        </p:nvSpPr>
        <p:spPr bwMode="auto">
          <a:xfrm>
            <a:off x="2123728" y="0"/>
            <a:ext cx="7020272" cy="1700808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Plain">
              <a:avLst>
                <a:gd name="adj" fmla="val 54495"/>
              </a:avLst>
            </a:prstTxWarp>
          </a:bodyPr>
          <a:lstStyle/>
          <a:p>
            <a:pPr algn="ctr"/>
            <a:r>
              <a:rPr lang="uk-UA" sz="4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Запам’ятай:</a:t>
            </a:r>
            <a:endParaRPr lang="ru-RU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9573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0" y="1844824"/>
            <a:ext cx="9144000" cy="2710339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Оскільки 1% дорівнює сотій </a:t>
            </a:r>
          </a:p>
          <a:p>
            <a:pPr lvl="0" algn="ctr"/>
            <a:r>
              <a:rPr lang="uk-UA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</a:t>
            </a:r>
            <a:r>
              <a:rPr lang="uk-UA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астині величини,то вся величини дорівнює 100% 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941168"/>
            <a:ext cx="5040560" cy="1114425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" descr="188236-yan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49" r="8327"/>
          <a:stretch>
            <a:fillRect/>
          </a:stretch>
        </p:blipFill>
        <p:spPr bwMode="auto">
          <a:xfrm>
            <a:off x="0" y="0"/>
            <a:ext cx="1979712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1979712" y="260648"/>
            <a:ext cx="1512168" cy="917079"/>
          </a:xfrm>
          <a:prstGeom prst="rightArrow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№ 1499. 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404664"/>
            <a:ext cx="5508104" cy="46166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Запиши у вигляді десяткового дробу:</a:t>
            </a:r>
            <a:endParaRPr lang="ru-RU" sz="2400" b="1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628800"/>
            <a:ext cx="4343400" cy="1104900"/>
          </a:xfrm>
          <a:prstGeom prst="homePlate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077073"/>
            <a:ext cx="4886325" cy="108012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484784"/>
            <a:ext cx="2592288" cy="1195189"/>
          </a:xfrm>
          <a:prstGeom prst="teardrop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068960"/>
            <a:ext cx="2952328" cy="936104"/>
          </a:xfrm>
          <a:prstGeom prst="homePlate">
            <a:avLst/>
          </a:prstGeom>
          <a:noFill/>
        </p:spPr>
      </p:pic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32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924944"/>
            <a:ext cx="3024336" cy="1123181"/>
          </a:xfrm>
          <a:prstGeom prst="flowChartPreparation">
            <a:avLst/>
          </a:prstGeom>
          <a:noFill/>
        </p:spPr>
      </p:pic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35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9080"/>
            <a:ext cx="3347864" cy="1008112"/>
          </a:xfrm>
          <a:prstGeom prst="homePlate">
            <a:avLst/>
          </a:prstGeom>
          <a:noFill/>
        </p:spPr>
      </p:pic>
      <p:pic>
        <p:nvPicPr>
          <p:cNvPr id="30" name="Picture 27" descr="78ce56ae5fa75ac85e3ab5e321d88a9d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5157192"/>
            <a:ext cx="36724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7308304" y="1484784"/>
            <a:ext cx="184782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sz="5400" b="1" i="1" dirty="0" smtClean="0"/>
              <a:t>0,13</a:t>
            </a:r>
            <a:endParaRPr lang="ru-RU" sz="5400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6588224" y="5559623"/>
            <a:ext cx="1990844" cy="1298377"/>
          </a:xfrm>
          <a:prstGeom prst="ellipse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uk-UA" sz="5400" b="1" i="1" dirty="0" smtClean="0"/>
              <a:t>0,97</a:t>
            </a:r>
            <a:endParaRPr lang="ru-RU" sz="5400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95536" y="5559623"/>
            <a:ext cx="1990844" cy="1298377"/>
          </a:xfrm>
          <a:prstGeom prst="teardrop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uk-UA" sz="5400" b="1" i="1" dirty="0" smtClean="0"/>
              <a:t>1,32</a:t>
            </a:r>
            <a:endParaRPr lang="ru-RU" sz="5400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8028385" y="3140968"/>
            <a:ext cx="1115616" cy="908864"/>
          </a:xfrm>
          <a:prstGeom prst="flowChartTerminator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sz="3600" b="1" i="1" dirty="0" smtClean="0"/>
              <a:t>1,45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5549E-6 L -0.04062 0.0043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4335E-6 L -0.41597 -0.394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25 -0.01017 L 0.7868 -0.3805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2775E-6 L -0.5276 0.157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3"/>
          <p:cNvSpPr>
            <a:spLocks noChangeArrowheads="1" noChangeShapeType="1" noTextEdit="1"/>
          </p:cNvSpPr>
          <p:nvPr/>
        </p:nvSpPr>
        <p:spPr bwMode="auto">
          <a:xfrm>
            <a:off x="2123728" y="0"/>
            <a:ext cx="7020272" cy="1700808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Plain">
              <a:avLst>
                <a:gd name="adj" fmla="val 54495"/>
              </a:avLst>
            </a:prstTxWarp>
          </a:bodyPr>
          <a:lstStyle/>
          <a:p>
            <a:pPr algn="ctr"/>
            <a:r>
              <a:rPr lang="uk-UA" sz="44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Запам’ятай:</a:t>
            </a:r>
            <a:endParaRPr lang="ru-RU" sz="44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9573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 со стрелкой вниз 5"/>
          <p:cNvSpPr/>
          <p:nvPr/>
        </p:nvSpPr>
        <p:spPr>
          <a:xfrm>
            <a:off x="0" y="1844825"/>
            <a:ext cx="9144000" cy="3536156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Щоб перетворити звичайний дріб у відсотки,треба спочатку перетворити його в десятковий дріб,а потім помножити на  помножити на 100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27" descr="78ce56ae5fa75ac85e3ab5e321d88a9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7496" y="5157192"/>
            <a:ext cx="453650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653136"/>
            <a:ext cx="277653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672</Words>
  <Application>Microsoft Office PowerPoint</Application>
  <PresentationFormat>Екран (4:3)</PresentationFormat>
  <Paragraphs>129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Тема Office</vt:lpstr>
      <vt:lpstr>Презентація PowerPoint</vt:lpstr>
      <vt:lpstr>Презентація PowerPoint</vt:lpstr>
      <vt:lpstr>Презентація PowerPoint</vt:lpstr>
      <vt:lpstr>Поміркуймо: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Василь</cp:lastModifiedBy>
  <cp:revision>75</cp:revision>
  <dcterms:created xsi:type="dcterms:W3CDTF">2020-03-23T10:30:55Z</dcterms:created>
  <dcterms:modified xsi:type="dcterms:W3CDTF">2024-09-16T19:25:40Z</dcterms:modified>
</cp:coreProperties>
</file>