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0" r:id="rId2"/>
    <p:sldId id="263" r:id="rId3"/>
    <p:sldId id="264" r:id="rId4"/>
    <p:sldId id="265" r:id="rId5"/>
    <p:sldId id="266" r:id="rId6"/>
    <p:sldId id="267" r:id="rId7"/>
    <p:sldId id="268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FF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44" autoAdjust="0"/>
    <p:restoredTop sz="94660"/>
  </p:normalViewPr>
  <p:slideViewPr>
    <p:cSldViewPr>
      <p:cViewPr varScale="1">
        <p:scale>
          <a:sx n="69" d="100"/>
          <a:sy n="69" d="100"/>
        </p:scale>
        <p:origin x="-61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28" name="Місце для дати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93959E6-847B-4937-8C3D-49CDB5BA4EF3}" type="datetimeFigureOut">
              <a:rPr lang="uk-UA" smtClean="0"/>
              <a:pPr/>
              <a:t>22.02.2013</a:t>
            </a:fld>
            <a:endParaRPr lang="uk-UA"/>
          </a:p>
        </p:txBody>
      </p:sp>
      <p:sp>
        <p:nvSpPr>
          <p:cNvPr id="17" name="Місце для нижнього колонтитула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10" name="Прямокут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кут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кут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кут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 сполучна ліні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 сполучна ліні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 сполучна ліні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 сполучна ліні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 сполучна ліні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 сполучна ліні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кут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Місце для номера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22.02.2013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22.02.2013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8" name="Місце для вмісту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93959E6-847B-4937-8C3D-49CDB5BA4EF3}" type="datetimeFigureOut">
              <a:rPr lang="uk-UA" smtClean="0"/>
              <a:pPr/>
              <a:t>22.02.2013</a:t>
            </a:fld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10" name="Місце для нижнього колонтитула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93959E6-847B-4937-8C3D-49CDB5BA4EF3}" type="datetimeFigureOut">
              <a:rPr lang="uk-UA" smtClean="0"/>
              <a:pPr/>
              <a:t>22.02.2013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Прямокут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кут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кут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кут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 сполучна ліні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 сполучна ліні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 сполучна ліні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 сполучна ліні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 сполучна ліні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кут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 сполучна ліні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22.02.2013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9" name="Місце для вмісту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1" name="Місце для вмісту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22.02.2013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11" name="Місце для вмісту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3" name="Місце для вмісту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2" name="Місце для тексту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4" name="Місце для тексту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6" name="Місце для дати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93959E6-847B-4937-8C3D-49CDB5BA4EF3}" type="datetimeFigureOut">
              <a:rPr lang="uk-UA" smtClean="0"/>
              <a:pPr/>
              <a:t>22.02.2013</a:t>
            </a:fld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22.02.2013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 сполучна ліні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8" name="Пряма сполучна ліні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 сполучна ліні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кут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 сполучна ліні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Місце для вмісту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1" name="Місце для дати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93959E6-847B-4937-8C3D-49CDB5BA4EF3}" type="datetimeFigureOut">
              <a:rPr lang="uk-UA" smtClean="0"/>
              <a:pPr/>
              <a:t>22.02.2013</a:t>
            </a:fld>
            <a:endParaRPr lang="uk-UA"/>
          </a:p>
        </p:txBody>
      </p:sp>
      <p:sp>
        <p:nvSpPr>
          <p:cNvPr id="22" name="Місце для номера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23" name="Місце для нижнього колонтитула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0" name="Пряма сполучна ліні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кут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 сполучна ліні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 сполучна ліні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 сполучна ліні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Місце для дати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93959E6-847B-4937-8C3D-49CDB5BA4EF3}" type="datetimeFigureOut">
              <a:rPr lang="uk-UA" smtClean="0"/>
              <a:pPr/>
              <a:t>22.02.2013</a:t>
            </a:fld>
            <a:endParaRPr lang="uk-UA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21" name="Місце для нижнього колонтитула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 сполучна ліні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Місце для заголовка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4" name="Місце для дати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93959E6-847B-4937-8C3D-49CDB5BA4EF3}" type="datetimeFigureOut">
              <a:rPr lang="uk-UA" smtClean="0"/>
              <a:pPr/>
              <a:t>22.02.2013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кут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 сполучна ліні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Місце для номера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219_2"/>
          <p:cNvPicPr>
            <a:picLocks noChangeAspect="1" noChangeArrowheads="1"/>
          </p:cNvPicPr>
          <p:nvPr/>
        </p:nvPicPr>
        <p:blipFill>
          <a:blip r:embed="rId2"/>
          <a:srcRect t="3096" b="17737"/>
          <a:stretch>
            <a:fillRect/>
          </a:stretch>
        </p:blipFill>
        <p:spPr bwMode="auto">
          <a:xfrm>
            <a:off x="214282" y="2192218"/>
            <a:ext cx="7858180" cy="4665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кутник 1"/>
          <p:cNvSpPr/>
          <p:nvPr/>
        </p:nvSpPr>
        <p:spPr>
          <a:xfrm>
            <a:off x="2857488" y="1500174"/>
            <a:ext cx="4754828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sz="54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Кон</a:t>
            </a:r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</a:t>
            </a:r>
            <a:r>
              <a:rPr lang="uk-UA" sz="54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урс</a:t>
            </a:r>
            <a:endParaRPr lang="uk-UA" sz="5400" b="1" cap="all" spc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r>
              <a:rPr lang="uk-UA" sz="6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загадок</a:t>
            </a:r>
            <a:endParaRPr lang="uk-UA" sz="66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1472" y="785794"/>
            <a:ext cx="778674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dirty="0" smtClean="0">
                <a:solidFill>
                  <a:srgbClr val="002060"/>
                </a:solidFill>
              </a:rPr>
              <a:t>Влітку медом  ласував, досхочу малини мав, а як впав глибокий сніг, позіхнув і спати ліг.</a:t>
            </a:r>
            <a:endParaRPr lang="ru-RU" sz="44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14612" y="3786190"/>
            <a:ext cx="550072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Виберіть правильну відповідь: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err="1" smtClean="0"/>
              <a:t>Der</a:t>
            </a:r>
            <a:r>
              <a:rPr lang="en-US" sz="2400" dirty="0" smtClean="0"/>
              <a:t> Tag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Das </a:t>
            </a:r>
            <a:r>
              <a:rPr lang="en-US" sz="2400" dirty="0" err="1" smtClean="0"/>
              <a:t>Brot</a:t>
            </a:r>
            <a:endParaRPr lang="en-US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Das </a:t>
            </a:r>
            <a:r>
              <a:rPr lang="en-US" sz="2400" dirty="0" err="1" smtClean="0"/>
              <a:t>Schwein</a:t>
            </a:r>
            <a:endParaRPr lang="en-US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Die </a:t>
            </a:r>
            <a:r>
              <a:rPr lang="en-US" sz="2400" dirty="0" err="1" smtClean="0"/>
              <a:t>Tür</a:t>
            </a:r>
            <a:r>
              <a:rPr lang="en-US" sz="2400" dirty="0" smtClean="0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err="1" smtClean="0"/>
              <a:t>Der</a:t>
            </a:r>
            <a:r>
              <a:rPr lang="en-US" sz="2400" dirty="0" smtClean="0"/>
              <a:t> Winter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err="1" smtClean="0"/>
              <a:t>Der</a:t>
            </a:r>
            <a:r>
              <a:rPr lang="en-US" sz="2400" dirty="0" smtClean="0"/>
              <a:t> </a:t>
            </a:r>
            <a:r>
              <a:rPr lang="en-US" sz="2400" dirty="0" err="1" smtClean="0"/>
              <a:t>Bär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1472" y="1357298"/>
            <a:ext cx="778674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dirty="0" smtClean="0">
                <a:solidFill>
                  <a:srgbClr val="002060"/>
                </a:solidFill>
              </a:rPr>
              <a:t>Всім, хто прийдуть, всім, хто вийдуть, вони руку подають.</a:t>
            </a:r>
            <a:endParaRPr lang="ru-RU" sz="44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86050" y="3643314"/>
            <a:ext cx="550072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Виберіть правильну відповідь: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err="1" smtClean="0"/>
              <a:t>Der</a:t>
            </a:r>
            <a:r>
              <a:rPr lang="en-US" sz="2400" dirty="0" smtClean="0"/>
              <a:t> Tag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Das </a:t>
            </a:r>
            <a:r>
              <a:rPr lang="en-US" sz="2400" dirty="0" err="1" smtClean="0"/>
              <a:t>Brot</a:t>
            </a:r>
            <a:endParaRPr lang="en-US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Das </a:t>
            </a:r>
            <a:r>
              <a:rPr lang="en-US" sz="2400" dirty="0" err="1" smtClean="0"/>
              <a:t>Schwein</a:t>
            </a:r>
            <a:endParaRPr lang="en-US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Die </a:t>
            </a:r>
            <a:r>
              <a:rPr lang="en-US" sz="2400" dirty="0" err="1" smtClean="0"/>
              <a:t>Tür</a:t>
            </a:r>
            <a:r>
              <a:rPr lang="en-US" sz="2400" dirty="0" smtClean="0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err="1" smtClean="0"/>
              <a:t>Der</a:t>
            </a:r>
            <a:r>
              <a:rPr lang="en-US" sz="2400" dirty="0" smtClean="0"/>
              <a:t> Winter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err="1" smtClean="0"/>
              <a:t>Der</a:t>
            </a:r>
            <a:r>
              <a:rPr lang="en-US" sz="2400" dirty="0" smtClean="0"/>
              <a:t> </a:t>
            </a:r>
            <a:r>
              <a:rPr lang="en-US" sz="2400" dirty="0" err="1" smtClean="0"/>
              <a:t>Bär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57224" y="1357298"/>
            <a:ext cx="778674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dirty="0" smtClean="0">
                <a:solidFill>
                  <a:srgbClr val="002060"/>
                </a:solidFill>
              </a:rPr>
              <a:t>Стало біло навкруги, я розтрушую сніги.</a:t>
            </a:r>
            <a:endParaRPr lang="ru-RU" sz="44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488" y="3357562"/>
            <a:ext cx="550072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Виберіть правильну відповідь: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err="1" smtClean="0"/>
              <a:t>Der</a:t>
            </a:r>
            <a:r>
              <a:rPr lang="en-US" sz="2400" dirty="0" smtClean="0"/>
              <a:t> Tag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Das </a:t>
            </a:r>
            <a:r>
              <a:rPr lang="en-US" sz="2400" dirty="0" err="1" smtClean="0"/>
              <a:t>Brot</a:t>
            </a:r>
            <a:endParaRPr lang="en-US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Das </a:t>
            </a:r>
            <a:r>
              <a:rPr lang="en-US" sz="2400" dirty="0" err="1" smtClean="0"/>
              <a:t>Schwein</a:t>
            </a:r>
            <a:endParaRPr lang="en-US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Die </a:t>
            </a:r>
            <a:r>
              <a:rPr lang="en-US" sz="2400" dirty="0" err="1" smtClean="0"/>
              <a:t>Tür</a:t>
            </a:r>
            <a:r>
              <a:rPr lang="en-US" sz="2400" dirty="0" smtClean="0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err="1" smtClean="0"/>
              <a:t>Der</a:t>
            </a:r>
            <a:r>
              <a:rPr lang="en-US" sz="2400" dirty="0" smtClean="0"/>
              <a:t> Winter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err="1" smtClean="0"/>
              <a:t>Der</a:t>
            </a:r>
            <a:r>
              <a:rPr lang="en-US" sz="2400" dirty="0" smtClean="0"/>
              <a:t> </a:t>
            </a:r>
            <a:r>
              <a:rPr lang="en-US" sz="2400" dirty="0" err="1" smtClean="0"/>
              <a:t>Bär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714356"/>
            <a:ext cx="778674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dirty="0" err="1" smtClean="0">
                <a:solidFill>
                  <a:srgbClr val="002060"/>
                </a:solidFill>
              </a:rPr>
              <a:t>Перемурзану</a:t>
            </a:r>
            <a:r>
              <a:rPr lang="uk-UA" sz="4400" dirty="0" smtClean="0">
                <a:solidFill>
                  <a:srgbClr val="002060"/>
                </a:solidFill>
              </a:rPr>
              <a:t> тварину ти вгадаєш за хвилинку: довге рильце, хвіст гачком, ніс рожевий п</a:t>
            </a:r>
            <a:r>
              <a:rPr lang="en-US" sz="4400" dirty="0" smtClean="0">
                <a:solidFill>
                  <a:srgbClr val="002060"/>
                </a:solidFill>
              </a:rPr>
              <a:t>’</a:t>
            </a:r>
            <a:r>
              <a:rPr lang="uk-UA" sz="4400" dirty="0" err="1" smtClean="0">
                <a:solidFill>
                  <a:srgbClr val="002060"/>
                </a:solidFill>
              </a:rPr>
              <a:t>ятачком</a:t>
            </a:r>
            <a:r>
              <a:rPr lang="uk-UA" sz="4400" dirty="0" smtClean="0">
                <a:solidFill>
                  <a:srgbClr val="002060"/>
                </a:solidFill>
              </a:rPr>
              <a:t>.</a:t>
            </a:r>
            <a:endParaRPr lang="ru-RU" sz="4400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7488" y="3786190"/>
            <a:ext cx="550072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Виберіть правильну відповідь: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err="1" smtClean="0"/>
              <a:t>Der</a:t>
            </a:r>
            <a:r>
              <a:rPr lang="en-US" sz="2400" dirty="0" smtClean="0"/>
              <a:t> Tag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Das </a:t>
            </a:r>
            <a:r>
              <a:rPr lang="en-US" sz="2400" dirty="0" err="1" smtClean="0"/>
              <a:t>Brot</a:t>
            </a:r>
            <a:endParaRPr lang="en-US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Das </a:t>
            </a:r>
            <a:r>
              <a:rPr lang="en-US" sz="2400" dirty="0" err="1" smtClean="0"/>
              <a:t>Schwein</a:t>
            </a:r>
            <a:endParaRPr lang="en-US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Die </a:t>
            </a:r>
            <a:r>
              <a:rPr lang="en-US" sz="2400" dirty="0" err="1" smtClean="0"/>
              <a:t>Tür</a:t>
            </a:r>
            <a:r>
              <a:rPr lang="en-US" sz="2400" dirty="0" smtClean="0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err="1" smtClean="0"/>
              <a:t>Der</a:t>
            </a:r>
            <a:r>
              <a:rPr lang="en-US" sz="2400" dirty="0" smtClean="0"/>
              <a:t> Winter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err="1" smtClean="0"/>
              <a:t>Der</a:t>
            </a:r>
            <a:r>
              <a:rPr lang="en-US" sz="2400" dirty="0" smtClean="0"/>
              <a:t> </a:t>
            </a:r>
            <a:r>
              <a:rPr lang="en-US" sz="2400" dirty="0" err="1" smtClean="0"/>
              <a:t>Bär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1357298"/>
            <a:ext cx="778674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dirty="0" smtClean="0">
                <a:solidFill>
                  <a:srgbClr val="002060"/>
                </a:solidFill>
              </a:rPr>
              <a:t>У полі народився, до їжі згодився.</a:t>
            </a:r>
            <a:endParaRPr lang="ru-RU" sz="4400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86050" y="3286124"/>
            <a:ext cx="550072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Виберіть правильну відповідь: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err="1" smtClean="0"/>
              <a:t>Der</a:t>
            </a:r>
            <a:r>
              <a:rPr lang="en-US" sz="2400" dirty="0" smtClean="0"/>
              <a:t> Tag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Das </a:t>
            </a:r>
            <a:r>
              <a:rPr lang="en-US" sz="2400" dirty="0" err="1" smtClean="0"/>
              <a:t>Brot</a:t>
            </a:r>
            <a:endParaRPr lang="en-US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Das </a:t>
            </a:r>
            <a:r>
              <a:rPr lang="en-US" sz="2400" dirty="0" err="1" smtClean="0"/>
              <a:t>Schwein</a:t>
            </a:r>
            <a:endParaRPr lang="en-US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Die </a:t>
            </a:r>
            <a:r>
              <a:rPr lang="en-US" sz="2400" dirty="0" err="1" smtClean="0"/>
              <a:t>Tür</a:t>
            </a:r>
            <a:r>
              <a:rPr lang="en-US" sz="2400" dirty="0" smtClean="0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err="1" smtClean="0"/>
              <a:t>Der</a:t>
            </a:r>
            <a:r>
              <a:rPr lang="en-US" sz="2400" dirty="0" smtClean="0"/>
              <a:t> Winter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err="1" smtClean="0"/>
              <a:t>Der</a:t>
            </a:r>
            <a:r>
              <a:rPr lang="en-US" sz="2400" dirty="0" smtClean="0"/>
              <a:t> </a:t>
            </a:r>
            <a:r>
              <a:rPr lang="en-US" sz="2400" dirty="0" err="1" smtClean="0"/>
              <a:t>Bär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1357298"/>
            <a:ext cx="778674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dirty="0" smtClean="0">
                <a:solidFill>
                  <a:srgbClr val="002060"/>
                </a:solidFill>
              </a:rPr>
              <a:t>Ввечері вмирає, а вдень оживає.</a:t>
            </a:r>
            <a:endParaRPr lang="ru-RU" sz="4400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43174" y="3500438"/>
            <a:ext cx="550072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Виберіть правильну відповідь: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err="1" smtClean="0"/>
              <a:t>Der</a:t>
            </a:r>
            <a:r>
              <a:rPr lang="en-US" sz="2400" dirty="0" smtClean="0"/>
              <a:t> Tag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Das </a:t>
            </a:r>
            <a:r>
              <a:rPr lang="en-US" sz="2400" dirty="0" err="1" smtClean="0"/>
              <a:t>Brot</a:t>
            </a:r>
            <a:endParaRPr lang="en-US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Das </a:t>
            </a:r>
            <a:r>
              <a:rPr lang="en-US" sz="2400" dirty="0" err="1" smtClean="0"/>
              <a:t>Schwein</a:t>
            </a:r>
            <a:endParaRPr lang="en-US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Die </a:t>
            </a:r>
            <a:r>
              <a:rPr lang="en-US" sz="2400" dirty="0" err="1" smtClean="0"/>
              <a:t>Tür</a:t>
            </a:r>
            <a:r>
              <a:rPr lang="en-US" sz="2400" dirty="0" smtClean="0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err="1" smtClean="0"/>
              <a:t>Der</a:t>
            </a:r>
            <a:r>
              <a:rPr lang="en-US" sz="2400" dirty="0" smtClean="0"/>
              <a:t> Winter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err="1" smtClean="0"/>
              <a:t>Der</a:t>
            </a:r>
            <a:r>
              <a:rPr lang="en-US" sz="2400" dirty="0" smtClean="0"/>
              <a:t> </a:t>
            </a:r>
            <a:r>
              <a:rPr lang="en-US" sz="2400" dirty="0" err="1" smtClean="0"/>
              <a:t>Bär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льков">
  <a:themeElements>
    <a:clrScheme name="Альков">
      <a:dk1>
        <a:sysClr val="windowText" lastClr="000000"/>
      </a:dk1>
      <a:lt1>
        <a:sysClr val="window" lastClr="F4F4F4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Альков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льков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249</TotalTime>
  <Words>175</Words>
  <Application>Microsoft Office PowerPoint</Application>
  <PresentationFormat>Екран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8" baseType="lpstr">
      <vt:lpstr>Альков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     </dc:title>
  <cp:lastModifiedBy>Admin</cp:lastModifiedBy>
  <cp:revision>27</cp:revision>
  <dcterms:modified xsi:type="dcterms:W3CDTF">2013-02-22T08:10:35Z</dcterms:modified>
</cp:coreProperties>
</file>