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8" r:id="rId2"/>
    <p:sldId id="277" r:id="rId3"/>
    <p:sldId id="300" r:id="rId4"/>
    <p:sldId id="323" r:id="rId5"/>
    <p:sldId id="299" r:id="rId6"/>
    <p:sldId id="298" r:id="rId7"/>
    <p:sldId id="276" r:id="rId8"/>
    <p:sldId id="29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FF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1146" y="-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AC5EB-4653-4144-845E-65C4B4F619A3}" type="datetimeFigureOut">
              <a:rPr lang="ru-RU" smtClean="0"/>
              <a:pPr/>
              <a:t>17.11.2021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5F480-C994-4886-BE05-923E313B23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AC5EB-4653-4144-845E-65C4B4F619A3}" type="datetimeFigureOut">
              <a:rPr lang="ru-RU" smtClean="0"/>
              <a:pPr/>
              <a:t>17.11.2021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5F480-C994-4886-BE05-923E313B23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AC5EB-4653-4144-845E-65C4B4F619A3}" type="datetimeFigureOut">
              <a:rPr lang="ru-RU" smtClean="0"/>
              <a:pPr/>
              <a:t>17.11.2021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5F480-C994-4886-BE05-923E313B23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AC5EB-4653-4144-845E-65C4B4F619A3}" type="datetimeFigureOut">
              <a:rPr lang="ru-RU" smtClean="0"/>
              <a:pPr/>
              <a:t>17.11.2021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5F480-C994-4886-BE05-923E313B23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AC5EB-4653-4144-845E-65C4B4F619A3}" type="datetimeFigureOut">
              <a:rPr lang="ru-RU" smtClean="0"/>
              <a:pPr/>
              <a:t>17.11.2021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5F480-C994-4886-BE05-923E313B23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AC5EB-4653-4144-845E-65C4B4F619A3}" type="datetimeFigureOut">
              <a:rPr lang="ru-RU" smtClean="0"/>
              <a:pPr/>
              <a:t>17.11.2021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5F480-C994-4886-BE05-923E313B23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AC5EB-4653-4144-845E-65C4B4F619A3}" type="datetimeFigureOut">
              <a:rPr lang="ru-RU" smtClean="0"/>
              <a:pPr/>
              <a:t>17.11.2021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5F480-C994-4886-BE05-923E313B23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AC5EB-4653-4144-845E-65C4B4F619A3}" type="datetimeFigureOut">
              <a:rPr lang="ru-RU" smtClean="0"/>
              <a:pPr/>
              <a:t>17.11.2021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5F480-C994-4886-BE05-923E313B23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AC5EB-4653-4144-845E-65C4B4F619A3}" type="datetimeFigureOut">
              <a:rPr lang="ru-RU" smtClean="0"/>
              <a:pPr/>
              <a:t>17.11.2021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5F480-C994-4886-BE05-923E313B23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AC5EB-4653-4144-845E-65C4B4F619A3}" type="datetimeFigureOut">
              <a:rPr lang="ru-RU" smtClean="0"/>
              <a:pPr/>
              <a:t>17.11.2021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5F480-C994-4886-BE05-923E313B23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AC5EB-4653-4144-845E-65C4B4F619A3}" type="datetimeFigureOut">
              <a:rPr lang="ru-RU" smtClean="0"/>
              <a:pPr/>
              <a:t>17.11.2021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5F480-C994-4886-BE05-923E313B23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8AC5EB-4653-4144-845E-65C4B4F619A3}" type="datetimeFigureOut">
              <a:rPr lang="ru-RU" smtClean="0"/>
              <a:pPr/>
              <a:t>17.11.2021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45F480-C994-4886-BE05-923E313B231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mdovidka.com/wp-content/uploads/2012/07/Bulimia_by_LemonTequila.jpg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1"/>
          <p:cNvSpPr>
            <a:spLocks noChangeArrowheads="1"/>
          </p:cNvSpPr>
          <p:nvPr/>
        </p:nvSpPr>
        <p:spPr bwMode="auto">
          <a:xfrm>
            <a:off x="0" y="214291"/>
            <a:ext cx="91440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1" i="1" u="none" strike="noStrike" cap="none" normalizeH="0" baseline="0" dirty="0" smtClean="0">
                <a:ln>
                  <a:noFill/>
                </a:ln>
                <a:solidFill>
                  <a:srgbClr val="984806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Прийом </a:t>
            </a:r>
            <a:r>
              <a:rPr kumimoji="0" lang="uk-UA" sz="2800" b="1" i="1" u="none" strike="noStrike" cap="none" normalizeH="0" baseline="0" dirty="0" smtClean="0">
                <a:ln>
                  <a:noFill/>
                </a:ln>
                <a:solidFill>
                  <a:srgbClr val="984806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uk-UA" sz="2800" b="1" i="1" u="none" strike="noStrike" cap="none" normalizeH="0" baseline="0" dirty="0" smtClean="0">
                <a:ln>
                  <a:noFill/>
                </a:ln>
                <a:solidFill>
                  <a:srgbClr val="984806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Обговоримо  разом</a:t>
            </a:r>
            <a:r>
              <a:rPr kumimoji="0" lang="uk-UA" sz="2800" b="1" i="1" u="none" strike="noStrike" cap="none" normalizeH="0" baseline="0" dirty="0" smtClean="0">
                <a:ln>
                  <a:noFill/>
                </a:ln>
                <a:solidFill>
                  <a:srgbClr val="984806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Іноді  говорять:</a:t>
            </a:r>
            <a:r>
              <a:rPr kumimoji="0" lang="uk-UA" sz="3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uk-UA" sz="3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Ти  є  тим, що  ти  їси! </a:t>
            </a:r>
            <a:r>
              <a:rPr kumimoji="0" lang="uk-UA" sz="3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uk-UA" sz="3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 Як  ви  розумієте  цю  фразу?  </a:t>
            </a:r>
            <a:endParaRPr kumimoji="0" lang="uk-UA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1988" name="Picture 4" descr="https://encrypted-tbn1.gstatic.com/images?q=tbn:ANd9GcRhNlPcnDO-nyVBlSXRlAVZRpkXI8LaNHl9EuAQXnCmhyxTvw6_IQ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4" y="2071654"/>
            <a:ext cx="5214974" cy="47863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www.newsmarket.com.ua/wp-content/uploads/2012/07/Untitled-11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19462" y="1071546"/>
            <a:ext cx="5524538" cy="414340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4422"/>
          </a:xfrm>
        </p:spPr>
        <p:txBody>
          <a:bodyPr>
            <a:normAutofit/>
          </a:bodyPr>
          <a:lstStyle/>
          <a:p>
            <a:r>
              <a:rPr lang="uk-UA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Наслідки неправильного харчування</a:t>
            </a:r>
            <a:endParaRPr lang="ru-RU" sz="40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57158" y="1214422"/>
            <a:ext cx="292895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000" b="1" dirty="0" smtClean="0">
                <a:solidFill>
                  <a:srgbClr val="0070C0"/>
                </a:solidFill>
              </a:rPr>
              <a:t>ожиріння</a:t>
            </a:r>
            <a:endParaRPr lang="ru-RU" sz="4000" b="1" dirty="0"/>
          </a:p>
        </p:txBody>
      </p:sp>
      <p:pic>
        <p:nvPicPr>
          <p:cNvPr id="36866" name="Picture 2" descr="http://piter-piter.ru/uploads/posts/2014-02/1393418335_ozhirenie-deti2.jpg"/>
          <p:cNvPicPr>
            <a:picLocks noChangeAspect="1" noChangeArrowheads="1"/>
          </p:cNvPicPr>
          <p:nvPr/>
        </p:nvPicPr>
        <p:blipFill>
          <a:blip r:embed="rId3"/>
          <a:srcRect r="6098"/>
          <a:stretch>
            <a:fillRect/>
          </a:stretch>
        </p:blipFill>
        <p:spPr bwMode="auto">
          <a:xfrm>
            <a:off x="-1" y="2928934"/>
            <a:ext cx="4677836" cy="37147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2" descr="http://svitppt.com.ua/images/14/13764/770/img1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51922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28604"/>
            <a:ext cx="8929718" cy="1214446"/>
          </a:xfrm>
        </p:spPr>
        <p:txBody>
          <a:bodyPr>
            <a:normAutofit fontScale="90000"/>
          </a:bodyPr>
          <a:lstStyle/>
          <a:p>
            <a:r>
              <a:rPr lang="ru-RU" sz="31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Мешканець</a:t>
            </a:r>
            <a:r>
              <a:rPr lang="ru-RU" sz="3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Мексики, вага </a:t>
            </a:r>
            <a:r>
              <a:rPr lang="ru-RU" sz="31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якого</a:t>
            </a:r>
            <a:r>
              <a:rPr lang="ru-RU" sz="3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31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досягає</a:t>
            </a:r>
            <a:r>
              <a:rPr lang="ru-RU" sz="3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560 кг, став </a:t>
            </a:r>
            <a:r>
              <a:rPr lang="ru-RU" sz="31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найтовстішою</a:t>
            </a:r>
            <a:r>
              <a:rPr lang="ru-RU" sz="3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31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людиною</a:t>
            </a:r>
            <a:r>
              <a:rPr lang="ru-RU" sz="3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у </a:t>
            </a:r>
            <a:r>
              <a:rPr lang="ru-RU" sz="31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світі</a:t>
            </a:r>
            <a:r>
              <a:rPr lang="ru-RU" sz="3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31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і</a:t>
            </a:r>
            <a:r>
              <a:rPr lang="ru-RU" sz="3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31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потрапив</a:t>
            </a:r>
            <a:r>
              <a:rPr lang="ru-RU" sz="3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до книги </a:t>
            </a:r>
            <a:r>
              <a:rPr lang="ru-RU" sz="31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рекордів</a:t>
            </a:r>
            <a:r>
              <a:rPr lang="ru-RU" sz="3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31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Гіннеса</a:t>
            </a:r>
            <a:r>
              <a:rPr lang="ru-RU" sz="3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</a:t>
            </a:r>
            <a:br>
              <a:rPr lang="ru-RU" sz="3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endParaRPr lang="ru-RU" dirty="0"/>
          </a:p>
        </p:txBody>
      </p:sp>
      <p:pic>
        <p:nvPicPr>
          <p:cNvPr id="70658" name="Picture 2" descr="http://image.tsn.ua/media/images2/original/Jul2007/701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571612"/>
            <a:ext cx="8690549" cy="52863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місту 2"/>
          <p:cNvSpPr txBox="1">
            <a:spLocks/>
          </p:cNvSpPr>
          <p:nvPr/>
        </p:nvSpPr>
        <p:spPr>
          <a:xfrm>
            <a:off x="0" y="33338"/>
            <a:ext cx="9144000" cy="240506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uk-UA" sz="4800" b="1" i="1" u="none" strike="noStrike" kern="1200" normalizeH="0" baseline="0" noProof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uLnTx/>
                <a:uFillTx/>
                <a:latin typeface="+mn-lt"/>
                <a:ea typeface="+mn-ea"/>
                <a:cs typeface="+mn-cs"/>
              </a:rPr>
              <a:t>Анорексія</a:t>
            </a:r>
            <a:r>
              <a:rPr kumimoji="0" lang="uk-UA" sz="3200" b="1" i="1" u="none" strike="noStrike" kern="1200" normalizeH="0" baseline="0" noProof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uLnTx/>
                <a:uFillTx/>
                <a:latin typeface="+mn-lt"/>
                <a:ea typeface="+mn-ea"/>
                <a:cs typeface="+mn-cs"/>
              </a:rPr>
              <a:t>  – захворювання, що характеризується порушенням роботи харчового центру головного мозку і проявляється відсутністю апетиту, відмовою від їжі</a:t>
            </a:r>
            <a:endParaRPr kumimoji="0" lang="uk-UA" sz="3200" b="1" i="0" u="none" strike="noStrike" kern="1200" normalizeH="0" baseline="0" noProof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uk-UA" sz="32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3" name="Picture 4" descr="http://apteka-traw.com/wp-content/uploads/2013/04/%D0%90%D0%BD%D0%BE%D1%80%D0%B5%D0%BA%D1%81%D1%96%D1%8F-%D1%8F%D0%BA-%D0%B7%D0%B0%D1%85%D0%B2%D0%BE%D1%80%D1%96%D1%82%D0%B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487601"/>
            <a:ext cx="3500462" cy="437039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026" name="AutoShape 2" descr="data:image/jpeg;base64,/9j/4AAQSkZJRgABAQAAAQABAAD/2wCEAAkGBxQTEhUTExQVFRUXGRcXGBgYGBoXGBcYFhgXGBYXFBccHCggGBolGxQXITEhJSkrLi4uGB8zODMsNygtLisBCgoKDg0OGxAQGywkHyUsLCwsLCwsLCwsLCwsLCwsLCwsLCwsLCwsLCwsLCwsLCwsLCwsLCwsLCwsLCwsLCwsLP/AABEIAPEA0QMBIgACEQEDEQH/xAAcAAACAgMBAQAAAAAAAAAAAAAEBQMGAAIHAQj/xABDEAABAwIEAwUFBQYFBAIDAAABAAIRAyEEEjFBBVFhBiJxgZETMqGxwRRCUtHwByNyguHxFTNikrJDU6Lig5MWRGP/xAAZAQACAwEAAAAAAAAAAAAAAAABAgADBAX/xAAoEQACAgEEAgEEAwEBAAAAAAAAAQIRAxIhMVEEQSITMjOBYXGhIxT/2gAMAwEAAhEDEQA/AOnQtqwiFs6lAtdQurW5/ROkAhzS4I0kDXfRCYfWQsp1JdPoEUgNhRph2uyVY9wDoBkAeib1hYRsJKTYZjS+/NEDD+FA5S5xtsFC3HnNGole8Rq/dFlHhaQa6TfcIWShk9smeiFdh755iOa8fXcDmOhsta1efBSwk1Ks58tMDkVhoEZpOyHNzY2C9LJGpjqpYCNtRy14rxZlNok3jQCT6BR4ypBLWmSBJ5NHN35f3VM4qwufYOe431Atz0sPRZ8ufQti/Hh1PccjtVTBynMDPIX+K2xPbenSe1tRjiDq4baRI33VH4vw6L3BGwJ+gSjD8aJOSqG5AInU2+SrjnlKNlksMYujvlHECoxr2HuuEi0a9EJVeZXMuzPaJ9I/u3h1PdgOZv8ALu0/NdNw9VtQNc0yCAZ8Vox5FMonBxIa2hkquurVcxjTQclaMTTG/mkWKab5VaVMV8VxdRpa2ZPRMOG4gwc4uPgh6WBcSM1netlJVpxmAMaT1KLFDW1MxtfopWBs3hJmteDINrSoMZXdLhKjREy1YbfLySPHY0PpkFt2kwdFLwgPDHGYJGpSyhg3uBM925P9FPQwuzHosUVuaxLQ1nV2zovTRWMp3mVKTGihAdtKGxMLVlC8jYrd0mRyWtAksJ0RBYNxSS8BvJQYaiQRa8ysrVwY1nRFYZ/WVAE1akC+SBEIVzo38lIKhJ6aLXEUe9ZBjEtSjLBzlDBsgiN0YHEDmhHVYkcylCesp7LMQ/I1xiSLDqTYBTilICWcfxOUD/TLz46DzjMfJJknUR8cbkLcVV/6be8Zlx/G8mL9BB8LLK2F9m10FodrUqvEtZOndkZnRo2QALnWCT2ewX/UfrJAnn953hY+hVP7S8TONxHsKRPsWEi333TcnzWGatWzZDmgHi9Wg4wXV6pH3/bFo8m0wGAdISqnw6O+zMQXA973hqNQL6/BdE4D2bp023YCfBMuJ8Ob7MgNA5QqraWxbpVnLsVw803Cs0EEe8B94b+J8b/NdF7GYouYWDbvD+F2seB+aS4Gp7SWVQ0uacs6THP1F0T2c/cYprDpmLL7teO78Y9FbhyNTVlOWCcWi54ikcpBSOk6Jn+6sNWkSCkgcC6CNJAj6rqHPZs0l8AN81tiMCQ2YupaOKY0hk3KJ4i7KyRdFfyBoVUmhoMjvfBLThXOfmJBA2hS0MfLnN6T5qD2zi+IjmOaLFGtejmovynLDTp0VVONc4U2hxJIg+B5qyVnjISdMpmPqq1hKGeqCBDSQQPDkhfoagX7OfwrFZPsbP0FimkFl4FMxyXlRyjNSN1G7GNJg7pR7Pag3WtUGMotZTV42UYveUSAdagI6rwUwBIkLfEm8KJzxpcFSgWeU2kxGqJYy3eXuBfB6poxk7a80owrqDkbIapTB0R2NwsGbAQgSIEqNACqdUNOXkJSLGMNStl/E4eTGWJPxPmE4AgFzuVz4XSHiGN9mywmrVIAH4WmwnkNVlyvc04lsbca4hFCu5lgG+zZ4ffd8viqb2Wr0sOAaocCdzBnxAMqxdo2gYdlKfecG+oJclfCexDWklzab2mZLpLiDe/08FmclJ0zTBNK0XrBY1jmh7TZB1ePUHuNNri53Jo/OFtg8MGYcsbMSWg9Egx3Yum4ksa3vffmHTqDPSbJY0+RpbcCbtLihh6zXyQ1xjqHeHUT4osYs1GB7f8AMpZXWvLbOBHPn5qu/tNw/ssPTpF5eREuNyfFLv2d8Ue4OY8k5WuDSdS0QYJ6EH1QcfhqXpit/LS+ju1HHBwBOhANklxwh0g2Kl4FimupAG9vO1v6qLGvtG46bLrQkpJM5sk0xWHF7w7QA2TKtiS5sEmNIQuFZczYbKaBlJKcrIqGHIcTAjLbqgaeFc95LTABj80wY52XONBIK34a4Oa11r6oPZB5A+MNdTpnLy+BQfA3ZqTX+86mTYDTxTviVMPY8E7HRKuxlMte5uzx8kFyP6A/8SqcvgVif/YmrxNT7AWJzIubyoatNpMAXCnr3FivHtmLQeaACVml1hZeVpFvBYw81AkeIaddeqGo4Fzu8CmbmjLKmw7bWRsFC5mFLSjhUheuN73QvtZfCFDWe13ZtUIKJnoNOqNxdMZSZiEi4nxMMbcxbTw5nkqpy0oeEdTNOIY2Guk2Av5/0lU9vFjWrssO8cwFyQ1swTsO6AfFyzE441qTy02c8Au5iHShOB0/3jn8hlHTSPlHmudObbZujCkadruIltTDn7ofUcfCGMn4n1Vz4djw6mA28j0VG41gvaNoE/hc0+L2NPzamfY7EPdShrsr22MtzAx52VHo0R4os1LjjTT9l7KrM6R3onUKTF8XFIBrwRI7pOh6dCoxjnERLc/Sif8AlnhKO0bYoF1SoXuNhIaGt5kADWJuVZLZKmSkmc5/aHxj27w1l4PqeiYdlOFGiMxF8gnoXkW9HH0Vcot9tiCWCQ2Yjcmw+K6Nj6WVjQDfMC49Q0gDyl3meimSWmKgv7K4LVJz/RY+zL5no2fU2+SaVKM6m3TVIezWIGao1t7Nnxl4I/8AFWKobaESF0PF/GrOfn+9g1Rgi2qi9hYgi2/mih3jqFu+gYF/H+i0GcFwLCwFpFjsvKTQHEAQVPXYRovS3dRhAsZVytdaZB9Uv4dxJrKLDLg5xuY0vfyTSvTDmvOwaT5Qk3BalN8NgRp/ZGIfRJ9uH/ePw/Jerb7Iz8S9Tilya8RMwAiA5pHRJCHR0Up0ABQoikMXM2HNatZtBQbWOFwUfQLvVCiWENpyPoocZUI7osdVM95aEtq1C4ybQogtmtKuSSXKCrSIM03ODjqIDh6bKRz+SKpuyUifvO+F4A8N1VllsW4oWxTi8XXyw8sA56et1WeL02x+8Ig2NwQQPOwVlfwSk9uao3O46l1z5cvJIMdwCgCSaQHIgkeq4+XJJPds6uPHDhISGqz7PUbSu4FrjbYyz6gIvg9PLTBIguymN+d/QJWcQ2lW9kwSHktIGsREnwgQjq1ckkN2kD0/9UU7VgkqdEld4/dToXZfCZy/l5pfh8V9jxWf/pVLPHJw0cPFpE9QSj8WA+mcurYPoQT/AMmoXjTQ9gfz7p/iGk+IJSxe4Syt7TYYjUBc27fdqvtDvY03BlMe8TNx4C8fqyi4liW02E8h+gqpwlvtaveEmcx5RNx48loxQT+XRVmlp+K9l+7I4RjKYe0Xfed8otI3ve/oAm/G6uQsG4bmI6gT8S8+iH4U6S2bZiAOjW6x5fMJbxnHF+IkbggdCHTbyI9FVJapMZfGJauxFF7WOqOaW5g3XfckeZVspVjFxcbFBcIqGpRa/WdY2i0fBGUmy5w5811ccUoqjl5G3JmtMGSYCYBpDR1QlJgPdmOqlqPyt1zDZWMRGlV4dbU7gLWnXzA2Nt4W7KgBEeakoxPSd0AgWfMHiPun5KkcIw7i8FmgMmeei6Djqoph5iRlOipfBaJBIADg4EkbgToOqMCMI+wn8Q9V6vf8Nb/23/7v6r1WUKW9rhCGm6kInRb4bDZjOygGMMlhsETRdlsdlo1zctroIVZdul5G4GjiHXS/FaGEXTZ3Uur0Tmj1UojIqFMnXRaufdzDysiKNrbJXxOro9urSWnyP9QqcsLRfglUqG1Ey2Eu4uwZHE8iVvw3F5/EbIXtO6KRHMgHwJuuZmXxOjj+45zwuhNY1XSYDnfOPO8+SHr4qpSqscLkgl08pAsdosfLyR2GdIqM0cSW+QED4yoOJMzNH4g1zfkZ9QhB+mHJvujXC8RptcTTPdvmYfeYTtH3mQ4i2x5hE4luem5rTLXAEcwQbH+v9lVK+HJqtNyCGn1FlZadZn2cv5dLDd08tJ8kuTHT2JCS9lW7Q4J2XLeRczudvggOzOH707DX5fKUz4vxlhllMSdSfj8VBwAQXjm23lB+TlrjFxxuzNknGWVUWbCViHE6RTgdM39Y9FXGYyXvB1BkfIx1/JNqFWWuI3YI8pPzB9Ej4nhYcKjSRMz6fr1VONK2mWZHtZfuxfaAU3Bjz3XG/K+jxyPMeeyvuUmTsZhcT4W51iRHO0zeLLsXBq00aQMk5AfyWvBJ24mXPFUmEtqGAMuixr7FxELcVdfgvcRRzNibi/gtRlMbBgxPVY14Jy3v+rqE5ovp6eiyk4TJI/NBkCsTRIY64PdXPftWR0Qco96DcneFeK1WzhzafCY2XOsj8wlpuY8U8Qlq+30+TvVYgc7/AMIXiekCi4mtEtG6mZVysynUoCowgyST1hv5KVjpAOZ3L7tj6IULQRha0GOdkdTw5Z/q3SNxcDMmekfkiKWPqfjePSPOQoyUPKFa2ilLxEwktDiDmG8OnyKKHEGuBj0S0MePeCZGiovEe0LKJqCqSGvc4tOwygfFW99bK0u5An0uuG9tq8ua2ZgEn+Y/0+KZpOLsMZNO0Xzsf2jZWJLD7j8p8DofDX0Vy4tQ9pTI5hcD/Z7jPZYvKTDajSP5hdv1HmvoDh1TPSHguZ5GPajoYMlqzkWKe72jtqlJ1RhH4oDXA+YIt4qZmM75a4GYvygWn0I9VN2+wop4mZyiswtB29o0OA8yHD/al9DGBsd0ve4AafnoL69Fm9Jl/snODIcIEwAP9on6ITh1UNpYpxIcMsgdZeACP5gtOP8AFWspmnTdLzZxFw0HUDna09UnfULMK0ferPn/AOOlmy+r3H/61oxQbVszZZpOkK6ji5xnU69NxHqmmBq5C10QDbyJIHplCAAhoJF5tGvUn9bIxtIvkATlZmOW8NABJjYDn1V0yrGhlg3ZXFv3TL2nlPvN9TPrzXrcL7Rrqe8yPEbFQ8Fa5zTAlh2OpPMcrKy9muF+1rTBytF56a39BKyU9VI1ulC2F8C4E4QSBlkgE6EC8+rbK94QQABEADxMLSnSAAgWGg5WiylokOMC0broYsWhHOyZNbNp5bqGlim58urnbDaOaIrUoLb2Q2OpQGvaQDME9OStKyd9xBsVFXZlEmxPyUoEwFG507zFlCEftG+zcB3pab+Kq+CxkNmqJFPQfiKsfFKmVksGgNtNlSnuc6m1rRq8RuZIiEUwoL/xZn/aPqsWf/j1b8Q9F6npg2LtSryAR5idFq8hwsY6g3lQYOm2JDiRpH0IUJlrsuh268vVEhoGOa6HnzLiJHQo1uJZoHT5yoa5L2aCdwdQRy6oClYi1jYaqBGZrd3MADGoULcUD0PqpaFMieq0o4cNJI1+XQKEIeM8RjDu2eSG+p19FxnjnfqvdMg6eAEAfD4q/dssYWtPMT6u09Aue5YHhr4HdRragIAZSgte2xaQR4giF3rsPjvaUxycAfULhmKEi39tvor5+ynjMA03G7D/AOLr/Ays2eO1mjBLeh7+1Xh+bCueBJpEVB0izj/tJXHW49/MzpK+keNYRtWm5pu17SD4EQV85Y3BmjUqUnC7HFp8pg+f1WTAlbiy/O3tJAzBbVFYvEOqkExYAADQACAAPJQjTQT+pXjQbACTMeP6+q10ZLCeGcLfiK7KNM955iTcNaNXHoAPouxt7NUcLgKjGiXvYWuefeeXDI2eQE6ITsR2bGFZ7SoP37wM/wDpGoYPqd/JW9uG9p7wljTN9zsPr6IS2i2NBapJFT4NwNlNgEbXVo7P4BjKD3Rd7vRrbD4yfRe8Qw7Qw5QAYJt0WmHBFNgn7rZ8SJPxWPxYfNtmzyp/FI8rmLKekI+ShyZrnZbMfa4hdL0c32EYdpcROl/NR4zCNLZOkqQ1O7bVDUnF7CQYvp4IEJaLRqTZa1aQaZGixj5stcRUDRJvGyBCLGVGim7MY7pVK4ZlblzEiTmbG0b+Kf8AGXk0za9jB5KuUS5rpOmaLfFNHoPoe+3/AP6O+CxQ/aqf6asVohaKODazSVHVoB4k3PMajwKjZiCajZ628iofsx9oQLbz0/UoDmGu9stMHxUlJxcASBYyPzW9encbxrutmu0GyhDR2IaN1DWxYaC7aDt0WxotFzpdI+0WOAaWttAOUDd0fISilYGUjtZxI1akahsnxJ39FXDjG7z+tj6JpisPiAZbTaZmNCdd/wCvNL8Y7EAAPw8A2ByjvHoYvrslk97IB1a4dYIjsrxT2OKY4mGuOU8odp6GEorvcDBblIQr3KqTvYeOzs+quE4gVKQ6LlP7WOCmnWbiWjuVIa/o8AwfNtv5VY/2a8e9rQYXG8ZXfxNsfXXzVu4/wlmJoupvFnDzB2I6grA/hLV0b2lONdnzlfWb/l8lbP2Y8IFbGCo4SyiM8WjOT3AfQn+UJR2k4JVwjyyoDAnK4CGOA0v+LWRqurfs+4YKOGYzKBVf+8qHqdAT0ED+62RkmrRhlFp17LT7GSST3fiegXmJxGVthA26qHHYjvMotm5v4C5Kgxzs1WPu0xJG3msebLqbSOhhwqCVg/EcZDDNySG+uvyKNqMLbbcgqxx6tDKdwC5+aOgBv6keqslKr7RjXGxIBVvhvko8xNUQOqXtMbpiwdyAhCQLqZtQ2hbDCjG1TMFSNaYiLaqGp4ifzRLMuWQ6SEAmjSADPilfEKMuBbpuiy+87Lyu0wSoQDZUJdBiY306JDxbiZLsoYBBuLQTzCaF73nutki5HQaqtY9+fEFoFyQAEYytEo09o/ksTf8Awdy8T6WC0NeFdq6hE1cC11Lc0m95o5xJlFVMe0EPY41KD7tduByPOOSZFzWDIBAFu6IAQOFawVSxwilWOV3JlU2a8cs2hHPKealbBJnCbtMzvqL8itMpEW3UFOg7D1jh36EF9M/8mjyuPByNcVE7C0DYggNJJgc+RmAqTi+I02EPflJ0G+nSdyVbeJvotafbOIbqe6XX6gbaqkVO0GFe8sw2Cq4g7l0BrRe7ogNHUkck6elC8geV+Jn2WNFLNPcNMtEDk5oiJm5Q2J7Fvhzq2PEDQkyNdSZMC3ROamNqVGFrW0KUXyUGmtUBv72UloE3u43i1lVsXgKgJcK9Nrh+KswEjo1pJOmiV0wirFcNwjD3sY6pf7lNxtvBJAO240Nr2hbw7DunI3FPAvOVrRHO+y1xuLdMvLHnciDsNTF9FlHjBGjYM6lxA6yJjZVOhi7/ALPaYDKopNqNyuaTnIJJg3ECBouncP4mSAHWK5R2A4i5lWoC1zhUbOYMdkaWSYLjpIcfhe6ujOMh5ytBc7k0Fx9AsGd6ZnR8eOrGWvFMp1GlrmNeORiD6grXh/tMxORjKYBOUHM5x5uMRASmk3EG4pOHiWj4Eyh8Zia7B3qZPgQfgDKpWTT6NCx30OnQP3t80HyCDqVwaLmD/MquHMGCYF/MITE8Rc2ixzwQHDOZEWmACouG8cpllSpLczco6y4wIHIXUGa23FvarDvqYkOYJY1gYPL3vjHoj+CYypmDKjSGjR0aDkeanp9oKRsQEbR4jQOw9U+ObhvFozZYfU5DpibAjVeUzLVtRdSdoQpjhYuBIWiPlfx/pml4vT/wgNI2tZSRBMbqWswRO3LlyWBugWiE1NWZ543B0zSob5QB1UOIEggSSdFO5sOgoPEncWIRfApFg6OVznDYEa3KoxeftEgEnMSI6FX+ibusC7K4/BUfh7W/amyd/mjBbJEkMf8AF6n4XehWJ/npLFfv2JYyxFJs5nG36hC4uHsLACMwMHkRofEEA+SOxLRljQG/mgzSMDz5bpRiPtBiva4Gji4/eUSC+NZZ748wHD+ZR+1glxdDdZOkc/RbcKAdSx2HOn+YB/EA53zVcx+FdiKFKg17mF1NhLgJktaAR5kfFBKnQW7Qdxjtbg2NLKdMV6j5EG4c7pufyVTq4HEVml1QU2UxpTaMlBhnXKP895EiLi952a4bBYPAn2bQ7F4oiMoOZ5nZ5FqdMEDuzFu9KlwT6uKqwXsdUgj2jb0qIBg+xGhI93OdXTswzACaj2WfUBmpULGxIrvNKmI0OSmJA1gFw10KZ0v2c0HtAqNPtDcClnYYm5hxJj/U4jXZWilkcQ5rZo03ZaQn/PqmxqOO7RoOgc7SE2p4oUwb5nG7nfiP0A0A2CqyTUS7Hjcik4P9kOGBBcHRfulxdrpcRp5+asvDOwWEoEOZRYHCwMCR5/VGP40eS1HFXFZ/qo0rFXoZUuGU2/dCmyMboAPBKqeKc7UplRpyJQTTDTXJoaolD46gHtNlJWZyUVetDSqciTVMthd2jnPbt1R1EsY8gtiPAHTwgm3QJHgey1ZzZNa/gE47VuhlRx5O+RWdnOK5mAE3WeEnpNM0tWwvHZHEbVvgFHW7OYul3i/MOQEFdEwdUI2tSDmq1K0Vt0yncC4c2rTLm1qjHtiW2cAb6iAY03Viw2KrYcN9oTUaTGZokA7ZgbifNLeIObQIqtsRrH3mz3mnnKsTH5paPcPPcK/FCGWO2zRkzTninvumbVqocJBsfK6I4dDxzg36H8kBTaQ19M6suD01b+XkoqVd9I52Ha4/E38wkhN45b/sfJjWSNr9DLFyHSUte7M8mVvWxOfvAzOn1laClYGfFapO6owVT3J8GzNUPLI4T5KjYd2WuMokgxfxiVdKeYPcWGe6f0FSK9SHF0kFWQ4QrLPlPNqxV77R1PqvFd9QTSXqu8yBry8FggX0Pio8ZUabbi4/v5oF7r3UGIsHjgziFQT3alItMdWRPwUPFsZ9mw+dz3CmyWuDGNc93eyjLNgL7zqlzo+1VXke5TBH+3+pU5cHezc82a0mL3JMkkTcR8SOSl7/AKDW37K59rcWvZSpGgHnK/Leq8u0ol1pqOgTeGAXki1swXDxQpjDy0PeM9ZzZhlPakw6hoAjwk2LpSvD16NF3tCczmgtpDam06x/rMyXeS8PFnHMQxzy4gugTmi8SNrAeAAQslFrwYmKjhltDG6ZGmNvxEATy08cxGIYNSFRMXxHGOgMpvI0g5QRtqTBG/6vC3gePq+8co6kn5CPiudKE5Pc6EZwjHYs/EOOU2bhVnG9s4MNUrewTompVcegsPqfiiMF2KoAHMzN/ESfmUywP2LLOvQiPbKrNiun9geKvxGFD3mTmcPQwqk/sbhjYUWDyV/7M8MZQotpMAaANB1um+lo3sVZXJ8BdZJuOYkMaSU7xllzjtzxCGujWIHjss+V38TVjdLUUrtXxn2jjTGky7y0CWcO4maZGyD9mQbymGHwocFdHClGjO87crL1wPjuaAVa6GMsuUcOY6mQdv1or9wuvmaCDZZ5wcGaceRTQJxx5e4jkFZ+GPLqTao0DQI/1AQfiEsrYEODiFN2MxoBfQf/ABt8dHD5H1VniSqVdlPlw1RvoNo13l8uHvNj0kx8UpfjXl1NpMSXt062lWLiFRtoNw4GyrHEMSJcZjKRHjmBj4IeRD5j+NP/AJW/QwwtMspuk3BPzI/JESWszG0xAKHxOJALuQLXeE6rbiGPFQjw8lZhacDN5MKyf2bO4o2m1xiSWmN1THuaTYyrPRLTTe0AF2x5f0VNr4chxPImw+i0w4MrLF/h7eZ9FiC9q7qsVoC51Ww0AnYX5H8lFTo5jDb/AK56BFYXg7KYzVSXu0jbwA3TBuIa0ZRGbZjBJA6NbclOLZUWYUnE4hjx91oPhladU14fwim6lTcRneREHQAW002Sstc+vjDBa7K4AGJBbTDYMbyFeeCcPqChSNQCm8sbnbN2uIEtJAAsUrkkMhIzgYbaGjo1oH0RLeFN5Ju6sGODHiJ90211gneRf1WuIqi8abKumx7oXuospmC34KdmJaNG/RZiHSL33025IRogT6IpAbCOIQALD8rJM+pAj+qLr4kOsf1K8fTEH+6dLsFi8VCYAFyQPWFbcIyAq5hGZqrY2ufK31CtQENVGXmkX4uBPxivDSuQ9ssZneGD+I/IfVdE7T4uLLmXFaJ9oXHfTysAsUFqyN9GrK9OOuxS5gAAKYcJojLPIoNzST4I/hToJB8fmtTfRiD8WwEWHX0U/Z/GGm7KfdJseqGbTJ37pPqOi2xle0BpJtECYjQnklmtSobHPRKy/Yaok/FsKaVUVGc5/MKPgWOzsHMap/XoirThY+GdG01vwKv8Qz1WtYCb3OwOwlIq1CaxiHEkyJkAzco6jNNxZcXkRzTLDUqbWQPfJ+s3K14905ezHllFNQSpJkD3xVfERkBjYllz81CWOc6WmOgTeuGB2RzRGs6m9yCd0tqYsB5GWBNoF4TY4aEVeRm+pIhq1nezBDS0AkE7qtY6o5zr67K58TrNNENLIaDMmxI/NIsdTpvplzKZZl+9MzOyviZ7FuZ68Xv2Z/NYjQTtGH4MTBrv/kZIaOhf7zvLKmmHaymIY0NHICP7oQVCpGpXvyMqRzyhVmrinG2atWE/z1IPwCvpxh01XNMK4mlUcBJcajvGXf8AuuhUgTqnmKgTjVXv0gJ96b/wvH1XrO9bWFDxh8VadtGud9B80s+31QNm9BsNBfWUVwBvcauqS6NAJnysgeJ4ptgHNAESCUuqV3nVxVfxeFdJdOc/n03U4DY8OOph4h8utYaWRp4g3dw8N/RU3C0ssvPvH4BZVqkSZvr4oag0dC7OjO979tB8z8wnuMqQ0pR2OpRQaY1E+t1J2hxOVhWTLOk2bMUd0ijcdxWeqeQVax135QwuPObCecpq55LrCZmfAqLEi0yBfyS+PGoX2L5M7nXRXWtkmB48gPqim0QLhFVSAD9Oqg9oTEAx8/BWtFCCmnmiaVOddOX5qJjRI+COoM/X5opAbNcK/wBnWHJ4Hr/YK0YKtBjZVqvhc7XEe8Iy/wAv5yQmPCsXnaDuNVlzwcZX2bvHnqjXQVxzDwRUb4rSc5BYI3TJwzshJfammS2YbcpsEt6E8mG2onfiyXgPhQBrM0zcHRKqtdznWlTUqsTYk9VrowMOxTe46bh1hOo6rzHup+ypsFySJA2AWUK7iHA3kIN19iOqDnp5GjHUNftlL8C9SrvLFP8A0R6Yfovs6Zj8cyiA5+5gARJPSSAPMjbmFLV4ixjM7zlGUuMx3QPxQTvYRMkiFHxPD1HCabmh0EXF4Me6/wC4ba5XeCVYngL3Mf7hJkQS4NLSILiAJ0AaGA6T3pMhiFX7OMJYwObDe6Ne8ZfSB7saXnWbaBdB+1U/xDSd9Im/kVQuBUXPptDGgNMAA1HC/dZDobuCe8N3uMSGxf8A7A1wBqNa58DMbwXZQCRpyty6Iyv2BCDjVYGo5wcIDWjwm5J5aJXVdyW3E8M01XwIaCQLmIGoidzc80HUDWmGgA3n+ydcCPk2qFA13qau5A1HyJUbCjSpoPihPZ5nBoEFxA0ubrepUkWTPsrhDUxLeTRJ8dAq5PYsirZ0jh1LJSa3oFVO2OL+6FbnugFc77SVc1WPJYs+9ROhiVXJi/DXBt5/L6KHEUSSJIgbdeaYimAAOXz5oHF0iSDNh81tUdMaOc5anYtq5Qf18kO2kS4udEbDWwuia1K6yJVbCQUKZc4O6jy8E2Y+HBsa7oLDkDVHMI979eSKAwlgUVI+zqT91+vR39VOyg61l7UwZcCCVflxxnDSDFkcJ2OMDU2QvG8FafNBcNrG7He80368irE9vtKa5MbizqySlErDXBosPNDEakWRVbCkOIWzMON114uLjZx5RkpNMhwlQtcDMo6rjCWkQ2D0UXsQvC0KakRRYP7QrFP7MdViSl0NudQK9fofArFiUYovZD/Kp/xN/wCbFfysWJsvIIlGxPvu/iPzQTtT+tgsWJ2ICV0LW181ixKxkL6e/j9Fa+wHv1PL6rxYqXwW4+S51vdK55xX/PCxYss/vibl+ORj9EJX0WLFvfBy0L6+qjasWKksNG/kmDdAsWIrkDHi0CxYrWKgL/8AYP8AC35lWbhvuleLFzZ/kZ1cX40K+Je96odmixYtmL7TDn/IyQqJyxYrCk1WLFihD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0" name="Picture 6" descr="http://zonahelp.ru/wp-content/uploads/2012/11/%D0%B0%D0%BD%D0%BE%D1%80%D0%B5%D0%BA%D1%81%D0%B8%D1%8F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68" y="2428868"/>
            <a:ext cx="5566564" cy="442913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місту 2"/>
          <p:cNvSpPr txBox="1">
            <a:spLocks/>
          </p:cNvSpPr>
          <p:nvPr/>
        </p:nvSpPr>
        <p:spPr>
          <a:xfrm>
            <a:off x="0" y="0"/>
            <a:ext cx="9144000" cy="23495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uk-UA" sz="44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Булімія</a:t>
            </a:r>
            <a:r>
              <a:rPr kumimoji="0" lang="uk-UA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захворювання, в основі якого лежить нервово-психічний розлад, що виявляється в неконтрольованому споживанні їжі, зосередженості на їжі, калоріях, вазі</a:t>
            </a:r>
            <a:endParaRPr kumimoji="0" lang="uk-UA" sz="32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3" name="Рисунок 2" descr="Bulimia by LemonTequila Булімія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349500"/>
            <a:ext cx="9144000" cy="450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401080" cy="1214422"/>
          </a:xfrm>
        </p:spPr>
        <p:txBody>
          <a:bodyPr/>
          <a:lstStyle/>
          <a:p>
            <a:r>
              <a:rPr lang="uk-UA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Правильне харчування сприяє</a:t>
            </a:r>
            <a:endParaRPr lang="ru-RU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pic>
        <p:nvPicPr>
          <p:cNvPr id="33794" name="Picture 2" descr="http://www.volynnews.com/files/news/2013/11-21/51176-1u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214422"/>
            <a:ext cx="4848413" cy="3214710"/>
          </a:xfrm>
          <a:prstGeom prst="ellipse">
            <a:avLst/>
          </a:prstGeom>
          <a:ln>
            <a:noFill/>
          </a:ln>
          <a:effectLst>
            <a:glow rad="63500">
              <a:schemeClr val="accent2">
                <a:satMod val="175000"/>
                <a:alpha val="40000"/>
              </a:schemeClr>
            </a:glow>
            <a:softEdge rad="112500"/>
          </a:effectLst>
        </p:spPr>
      </p:pic>
      <p:sp>
        <p:nvSpPr>
          <p:cNvPr id="4" name="Прямоугольник 3"/>
          <p:cNvSpPr/>
          <p:nvPr/>
        </p:nvSpPr>
        <p:spPr>
          <a:xfrm>
            <a:off x="357159" y="4572008"/>
            <a:ext cx="385765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600" b="1" dirty="0" smtClean="0">
                <a:solidFill>
                  <a:srgbClr val="0070C0"/>
                </a:solidFill>
              </a:rPr>
              <a:t>Розумовій активності</a:t>
            </a:r>
            <a:endParaRPr lang="ru-RU" sz="3600" b="1" dirty="0">
              <a:solidFill>
                <a:srgbClr val="0070C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857884" y="1857364"/>
            <a:ext cx="264320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600" b="1" dirty="0" smtClean="0">
                <a:solidFill>
                  <a:srgbClr val="0070C0"/>
                </a:solidFill>
              </a:rPr>
              <a:t>Фізичній активності</a:t>
            </a:r>
            <a:endParaRPr lang="ru-RU" sz="3600" b="1" dirty="0">
              <a:solidFill>
                <a:srgbClr val="0070C0"/>
              </a:solidFill>
            </a:endParaRPr>
          </a:p>
        </p:txBody>
      </p:sp>
      <p:pic>
        <p:nvPicPr>
          <p:cNvPr id="33796" name="Picture 4" descr="http://kor.ill.in.ua/m/400x253/119384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43372" y="3643314"/>
            <a:ext cx="4743707" cy="3000396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400"/>
                            </p:stCondLst>
                            <p:childTnLst>
                              <p:par>
                                <p:cTn id="1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400"/>
                            </p:stCondLst>
                            <p:childTnLst>
                              <p:par>
                                <p:cTn id="22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https://encrypted-tbn0.gstatic.com/images?q=tbn:ANd9GcQ11CVEPUZi3k2WVvALTisZ99tqj78jqCJ-IB7kNqEuZ7VGEwGel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214290"/>
            <a:ext cx="5143536" cy="647641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3249" name="Rectangle 1"/>
          <p:cNvSpPr>
            <a:spLocks noChangeArrowheads="1"/>
          </p:cNvSpPr>
          <p:nvPr/>
        </p:nvSpPr>
        <p:spPr bwMode="auto">
          <a:xfrm>
            <a:off x="0" y="214290"/>
            <a:ext cx="9144000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sng" strike="noStrike" cap="none" normalizeH="0" baseline="0" dirty="0" smtClean="0">
                <a:ln>
                  <a:noFill/>
                </a:ln>
                <a:solidFill>
                  <a:srgbClr val="984806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Притча про </a:t>
            </a:r>
            <a:r>
              <a:rPr kumimoji="0" lang="ru-RU" sz="2800" b="1" i="0" u="sng" strike="noStrike" cap="none" normalizeH="0" baseline="0" dirty="0" err="1" smtClean="0">
                <a:ln>
                  <a:noFill/>
                </a:ln>
                <a:solidFill>
                  <a:srgbClr val="984806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крамницю</a:t>
            </a:r>
            <a:r>
              <a:rPr kumimoji="0" lang="ru-RU" sz="2800" b="1" i="0" u="sng" strike="noStrike" cap="none" normalizeH="0" baseline="0" dirty="0" smtClean="0">
                <a:ln>
                  <a:noFill/>
                </a:ln>
                <a:solidFill>
                  <a:srgbClr val="984806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1" i="0" u="sng" strike="noStrike" cap="none" normalizeH="0" baseline="0" dirty="0" err="1" smtClean="0">
                <a:ln>
                  <a:noFill/>
                </a:ln>
                <a:solidFill>
                  <a:srgbClr val="984806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бажань</a:t>
            </a:r>
            <a:r>
              <a:rPr kumimoji="0" lang="ru-RU" sz="2800" b="1" i="0" u="sng" strike="noStrike" cap="none" normalizeH="0" baseline="0" dirty="0" smtClean="0">
                <a:ln>
                  <a:noFill/>
                </a:ln>
                <a:solidFill>
                  <a:srgbClr val="984806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Одній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жінці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приснився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дивний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сон. На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вулиці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незнайомого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міста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–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крамниця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вивіскою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«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Тут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здійснюються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ваші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мрії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»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Заходить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жінка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до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крамниці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а за прилавком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–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сам Господь Бог.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Жінка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запитала:</a:t>
            </a:r>
            <a:b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Чи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справді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я тут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можу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одержати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все,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чого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забажаю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?</a:t>
            </a:r>
            <a:b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Звичайно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!</a:t>
            </a:r>
            <a:b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–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Тоді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я хочу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здоров'я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собі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і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своїм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близьким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успішну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кар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’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єру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хороших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друзів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достаток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…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Бог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простягнув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жінці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малесеньку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торбинку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b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Як, я хочу так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багато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а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торбинка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така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маленька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?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Невже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все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це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там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помістилось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?</a:t>
            </a:r>
            <a:b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Хіба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ти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не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знаєш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? Ми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продаємо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лише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насіння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а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що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нього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виросте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–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залежить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лише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від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тебе.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32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32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49" grpId="0" uiExpand="1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2013</TotalTime>
  <Words>86</Words>
  <Application>Microsoft Office PowerPoint</Application>
  <PresentationFormat>Экран (4:3)</PresentationFormat>
  <Paragraphs>12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Презентация PowerPoint</vt:lpstr>
      <vt:lpstr>Наслідки неправильного харчування</vt:lpstr>
      <vt:lpstr>Презентация PowerPoint</vt:lpstr>
      <vt:lpstr>Мешканець Мексики, вага якого досягає 560 кг, став найтовстішою людиною у світі і потрапив до книги рекордів Гіннеса. </vt:lpstr>
      <vt:lpstr>Презентация PowerPoint</vt:lpstr>
      <vt:lpstr>Презентация PowerPoint</vt:lpstr>
      <vt:lpstr>Правильне харчування сприяє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Олег</dc:creator>
  <cp:lastModifiedBy>Олександр</cp:lastModifiedBy>
  <cp:revision>206</cp:revision>
  <dcterms:created xsi:type="dcterms:W3CDTF">2014-11-18T19:48:32Z</dcterms:created>
  <dcterms:modified xsi:type="dcterms:W3CDTF">2021-11-17T09:54:44Z</dcterms:modified>
</cp:coreProperties>
</file>