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9"/>
  </p:notes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7" autoAdjust="0"/>
    <p:restoredTop sz="94290" autoAdjust="0"/>
  </p:normalViewPr>
  <p:slideViewPr>
    <p:cSldViewPr>
      <p:cViewPr>
        <p:scale>
          <a:sx n="81" d="100"/>
          <a:sy n="81" d="100"/>
        </p:scale>
        <p:origin x="-8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53432-06EA-45FB-B0B2-00CC0EF7F45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80D6B-8FB0-464D-A0EF-258EAED7A2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0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C:\Documents and Settings\Даша\Рабочий стол\j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071678"/>
            <a:ext cx="2614370" cy="390525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Picture 2" descr="C:\Documents and Settings\Даша\Рабочий стол\321px-Euklid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785926"/>
            <a:ext cx="2552421" cy="47624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2" descr="C:\Documents and Settings\Даша\Рабочий стол\v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357430"/>
            <a:ext cx="3536551" cy="3424237"/>
          </a:xfrm>
          <a:prstGeom prst="rect">
            <a:avLst/>
          </a:prstGeom>
          <a:noFill/>
        </p:spPr>
      </p:pic>
      <p:pic>
        <p:nvPicPr>
          <p:cNvPr id="7" name="Picture 3" descr="C:\Documents and Settings\Даша\Рабочий стол\f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500306"/>
            <a:ext cx="4000528" cy="3177358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3" descr="C:\Documents and Settings\Даша\Рабочий стол\fr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785926"/>
            <a:ext cx="3333750" cy="19431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Picture 7" descr="MCj03981370000[1]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071810"/>
            <a:ext cx="2828916" cy="258863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Picture 5" descr="MCj04398190000[1]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929066"/>
            <a:ext cx="2428892" cy="24288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2" descr="C:\Documents and Settings\Даша\Рабочий стол\k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2942037">
            <a:off x="4706177" y="1176836"/>
            <a:ext cx="2928958" cy="41510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Тиж</a:t>
            </a:r>
            <a:r>
              <a:rPr lang="uk-UA" b="1" dirty="0" smtClean="0">
                <a:solidFill>
                  <a:srgbClr val="FF0000"/>
                </a:solidFill>
                <a:latin typeface="Arial Black" pitchFamily="34" charset="0"/>
              </a:rPr>
              <a:t>день математики </a:t>
            </a:r>
            <a:br>
              <a:rPr lang="uk-UA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uk-UA" b="1" dirty="0" smtClean="0">
                <a:solidFill>
                  <a:srgbClr val="FF0000"/>
                </a:solidFill>
                <a:latin typeface="Arial Black" pitchFamily="34" charset="0"/>
              </a:rPr>
              <a:t>у школі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</a:rPr>
              <a:t>з 13.11 -17.11   2017 р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2" descr="C:\Documents and Settings\Даша\Рабочий стол\f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155435"/>
            <a:ext cx="3857620" cy="3734176"/>
          </a:xfrm>
          <a:prstGeom prst="rect">
            <a:avLst/>
          </a:prstGeom>
          <a:noFill/>
        </p:spPr>
      </p:pic>
      <p:pic>
        <p:nvPicPr>
          <p:cNvPr id="6" name="Picture 3" descr="C:\Documents and Settings\Даша\Рабочий стол\fs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7144" y="2867020"/>
            <a:ext cx="4781550" cy="31051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Понеділок 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13.11.2017р</a:t>
            </a:r>
            <a:endParaRPr lang="uk-UA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Відкриття  тижня математики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7030A0"/>
                </a:solidFill>
              </a:rPr>
              <a:t>Математичне </a:t>
            </a:r>
            <a:r>
              <a:rPr lang="uk-UA" b="1" dirty="0">
                <a:solidFill>
                  <a:srgbClr val="7030A0"/>
                </a:solidFill>
              </a:rPr>
              <a:t>с</a:t>
            </a:r>
            <a:r>
              <a:rPr lang="uk-UA" b="1" dirty="0" smtClean="0">
                <a:solidFill>
                  <a:srgbClr val="7030A0"/>
                </a:solidFill>
              </a:rPr>
              <a:t>вято «Математика навколо  нас…»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chemeClr val="accent1"/>
                </a:solidFill>
              </a:rPr>
              <a:t>Запрошуються учні 1-11 класів</a:t>
            </a:r>
            <a:endParaRPr lang="uk-UA" b="1" dirty="0">
              <a:solidFill>
                <a:schemeClr val="accent1"/>
              </a:solidFill>
            </a:endParaRPr>
          </a:p>
        </p:txBody>
      </p:sp>
      <p:pic>
        <p:nvPicPr>
          <p:cNvPr id="4" name="Picture 2" descr="C:\Documents and Settings\Даша\Рабочий стол\fcdbfvc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643314"/>
            <a:ext cx="3143272" cy="2919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357704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3602360" cy="1582621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0000"/>
                </a:solidFill>
              </a:rPr>
              <a:t>Вівторок</a:t>
            </a:r>
            <a:br>
              <a:rPr lang="uk-UA" sz="4400" dirty="0" smtClean="0">
                <a:solidFill>
                  <a:srgbClr val="FF0000"/>
                </a:solidFill>
              </a:rPr>
            </a:br>
            <a:r>
              <a:rPr lang="uk-UA" sz="4400" dirty="0" smtClean="0">
                <a:solidFill>
                  <a:srgbClr val="FF0000"/>
                </a:solidFill>
              </a:rPr>
              <a:t>14</a:t>
            </a:r>
            <a:r>
              <a:rPr lang="uk-UA" sz="3200" dirty="0" smtClean="0">
                <a:solidFill>
                  <a:srgbClr val="FF0000"/>
                </a:solidFill>
              </a:rPr>
              <a:t>.11. 2017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1988840"/>
            <a:ext cx="3818384" cy="217932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sz="2800" b="1" dirty="0" smtClean="0">
                <a:solidFill>
                  <a:schemeClr val="bg2">
                    <a:lumMod val="25000"/>
                  </a:schemeClr>
                </a:solidFill>
              </a:rPr>
              <a:t>1.«МАТЕМАТИЧНИЙ КВК»</a:t>
            </a:r>
            <a:endParaRPr lang="uk-UA" sz="28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uk-UA" sz="2400" b="1" dirty="0">
                <a:solidFill>
                  <a:schemeClr val="bg2">
                    <a:lumMod val="25000"/>
                  </a:schemeClr>
                </a:solidFill>
              </a:rPr>
              <a:t>Позакласний захід для учнів 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8-</a:t>
            </a:r>
            <a:r>
              <a:rPr lang="uk-UA" sz="3200" b="1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 класів.</a:t>
            </a:r>
          </a:p>
          <a:p>
            <a:pPr algn="ctr"/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2.Перегляд повчальних мультфільмів про школу</a:t>
            </a:r>
          </a:p>
          <a:p>
            <a:pPr algn="ctr"/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</a:rPr>
              <a:t>1-5 кл.</a:t>
            </a:r>
            <a:endParaRPr lang="uk-UA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uk-UA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1647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1802891"/>
            <a:ext cx="4754488" cy="2179320"/>
          </a:xfrm>
        </p:spPr>
        <p:txBody>
          <a:bodyPr/>
          <a:lstStyle/>
          <a:p>
            <a:endParaRPr lang="uk-UA" b="1" dirty="0" smtClean="0"/>
          </a:p>
          <a:p>
            <a:r>
              <a:rPr lang="uk-UA" sz="3200" b="1" dirty="0">
                <a:solidFill>
                  <a:srgbClr val="7030A0"/>
                </a:solidFill>
              </a:rPr>
              <a:t>1</a:t>
            </a:r>
            <a:r>
              <a:rPr lang="uk-UA" sz="3200" b="1" dirty="0" smtClean="0"/>
              <a:t>.</a:t>
            </a:r>
            <a:r>
              <a:rPr lang="uk-UA" b="1" dirty="0" smtClean="0"/>
              <a:t>  </a:t>
            </a:r>
            <a:r>
              <a:rPr lang="uk-UA" sz="2400" b="1" dirty="0">
                <a:solidFill>
                  <a:srgbClr val="7030A0"/>
                </a:solidFill>
              </a:rPr>
              <a:t>Гра « Щасливий випадок</a:t>
            </a:r>
            <a:r>
              <a:rPr lang="uk-UA" sz="2400" b="1" dirty="0" smtClean="0">
                <a:solidFill>
                  <a:srgbClr val="7030A0"/>
                </a:solidFill>
              </a:rPr>
              <a:t>»</a:t>
            </a:r>
          </a:p>
          <a:p>
            <a:r>
              <a:rPr lang="uk-UA" sz="2400" b="1" dirty="0">
                <a:solidFill>
                  <a:srgbClr val="7030A0"/>
                </a:solidFill>
              </a:rPr>
              <a:t>д</a:t>
            </a:r>
            <a:r>
              <a:rPr lang="uk-UA" sz="2400" b="1" dirty="0" smtClean="0">
                <a:solidFill>
                  <a:srgbClr val="7030A0"/>
                </a:solidFill>
              </a:rPr>
              <a:t>ля учнів  6-7 класів</a:t>
            </a:r>
          </a:p>
          <a:p>
            <a:r>
              <a:rPr lang="uk-UA" sz="2400" b="1" dirty="0" smtClean="0">
                <a:solidFill>
                  <a:srgbClr val="7030A0"/>
                </a:solidFill>
              </a:rPr>
              <a:t>2.Розгадування кросвордів, ребусів</a:t>
            </a:r>
            <a:endParaRPr lang="uk-UA" sz="24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32656"/>
            <a:ext cx="2566280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Середа</a:t>
            </a:r>
          </a:p>
          <a:p>
            <a:pPr algn="ctr"/>
            <a:r>
              <a:rPr lang="ru-RU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15.11.2017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827757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2276872"/>
            <a:ext cx="2423864" cy="273123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2600" b="1" dirty="0" smtClean="0">
                <a:solidFill>
                  <a:schemeClr val="bg2">
                    <a:lumMod val="25000"/>
                  </a:schemeClr>
                </a:solidFill>
              </a:rPr>
              <a:t>1.Перегляд </a:t>
            </a:r>
            <a:r>
              <a:rPr lang="uk-UA" sz="2600" b="1" dirty="0">
                <a:solidFill>
                  <a:schemeClr val="bg2">
                    <a:lumMod val="25000"/>
                  </a:schemeClr>
                </a:solidFill>
              </a:rPr>
              <a:t>розвиваючих цікавих  презентацій у </a:t>
            </a:r>
            <a:r>
              <a:rPr lang="uk-UA" sz="2600" b="1" dirty="0" smtClean="0">
                <a:solidFill>
                  <a:schemeClr val="bg2">
                    <a:lumMod val="25000"/>
                  </a:schemeClr>
                </a:solidFill>
              </a:rPr>
              <a:t>5,6,9   класах.</a:t>
            </a:r>
          </a:p>
          <a:p>
            <a:pPr algn="ctr"/>
            <a:r>
              <a:rPr lang="uk-UA" sz="2600" b="1" dirty="0" smtClean="0">
                <a:solidFill>
                  <a:schemeClr val="bg2">
                    <a:lumMod val="25000"/>
                  </a:schemeClr>
                </a:solidFill>
              </a:rPr>
              <a:t>2. Конкурс «Усний рахунок  5-11 класи»</a:t>
            </a:r>
            <a:endParaRPr lang="uk-UA" sz="26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94139" y="692696"/>
            <a:ext cx="31910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Четвер</a:t>
            </a:r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16.11. 2017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645116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1082352"/>
            <a:ext cx="5832648" cy="4445967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1.Математичний 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ярмарок</a:t>
            </a:r>
          </a:p>
          <a:p>
            <a:pPr algn="ctr"/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Запрошуються учні </a:t>
            </a:r>
          </a:p>
          <a:p>
            <a:pPr algn="ctr"/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1-11 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класів</a:t>
            </a:r>
          </a:p>
          <a:p>
            <a:pPr algn="ctr"/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2.Підведення підсумків тижня</a:t>
            </a:r>
            <a:endParaRPr lang="uk-UA" sz="2800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2594" y="159023"/>
            <a:ext cx="6025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Пятниця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17.11.</a:t>
            </a:r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2017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150822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794802"/>
            <a:ext cx="439248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Музика може возвеличити 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або заспокоїти душу,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Живопис – радувати око, 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Поезія – пробуджувати почуття, 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Філософія – задовольняти потреби розуму, 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Інженерна справа – удосконалювати 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матеріальну сторону життя людей,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dirty="0">
                <a:solidFill>
                  <a:srgbClr val="002060"/>
                </a:solidFill>
              </a:rPr>
              <a:t>А математика здатна досягти усіх цих цілей.»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i="1" dirty="0">
                <a:solidFill>
                  <a:srgbClr val="002060"/>
                </a:solidFill>
              </a:rPr>
              <a:t> 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Мор</a:t>
            </a:r>
            <a:r>
              <a:rPr lang="uk-UA" sz="2400" b="1" i="1" dirty="0">
                <a:solidFill>
                  <a:srgbClr val="002060"/>
                </a:solidFill>
              </a:rPr>
              <a:t>і</a:t>
            </a:r>
            <a:r>
              <a:rPr lang="ru-RU" sz="2400" b="1" i="1" dirty="0">
                <a:solidFill>
                  <a:srgbClr val="002060"/>
                </a:solidFill>
              </a:rPr>
              <a:t>с </a:t>
            </a:r>
            <a:r>
              <a:rPr lang="ru-RU" sz="2400" b="1" i="1" dirty="0" err="1">
                <a:solidFill>
                  <a:srgbClr val="002060"/>
                </a:solidFill>
              </a:rPr>
              <a:t>Клайн</a:t>
            </a:r>
            <a:r>
              <a:rPr lang="ru-RU" sz="2400" b="1" i="1" dirty="0">
                <a:solidFill>
                  <a:srgbClr val="002060"/>
                </a:solidFill>
              </a:rPr>
              <a:t>.</a:t>
            </a:r>
            <a:endParaRPr lang="uk-UA" sz="2400" dirty="0">
              <a:solidFill>
                <a:srgbClr val="002060"/>
              </a:solidFill>
            </a:endParaRPr>
          </a:p>
          <a:p>
            <a:pPr fontAlgn="base"/>
            <a:r>
              <a:rPr lang="uk-UA" sz="2800" b="1" i="1" dirty="0">
                <a:solidFill>
                  <a:srgbClr val="002060"/>
                </a:solidFill>
              </a:rPr>
              <a:t> </a:t>
            </a:r>
            <a:endParaRPr lang="uk-UA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096449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344</TotalTime>
  <Words>130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Тиждень математики  у школі з 13.11 -17.11   2017 р</vt:lpstr>
      <vt:lpstr>Понеділок  13.11.2017р</vt:lpstr>
      <vt:lpstr>Вівторок 14.11. 2017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Василь</cp:lastModifiedBy>
  <cp:revision>43</cp:revision>
  <dcterms:modified xsi:type="dcterms:W3CDTF">2018-02-22T18:14:39Z</dcterms:modified>
</cp:coreProperties>
</file>