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69" r:id="rId2"/>
    <p:sldId id="266" r:id="rId3"/>
    <p:sldId id="256" r:id="rId4"/>
    <p:sldId id="271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FFF3F"/>
    <a:srgbClr val="1C93F6"/>
    <a:srgbClr val="EE24C8"/>
    <a:srgbClr val="43BEFB"/>
    <a:srgbClr val="EF40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2889-5D9B-486E-9A71-927459A8E1AA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6F68E-2A86-40F4-AC92-174EF9476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F68E-2A86-40F4-AC92-174EF94760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6F68E-2A86-40F4-AC92-174EF94760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4EB6-143B-462D-AE5A-2AE07BAFF02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8EC0-92AF-4BF5-852B-BCFF7A8A0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“Здоров’я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за гроші не купиш… ”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077072"/>
            <a:ext cx="4572032" cy="2571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Над проектом працювали учні 9 класу </a:t>
            </a:r>
          </a:p>
          <a:p>
            <a:pPr algn="ctr">
              <a:buNone/>
            </a:pPr>
            <a:r>
              <a:rPr lang="uk-UA" sz="2800" b="1" i="1" dirty="0" smtClean="0">
                <a:solidFill>
                  <a:schemeClr val="accent5">
                    <a:lumMod val="75000"/>
                  </a:schemeClr>
                </a:solidFill>
              </a:rPr>
              <a:t>  Ширмівської ЗОШ І-ІІІ ст. 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uk-UA" sz="3200" b="1" i="1" dirty="0" smtClean="0">
                <a:solidFill>
                  <a:schemeClr val="accent5">
                    <a:lumMod val="75000"/>
                  </a:schemeClr>
                </a:solidFill>
              </a:rPr>
              <a:t>2018 р.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15770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851" y="3356992"/>
            <a:ext cx="23591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2403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07250" y="2276872"/>
            <a:ext cx="2571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ми…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CC00CC"/>
                </a:solidFill>
                <a:latin typeface="Monotype Corsiva" pitchFamily="66" charset="0"/>
              </a:rPr>
              <a:t>Висновки лікарів над якими  варто задуматись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Як стверджує дерматолог Сем Бантінг, до нього все частіше звертаються жінки, стурбовані зниженням тонусу шкіри обличчя.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Бантінг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пояснює це постійним нахилом голови під час використання комп’ютерів: “ Наша шкіра з часом втрачає свою еластичність, в тому числі – через постійні вигини шиї, якщо ви годинами дивитися у гаджети. Тримайте екран прямо перед собою, бажано, на рівні очей, а не десь внизу, біля грудей ” , - радить лікар.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User\Рабочий стол\-4-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456384" cy="324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-6-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491880" cy="33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95401">
            <a:off x="1726799" y="962101"/>
            <a:ext cx="8363272" cy="252028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Проводячи  опитування між старшокласниками 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нашої школи  ми зібрали низку таких думок: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Важливість </a:t>
            </a: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нашого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здоров'я неоціненне.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Найціннішим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 для кожної людини є її здоров'я.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Коли </a:t>
            </a:r>
            <a:r>
              <a:rPr lang="uk-UA" sz="2000" b="1" dirty="0"/>
              <a:t>ти здоровий, легко впораєшся з будь-якою справою.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Купити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здоров'я неможливо.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Його </a:t>
            </a: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потрібно зберігати і 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зміцнювати в молодому віці.</a:t>
            </a:r>
            <a:b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Здорова людина – успішна людина.</a:t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21602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Разом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цим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437112"/>
            <a:ext cx="25922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Було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опитано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C:\Documents and Settings\User\Рабочий стол\-7-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52028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теле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926">
            <a:off x="4730285" y="690987"/>
            <a:ext cx="3844943" cy="2514593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53930">
            <a:off x="146383" y="2372279"/>
            <a:ext cx="6948264" cy="33569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Отже, провівши таке дослідження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 ми зробили висновок: п</a:t>
            </a:r>
            <a:r>
              <a:rPr lang="ru-RU" dirty="0" err="1" smtClean="0">
                <a:solidFill>
                  <a:schemeClr val="tx2"/>
                </a:solidFill>
              </a:rPr>
              <a:t>огіршення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зору</a:t>
            </a:r>
            <a:r>
              <a:rPr lang="ru-RU" dirty="0" smtClean="0">
                <a:solidFill>
                  <a:schemeClr val="tx2"/>
                </a:solidFill>
              </a:rPr>
              <a:t>,  </a:t>
            </a:r>
            <a:r>
              <a:rPr lang="ru-RU" dirty="0" err="1" smtClean="0">
                <a:solidFill>
                  <a:schemeClr val="tx2"/>
                </a:solidFill>
              </a:rPr>
              <a:t>викривлення</a:t>
            </a:r>
            <a:r>
              <a:rPr lang="ru-RU" dirty="0" smtClean="0">
                <a:solidFill>
                  <a:schemeClr val="tx2"/>
                </a:solidFill>
              </a:rPr>
              <a:t>  хребта, </a:t>
            </a:r>
            <a:r>
              <a:rPr lang="ru-RU" dirty="0" err="1" smtClean="0">
                <a:solidFill>
                  <a:schemeClr val="tx2"/>
                </a:solidFill>
              </a:rPr>
              <a:t>втома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поява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прищів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погіршення</a:t>
            </a:r>
            <a:r>
              <a:rPr lang="ru-RU" dirty="0" smtClean="0">
                <a:solidFill>
                  <a:schemeClr val="tx2"/>
                </a:solidFill>
              </a:rPr>
              <a:t>    слуху, </a:t>
            </a:r>
            <a:r>
              <a:rPr lang="ru-RU" dirty="0" err="1" smtClean="0">
                <a:solidFill>
                  <a:schemeClr val="tx2"/>
                </a:solidFill>
              </a:rPr>
              <a:t>порушення</a:t>
            </a:r>
            <a:r>
              <a:rPr lang="ru-RU" dirty="0" smtClean="0">
                <a:solidFill>
                  <a:schemeClr val="tx2"/>
                </a:solidFill>
              </a:rPr>
              <a:t> сну- </a:t>
            </a:r>
            <a:r>
              <a:rPr lang="ru-RU" dirty="0" err="1" smtClean="0">
                <a:solidFill>
                  <a:schemeClr val="tx2"/>
                </a:solidFill>
              </a:rPr>
              <a:t>це</a:t>
            </a:r>
            <a:r>
              <a:rPr lang="ru-RU" dirty="0" smtClean="0">
                <a:solidFill>
                  <a:schemeClr val="tx2"/>
                </a:solidFill>
              </a:rPr>
              <a:t> все </a:t>
            </a:r>
            <a:r>
              <a:rPr lang="ru-RU" dirty="0" err="1" smtClean="0">
                <a:solidFill>
                  <a:schemeClr val="tx2"/>
                </a:solidFill>
              </a:rPr>
              <a:t>виникає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разі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надмірного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користування</a:t>
            </a:r>
            <a:r>
              <a:rPr lang="ru-RU" dirty="0" smtClean="0">
                <a:solidFill>
                  <a:schemeClr val="tx2"/>
                </a:solidFill>
              </a:rPr>
              <a:t> ІКТ. </a:t>
            </a:r>
            <a:endParaRPr lang="uk-UA" dirty="0" smtClean="0">
              <a:solidFill>
                <a:schemeClr val="tx2"/>
              </a:solidFill>
            </a:endParaRPr>
          </a:p>
        </p:txBody>
      </p:sp>
      <p:sp>
        <p:nvSpPr>
          <p:cNvPr id="2050" name="AutoShape 2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теле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357430"/>
          </a:xfrm>
          <a:scene3d>
            <a:camera prst="orthographicFront">
              <a:rot lat="0" lon="0" rev="21299999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B050"/>
                </a:solidFill>
              </a:rPr>
              <a:t>Проблемне питання проекту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0888"/>
            <a:ext cx="8229600" cy="16890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Як впливає здоровий спосіб життя на успішність людини?</a:t>
            </a:r>
          </a:p>
          <a:p>
            <a:pPr>
              <a:buNone/>
            </a:pPr>
            <a:r>
              <a:rPr lang="uk-UA" dirty="0" smtClean="0"/>
              <a:t>       </a:t>
            </a:r>
            <a:endParaRPr lang="uk-UA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71046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процесс 5"/>
          <p:cNvSpPr/>
          <p:nvPr/>
        </p:nvSpPr>
        <p:spPr>
          <a:xfrm rot="20898073">
            <a:off x="927194" y="4058074"/>
            <a:ext cx="3473187" cy="204858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uk-UA" b="1" dirty="0" smtClean="0"/>
              <a:t>Думки  з приводу цього були різні, а тому наша група вирішила, дослідити одну з найважливіших проблем  сьогодення.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243918" cy="2513021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2"/>
                </a:solidFill>
              </a:rPr>
              <a:t>Ключове питання проекту</a:t>
            </a:r>
            <a:r>
              <a:rPr lang="uk-UA" sz="4000" dirty="0" smtClean="0"/>
              <a:t>:</a:t>
            </a:r>
            <a:br>
              <a:rPr lang="uk-UA" sz="4000" dirty="0" smtClean="0"/>
            </a:br>
            <a:r>
              <a:rPr lang="uk-UA" sz="4000" dirty="0" smtClean="0"/>
              <a:t>“ </a:t>
            </a:r>
            <a:r>
              <a:rPr lang="uk-UA" sz="4000" b="1" dirty="0" smtClean="0"/>
              <a:t>Чи загрожують мобільні телефони та комп’ютери здоров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ю людини?”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143248"/>
            <a:ext cx="5869886" cy="3143272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</a:rPr>
              <a:t>Дослідження проводила група у складі: </a:t>
            </a: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Головатюк Ірини,  Джури Діани та   Вовк Олени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86058"/>
            <a:ext cx="2899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C00CC"/>
                </a:solidFill>
              </a:rPr>
              <a:t>Здоров’я набагато більше залежить від наших звичок і харчування, ніж від лікарського мистецтва.</a:t>
            </a:r>
            <a:br>
              <a:rPr lang="uk-UA" sz="2800" b="1" dirty="0" smtClean="0">
                <a:solidFill>
                  <a:srgbClr val="CC00CC"/>
                </a:solidFill>
              </a:rPr>
            </a:br>
            <a:endParaRPr lang="uk-UA" sz="2800" dirty="0">
              <a:solidFill>
                <a:srgbClr val="CC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uk-UA" dirty="0" smtClean="0">
                <a:solidFill>
                  <a:srgbClr val="C00000"/>
                </a:solidFill>
              </a:rPr>
              <a:t>Деякі роздуми над проблемою…</a:t>
            </a:r>
          </a:p>
          <a:p>
            <a:pPr fontAlgn="base"/>
            <a:r>
              <a:rPr lang="uk-UA" dirty="0" smtClean="0"/>
              <a:t>У </a:t>
            </a:r>
            <a:r>
              <a:rPr lang="uk-UA" dirty="0"/>
              <a:t>наш час здоровий спосіб життя є досить актуальною темою, яка потребує особливої уваги.</a:t>
            </a:r>
          </a:p>
          <a:p>
            <a:pPr fontAlgn="base">
              <a:buNone/>
            </a:pPr>
            <a:r>
              <a:rPr lang="uk-UA" dirty="0" smtClean="0"/>
              <a:t>         Звісно</a:t>
            </a:r>
            <a:r>
              <a:rPr lang="uk-UA" dirty="0"/>
              <a:t>, кожна людина і особливо </a:t>
            </a:r>
            <a:r>
              <a:rPr lang="uk-UA" dirty="0" smtClean="0"/>
              <a:t>молодь, наші ровесники, повинні </a:t>
            </a:r>
            <a:r>
              <a:rPr lang="uk-UA" dirty="0"/>
              <a:t>дбати про своє здоров’я, адже попереду довге життя, сповнене пригод, праці й усмішок. Передусім стосується учнів , які іноді настільки захоплюються роботою за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ютером</a:t>
            </a:r>
            <a:r>
              <a:rPr lang="uk-UA" dirty="0" smtClean="0"/>
              <a:t>, </a:t>
            </a:r>
            <a:r>
              <a:rPr lang="uk-UA" dirty="0"/>
              <a:t>що не завжди пам’ятають про таку дорогоцінну річ як своє здоров’я. Багато часу учні  присвячують комп’ютерним іграм, що зумовлює малорухомий спосіб </a:t>
            </a:r>
            <a:r>
              <a:rPr lang="uk-UA" dirty="0" smtClean="0"/>
              <a:t>життя. В чому  ж причина? Чому ми повинні хвилюватися? Адже бурхливий розвиток науково – технічного процесу навпаки повинен радувати.  У цих всіх запитаннях наша група вирішила розібратися, зробити певні висновки.</a:t>
            </a:r>
            <a:endParaRPr lang="uk-UA" dirty="0"/>
          </a:p>
          <a:p>
            <a:pPr>
              <a:buNone/>
            </a:pPr>
            <a:r>
              <a:rPr lang="uk-UA" dirty="0"/>
              <a:t> 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300039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 </a:t>
            </a:r>
            <a:r>
              <a:rPr lang="uk-UA" sz="2400" b="1" dirty="0" smtClean="0"/>
              <a:t>Наша група, скориставшись різними джерелами інформації, прочитала  </a:t>
            </a:r>
            <a:r>
              <a:rPr lang="uk-UA" sz="2400" b="1" dirty="0"/>
              <a:t>в</a:t>
            </a:r>
            <a:r>
              <a:rPr lang="uk-UA" sz="2400" b="1" dirty="0" smtClean="0"/>
              <a:t>исновки медиків, які стверджують, що тривала концентрація зору на великому об’єкті може стати причиною подразнення очей, а це, у свою чергу, загрожує запаленням або інфекцією.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t="35405" b="35405"/>
          <a:stretch>
            <a:fillRect/>
          </a:stretch>
        </p:blipFill>
        <p:spPr bwMode="auto">
          <a:xfrm rot="886917">
            <a:off x="2538775" y="3020577"/>
            <a:ext cx="4487484" cy="27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358246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CC00CC"/>
                </a:solidFill>
              </a:rPr>
              <a:t>         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CC00CC"/>
                </a:solidFill>
              </a:rPr>
              <a:t>         Ми, користуючись інформацією з анатомії людини, зробили висновок, що  смартфони погано впливають на поставу. </a:t>
            </a:r>
            <a:r>
              <a:rPr lang="uk-UA" b="1" dirty="0" smtClean="0">
                <a:solidFill>
                  <a:srgbClr val="CC00CC"/>
                </a:solidFill>
              </a:rPr>
              <a:t> </a:t>
            </a:r>
            <a:r>
              <a:rPr lang="uk-UA" sz="3200" b="1" dirty="0" smtClean="0">
                <a:solidFill>
                  <a:srgbClr val="CC00CC"/>
                </a:solidFill>
              </a:rPr>
              <a:t>А </a:t>
            </a:r>
            <a:r>
              <a:rPr lang="uk-UA" b="1" dirty="0" smtClean="0">
                <a:solidFill>
                  <a:srgbClr val="CC00CC"/>
                </a:solidFill>
              </a:rPr>
              <a:t>фізіотерапевт  </a:t>
            </a:r>
            <a:r>
              <a:rPr lang="uk-UA" b="1" dirty="0" err="1" smtClean="0">
                <a:solidFill>
                  <a:srgbClr val="CC00CC"/>
                </a:solidFill>
              </a:rPr>
              <a:t>Кірстен</a:t>
            </a:r>
            <a:r>
              <a:rPr lang="uk-UA" b="1" dirty="0" smtClean="0">
                <a:solidFill>
                  <a:srgbClr val="CC00CC"/>
                </a:solidFill>
              </a:rPr>
              <a:t>  Лорд </a:t>
            </a:r>
            <a:r>
              <a:rPr lang="uk-UA" sz="3200" b="1" dirty="0" smtClean="0">
                <a:solidFill>
                  <a:srgbClr val="CC00CC"/>
                </a:solidFill>
              </a:rPr>
              <a:t>запевняє,що  наші тіла формуються нами  кожен день. </a:t>
            </a:r>
            <a:endParaRPr lang="ru-RU" sz="3200" b="1" dirty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572032" cy="30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35718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А  що далі…</a:t>
            </a:r>
          </a:p>
          <a:p>
            <a:r>
              <a:rPr lang="uk-UA" sz="2800" dirty="0" smtClean="0"/>
              <a:t>Один з наших  дослідників, користуючись різними джерелами інформації, зробив висновок, що при використанні телефонів наступає поява прищів: Вчені провели цікавий дослід взявши у 30-ти випадкових добровольців мобільні телефони, їх перевірили на  наявність хвороботворних бактерій. Виявилося, що в середньому  телефони в 18 разів брудніше, ніж кнопка зливу в туалеті.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5072098" cy="28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3869768" cy="307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142"/>
            <a:ext cx="7643866" cy="6500858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Проводячи різні експерименти вчені дійшли висновку:“ Гучна музика в навушниках може спровокувати, так звану індуковану втрату слуху, коли людині буває складно розібрати мову, особливо за наявності фонового шуму ” </a:t>
            </a:r>
            <a:r>
              <a:rPr lang="uk-UA" sz="2800" b="1" i="1" dirty="0" smtClean="0">
                <a:solidFill>
                  <a:srgbClr val="EE24C8"/>
                </a:solidFill>
              </a:rPr>
              <a:t>Карен Фінч</a:t>
            </a:r>
            <a:r>
              <a:rPr lang="uk-UA" sz="2800" b="1" i="1" dirty="0" smtClean="0">
                <a:solidFill>
                  <a:schemeClr val="tx1"/>
                </a:solidFill>
              </a:rPr>
              <a:t>, експерт       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центру по збереженню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слуху, що знаходиться </a:t>
            </a:r>
          </a:p>
          <a:p>
            <a:pPr algn="l"/>
            <a:r>
              <a:rPr lang="uk-UA" sz="2800" b="1" i="1" dirty="0" smtClean="0">
                <a:solidFill>
                  <a:schemeClr val="tx1"/>
                </a:solidFill>
              </a:rPr>
              <a:t>в </a:t>
            </a:r>
            <a:r>
              <a:rPr lang="uk-UA" sz="2800" b="1" i="1" dirty="0" err="1" smtClean="0">
                <a:solidFill>
                  <a:schemeClr val="tx1"/>
                </a:solidFill>
              </a:rPr>
              <a:t>Іпсвічі</a:t>
            </a:r>
            <a:r>
              <a:rPr lang="uk-UA" sz="2800" b="1" i="1" dirty="0" smtClean="0">
                <a:solidFill>
                  <a:schemeClr val="tx1"/>
                </a:solidFill>
              </a:rPr>
              <a:t> - Великобританія.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286808" cy="300039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EE24C8"/>
                </a:solidFill>
              </a:rPr>
              <a:t>Комп’ютери, ноутбуки, планшети і смартфони – все це джерела випромінювання, яке впливає на виробництво в нашому організмі гормону, що відповідає за сон.</a:t>
            </a:r>
            <a:endParaRPr lang="ru-RU" b="1" dirty="0">
              <a:solidFill>
                <a:srgbClr val="EE24C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928934"/>
            <a:ext cx="57150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562</Words>
  <Application>Microsoft Office PowerPoint</Application>
  <PresentationFormat>Экран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“Здоров’я за гроші не купиш… ”</vt:lpstr>
      <vt:lpstr>Проблемне питання проекту</vt:lpstr>
      <vt:lpstr>Ключове питання проекту: “ Чи загрожують мобільні телефони та комп’ютери здоров’ю людини?”</vt:lpstr>
      <vt:lpstr>Здоров’я набагато більше залежить від наших звичок і харчування, ніж від лікарського мистецтва. </vt:lpstr>
      <vt:lpstr>Слайд 5</vt:lpstr>
      <vt:lpstr>Слайд 6</vt:lpstr>
      <vt:lpstr>Слайд 7</vt:lpstr>
      <vt:lpstr>Слайд 8</vt:lpstr>
      <vt:lpstr>Слайд 9</vt:lpstr>
      <vt:lpstr>Слайд 10</vt:lpstr>
      <vt:lpstr> Проводячи  опитування між старшокласниками  нашої школи  ми зібрали низку таких думок: Важливість нашого здоров'я неоціненне. Найціннішим для кожної людини є її здоров'я.  Коли ти здоровий, легко впораєшся з будь-якою справою.  Купити здоров'я неможливо.  Його потрібно зберігати і зміцнювати в молодому віці. Здорова людина – успішна людина.    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Як загрожують мобільні телефони та комп’ютери життю людини!”</dc:title>
  <dc:creator>Admin</dc:creator>
  <cp:lastModifiedBy>User</cp:lastModifiedBy>
  <cp:revision>58</cp:revision>
  <dcterms:created xsi:type="dcterms:W3CDTF">2008-04-02T21:01:17Z</dcterms:created>
  <dcterms:modified xsi:type="dcterms:W3CDTF">2018-02-08T11:06:39Z</dcterms:modified>
</cp:coreProperties>
</file>