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99CC"/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22" autoAdjust="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C4FE90-6594-4484-AB56-067ED464DCBD}" type="doc">
      <dgm:prSet loTypeId="urn:microsoft.com/office/officeart/2008/layout/VerticalCurvedLis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4E003DEE-030F-446D-BA26-4FB6967CEE46}">
      <dgm:prSet/>
      <dgm:spPr/>
      <dgm:t>
        <a:bodyPr/>
        <a:lstStyle/>
        <a:p>
          <a:pPr algn="ctr"/>
          <a:r>
            <a:rPr lang="ru-RU" b="1" dirty="0" smtClean="0">
              <a:solidFill>
                <a:schemeClr val="accent2">
                  <a:lumMod val="75000"/>
                </a:schemeClr>
              </a:solidFill>
            </a:rPr>
            <a:t>Щоб довести свою </a:t>
          </a:r>
          <a:r>
            <a:rPr lang="ru-RU" b="1" dirty="0" err="1" smtClean="0">
              <a:solidFill>
                <a:schemeClr val="accent2">
                  <a:lumMod val="75000"/>
                </a:schemeClr>
              </a:solidFill>
            </a:rPr>
            <a:t>незалежність</a:t>
          </a:r>
          <a:r>
            <a:rPr lang="ru-RU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2">
                  <a:lumMod val="75000"/>
                </a:schemeClr>
              </a:solidFill>
            </a:rPr>
            <a:t>від</a:t>
          </a:r>
          <a:r>
            <a:rPr lang="ru-RU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2">
                  <a:lumMod val="75000"/>
                </a:schemeClr>
              </a:solidFill>
            </a:rPr>
            <a:t>батьків</a:t>
          </a:r>
          <a:endParaRPr lang="uk-UA" b="1" dirty="0">
            <a:solidFill>
              <a:schemeClr val="accent2">
                <a:lumMod val="75000"/>
              </a:schemeClr>
            </a:solidFill>
          </a:endParaRPr>
        </a:p>
      </dgm:t>
    </dgm:pt>
    <dgm:pt modelId="{C1316755-01D6-44C5-88AC-9DB06F19647C}" type="parTrans" cxnId="{28B85175-C005-4A59-9C28-062B1BF6D3F4}">
      <dgm:prSet/>
      <dgm:spPr/>
      <dgm:t>
        <a:bodyPr/>
        <a:lstStyle/>
        <a:p>
          <a:endParaRPr lang="uk-UA"/>
        </a:p>
      </dgm:t>
    </dgm:pt>
    <dgm:pt modelId="{29A96256-AB94-49B7-BC0A-D0345F98FBFB}" type="sibTrans" cxnId="{28B85175-C005-4A59-9C28-062B1BF6D3F4}">
      <dgm:prSet/>
      <dgm:spPr/>
    </dgm:pt>
    <dgm:pt modelId="{56B7A390-9926-46FA-8E72-5AA254021E94}">
      <dgm:prSet custT="1"/>
      <dgm:spPr/>
      <dgm:t>
        <a:bodyPr/>
        <a:lstStyle/>
        <a:p>
          <a:r>
            <a:rPr lang="uk-UA" sz="2400" b="1" dirty="0" smtClean="0">
              <a:solidFill>
                <a:srgbClr val="FFFF00"/>
              </a:solidFill>
            </a:rPr>
            <a:t>Щоб привернути до себе увагу</a:t>
          </a:r>
          <a:r>
            <a:rPr lang="uk-UA" sz="1600" b="1" dirty="0" smtClean="0">
              <a:solidFill>
                <a:srgbClr val="FFFF00"/>
              </a:solidFill>
            </a:rPr>
            <a:t>.</a:t>
          </a:r>
          <a:endParaRPr lang="uk-UA" sz="1600" b="1" dirty="0">
            <a:solidFill>
              <a:srgbClr val="FFFF00"/>
            </a:solidFill>
          </a:endParaRPr>
        </a:p>
      </dgm:t>
    </dgm:pt>
    <dgm:pt modelId="{BF4A873B-E68F-4601-9532-800A33898172}" type="parTrans" cxnId="{BDB00C60-C050-421C-8B79-9E65D6ED5F2A}">
      <dgm:prSet/>
      <dgm:spPr/>
      <dgm:t>
        <a:bodyPr/>
        <a:lstStyle/>
        <a:p>
          <a:endParaRPr lang="uk-UA"/>
        </a:p>
      </dgm:t>
    </dgm:pt>
    <dgm:pt modelId="{F54F479D-19F8-479A-AF8D-41570F4DF126}" type="sibTrans" cxnId="{BDB00C60-C050-421C-8B79-9E65D6ED5F2A}">
      <dgm:prSet/>
      <dgm:spPr/>
    </dgm:pt>
    <dgm:pt modelId="{B19ACCD5-7355-4CC7-B4EC-E678CA06667F}">
      <dgm:prSet/>
      <dgm:spPr/>
      <dgm:t>
        <a:bodyPr/>
        <a:lstStyle/>
        <a:p>
          <a:r>
            <a:rPr lang="uk-UA" b="1" dirty="0" smtClean="0">
              <a:solidFill>
                <a:srgbClr val="7030A0"/>
              </a:solidFill>
            </a:rPr>
            <a:t>Щоб відчути себе частиною групи.</a:t>
          </a:r>
          <a:endParaRPr lang="uk-UA" b="1" dirty="0">
            <a:solidFill>
              <a:srgbClr val="7030A0"/>
            </a:solidFill>
          </a:endParaRPr>
        </a:p>
      </dgm:t>
    </dgm:pt>
    <dgm:pt modelId="{13D0395E-2C95-4393-9FE5-0215FB765DAC}" type="parTrans" cxnId="{0E8CE65E-65E0-427B-8647-E451EC2093AF}">
      <dgm:prSet/>
      <dgm:spPr/>
      <dgm:t>
        <a:bodyPr/>
        <a:lstStyle/>
        <a:p>
          <a:endParaRPr lang="uk-UA"/>
        </a:p>
      </dgm:t>
    </dgm:pt>
    <dgm:pt modelId="{2A2EA637-5B2B-4FDC-9191-F3C3CD675D18}" type="sibTrans" cxnId="{0E8CE65E-65E0-427B-8647-E451EC2093AF}">
      <dgm:prSet/>
      <dgm:spPr/>
    </dgm:pt>
    <dgm:pt modelId="{5DFC57FE-CA63-40AF-A558-8839D305CC54}" type="pres">
      <dgm:prSet presAssocID="{53C4FE90-6594-4484-AB56-067ED464DCB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6A00CC85-4004-44A3-8BB6-425639999788}" type="pres">
      <dgm:prSet presAssocID="{53C4FE90-6594-4484-AB56-067ED464DCBD}" presName="Name1" presStyleCnt="0"/>
      <dgm:spPr/>
    </dgm:pt>
    <dgm:pt modelId="{7A14C707-9436-4490-B712-0AFFE98F20B1}" type="pres">
      <dgm:prSet presAssocID="{53C4FE90-6594-4484-AB56-067ED464DCBD}" presName="cycle" presStyleCnt="0"/>
      <dgm:spPr/>
    </dgm:pt>
    <dgm:pt modelId="{E4187E47-A240-4C1C-A4FC-CA8E689AC359}" type="pres">
      <dgm:prSet presAssocID="{53C4FE90-6594-4484-AB56-067ED464DCBD}" presName="srcNode" presStyleLbl="node1" presStyleIdx="0" presStyleCnt="3"/>
      <dgm:spPr/>
    </dgm:pt>
    <dgm:pt modelId="{B4A6FD14-6B83-4265-9658-4C64BAC6E210}" type="pres">
      <dgm:prSet presAssocID="{53C4FE90-6594-4484-AB56-067ED464DCBD}" presName="conn" presStyleLbl="parChTrans1D2" presStyleIdx="0" presStyleCnt="1"/>
      <dgm:spPr/>
    </dgm:pt>
    <dgm:pt modelId="{D535D5FD-4044-48D8-801B-7E67F170E6E3}" type="pres">
      <dgm:prSet presAssocID="{53C4FE90-6594-4484-AB56-067ED464DCBD}" presName="extraNode" presStyleLbl="node1" presStyleIdx="0" presStyleCnt="3"/>
      <dgm:spPr/>
    </dgm:pt>
    <dgm:pt modelId="{2EBCB5C1-0D86-4E3A-8070-CC181D001ED2}" type="pres">
      <dgm:prSet presAssocID="{53C4FE90-6594-4484-AB56-067ED464DCBD}" presName="dstNode" presStyleLbl="node1" presStyleIdx="0" presStyleCnt="3"/>
      <dgm:spPr/>
    </dgm:pt>
    <dgm:pt modelId="{DE60B62E-6C72-4220-A7C1-108DCCF476E5}" type="pres">
      <dgm:prSet presAssocID="{B19ACCD5-7355-4CC7-B4EC-E678CA06667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10915E6-22A2-419A-9C24-343FEDAADDAF}" type="pres">
      <dgm:prSet presAssocID="{B19ACCD5-7355-4CC7-B4EC-E678CA06667F}" presName="accent_1" presStyleCnt="0"/>
      <dgm:spPr/>
    </dgm:pt>
    <dgm:pt modelId="{5574D5B8-F428-407A-AD77-5F0B9A89CB6C}" type="pres">
      <dgm:prSet presAssocID="{B19ACCD5-7355-4CC7-B4EC-E678CA06667F}" presName="accentRepeatNode" presStyleLbl="solidFgAcc1" presStyleIdx="0" presStyleCnt="3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026AD227-0730-4A5D-B26E-A5D1DE0D9BF9}" type="pres">
      <dgm:prSet presAssocID="{4E003DEE-030F-446D-BA26-4FB6967CEE4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ADC3557-1E65-4A9B-8317-907C8D3CA1AF}" type="pres">
      <dgm:prSet presAssocID="{4E003DEE-030F-446D-BA26-4FB6967CEE46}" presName="accent_2" presStyleCnt="0"/>
      <dgm:spPr/>
    </dgm:pt>
    <dgm:pt modelId="{20437E13-5751-4365-983B-1D8484F91E83}" type="pres">
      <dgm:prSet presAssocID="{4E003DEE-030F-446D-BA26-4FB6967CEE46}" presName="accentRepeatNode" presStyleLbl="solidFgAcc1" presStyleIdx="1" presStyleCnt="3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6DCD4F85-505B-4CA4-AD1E-A192DC8D51E2}" type="pres">
      <dgm:prSet presAssocID="{56B7A390-9926-46FA-8E72-5AA254021E9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75C844E-693C-4C27-A2BE-DA75ECD578B7}" type="pres">
      <dgm:prSet presAssocID="{56B7A390-9926-46FA-8E72-5AA254021E94}" presName="accent_3" presStyleCnt="0"/>
      <dgm:spPr/>
    </dgm:pt>
    <dgm:pt modelId="{5B49F868-F274-4637-AB61-99CCF5250156}" type="pres">
      <dgm:prSet presAssocID="{56B7A390-9926-46FA-8E72-5AA254021E94}" presName="accentRepeatNode" presStyleLbl="solidFgAcc1" presStyleIdx="2" presStyleCnt="3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</dgm:ptLst>
  <dgm:cxnLst>
    <dgm:cxn modelId="{BAD9338E-0F28-4D28-B6E9-7F6102888393}" type="presOf" srcId="{2A2EA637-5B2B-4FDC-9191-F3C3CD675D18}" destId="{B4A6FD14-6B83-4265-9658-4C64BAC6E210}" srcOrd="0" destOrd="0" presId="urn:microsoft.com/office/officeart/2008/layout/VerticalCurvedList"/>
    <dgm:cxn modelId="{D4060EBC-F079-4C3E-AED5-0AA2BC5C9963}" type="presOf" srcId="{B19ACCD5-7355-4CC7-B4EC-E678CA06667F}" destId="{DE60B62E-6C72-4220-A7C1-108DCCF476E5}" srcOrd="0" destOrd="0" presId="urn:microsoft.com/office/officeart/2008/layout/VerticalCurvedList"/>
    <dgm:cxn modelId="{0E8CE65E-65E0-427B-8647-E451EC2093AF}" srcId="{53C4FE90-6594-4484-AB56-067ED464DCBD}" destId="{B19ACCD5-7355-4CC7-B4EC-E678CA06667F}" srcOrd="0" destOrd="0" parTransId="{13D0395E-2C95-4393-9FE5-0215FB765DAC}" sibTransId="{2A2EA637-5B2B-4FDC-9191-F3C3CD675D18}"/>
    <dgm:cxn modelId="{0FA039B3-309C-4FC1-A989-26F81F0A5872}" type="presOf" srcId="{53C4FE90-6594-4484-AB56-067ED464DCBD}" destId="{5DFC57FE-CA63-40AF-A558-8839D305CC54}" srcOrd="0" destOrd="0" presId="urn:microsoft.com/office/officeart/2008/layout/VerticalCurvedList"/>
    <dgm:cxn modelId="{3AA2068E-DC8A-43C4-B481-011486913801}" type="presOf" srcId="{56B7A390-9926-46FA-8E72-5AA254021E94}" destId="{6DCD4F85-505B-4CA4-AD1E-A192DC8D51E2}" srcOrd="0" destOrd="0" presId="urn:microsoft.com/office/officeart/2008/layout/VerticalCurvedList"/>
    <dgm:cxn modelId="{BDB00C60-C050-421C-8B79-9E65D6ED5F2A}" srcId="{53C4FE90-6594-4484-AB56-067ED464DCBD}" destId="{56B7A390-9926-46FA-8E72-5AA254021E94}" srcOrd="2" destOrd="0" parTransId="{BF4A873B-E68F-4601-9532-800A33898172}" sibTransId="{F54F479D-19F8-479A-AF8D-41570F4DF126}"/>
    <dgm:cxn modelId="{97245478-D831-4143-8BA5-E6236E2270AA}" type="presOf" srcId="{4E003DEE-030F-446D-BA26-4FB6967CEE46}" destId="{026AD227-0730-4A5D-B26E-A5D1DE0D9BF9}" srcOrd="0" destOrd="0" presId="urn:microsoft.com/office/officeart/2008/layout/VerticalCurvedList"/>
    <dgm:cxn modelId="{28B85175-C005-4A59-9C28-062B1BF6D3F4}" srcId="{53C4FE90-6594-4484-AB56-067ED464DCBD}" destId="{4E003DEE-030F-446D-BA26-4FB6967CEE46}" srcOrd="1" destOrd="0" parTransId="{C1316755-01D6-44C5-88AC-9DB06F19647C}" sibTransId="{29A96256-AB94-49B7-BC0A-D0345F98FBFB}"/>
    <dgm:cxn modelId="{6EF16FBD-47F9-4764-954A-C367DFC133BE}" type="presParOf" srcId="{5DFC57FE-CA63-40AF-A558-8839D305CC54}" destId="{6A00CC85-4004-44A3-8BB6-425639999788}" srcOrd="0" destOrd="0" presId="urn:microsoft.com/office/officeart/2008/layout/VerticalCurvedList"/>
    <dgm:cxn modelId="{DDF5225D-BEEB-4B1B-BD43-AB37C691BC0F}" type="presParOf" srcId="{6A00CC85-4004-44A3-8BB6-425639999788}" destId="{7A14C707-9436-4490-B712-0AFFE98F20B1}" srcOrd="0" destOrd="0" presId="urn:microsoft.com/office/officeart/2008/layout/VerticalCurvedList"/>
    <dgm:cxn modelId="{D0BF8A0D-0CE9-45D7-B401-481EF6D743B3}" type="presParOf" srcId="{7A14C707-9436-4490-B712-0AFFE98F20B1}" destId="{E4187E47-A240-4C1C-A4FC-CA8E689AC359}" srcOrd="0" destOrd="0" presId="urn:microsoft.com/office/officeart/2008/layout/VerticalCurvedList"/>
    <dgm:cxn modelId="{C449D54B-04E0-497C-AA8A-7D2F17D5D813}" type="presParOf" srcId="{7A14C707-9436-4490-B712-0AFFE98F20B1}" destId="{B4A6FD14-6B83-4265-9658-4C64BAC6E210}" srcOrd="1" destOrd="0" presId="urn:microsoft.com/office/officeart/2008/layout/VerticalCurvedList"/>
    <dgm:cxn modelId="{D3C4A9F3-8BB9-4A45-8365-AE8EC7A5C0AF}" type="presParOf" srcId="{7A14C707-9436-4490-B712-0AFFE98F20B1}" destId="{D535D5FD-4044-48D8-801B-7E67F170E6E3}" srcOrd="2" destOrd="0" presId="urn:microsoft.com/office/officeart/2008/layout/VerticalCurvedList"/>
    <dgm:cxn modelId="{D31D99A8-FC7E-41CE-B14A-A733D618DA0C}" type="presParOf" srcId="{7A14C707-9436-4490-B712-0AFFE98F20B1}" destId="{2EBCB5C1-0D86-4E3A-8070-CC181D001ED2}" srcOrd="3" destOrd="0" presId="urn:microsoft.com/office/officeart/2008/layout/VerticalCurvedList"/>
    <dgm:cxn modelId="{DC7EA752-B0C6-4995-80C8-425082BA4DB4}" type="presParOf" srcId="{6A00CC85-4004-44A3-8BB6-425639999788}" destId="{DE60B62E-6C72-4220-A7C1-108DCCF476E5}" srcOrd="1" destOrd="0" presId="urn:microsoft.com/office/officeart/2008/layout/VerticalCurvedList"/>
    <dgm:cxn modelId="{D93AE9D1-A00F-4CDE-9786-D0B46095C813}" type="presParOf" srcId="{6A00CC85-4004-44A3-8BB6-425639999788}" destId="{510915E6-22A2-419A-9C24-343FEDAADDAF}" srcOrd="2" destOrd="0" presId="urn:microsoft.com/office/officeart/2008/layout/VerticalCurvedList"/>
    <dgm:cxn modelId="{EBF47868-C707-4F1D-BD91-FF98A9854FED}" type="presParOf" srcId="{510915E6-22A2-419A-9C24-343FEDAADDAF}" destId="{5574D5B8-F428-407A-AD77-5F0B9A89CB6C}" srcOrd="0" destOrd="0" presId="urn:microsoft.com/office/officeart/2008/layout/VerticalCurvedList"/>
    <dgm:cxn modelId="{B4E348D4-BB33-4C21-9C26-A210CC7F29D6}" type="presParOf" srcId="{6A00CC85-4004-44A3-8BB6-425639999788}" destId="{026AD227-0730-4A5D-B26E-A5D1DE0D9BF9}" srcOrd="3" destOrd="0" presId="urn:microsoft.com/office/officeart/2008/layout/VerticalCurvedList"/>
    <dgm:cxn modelId="{150C74AF-85E0-4C7C-AF4B-E774459AB92C}" type="presParOf" srcId="{6A00CC85-4004-44A3-8BB6-425639999788}" destId="{4ADC3557-1E65-4A9B-8317-907C8D3CA1AF}" srcOrd="4" destOrd="0" presId="urn:microsoft.com/office/officeart/2008/layout/VerticalCurvedList"/>
    <dgm:cxn modelId="{CFE11461-5C97-4D28-AFDA-4227880E9626}" type="presParOf" srcId="{4ADC3557-1E65-4A9B-8317-907C8D3CA1AF}" destId="{20437E13-5751-4365-983B-1D8484F91E83}" srcOrd="0" destOrd="0" presId="urn:microsoft.com/office/officeart/2008/layout/VerticalCurvedList"/>
    <dgm:cxn modelId="{D5B787D0-54DA-4074-9F08-7BBA85798AE9}" type="presParOf" srcId="{6A00CC85-4004-44A3-8BB6-425639999788}" destId="{6DCD4F85-505B-4CA4-AD1E-A192DC8D51E2}" srcOrd="5" destOrd="0" presId="urn:microsoft.com/office/officeart/2008/layout/VerticalCurvedList"/>
    <dgm:cxn modelId="{AA545ACB-A4AE-46D2-B895-88B04A39BAF9}" type="presParOf" srcId="{6A00CC85-4004-44A3-8BB6-425639999788}" destId="{575C844E-693C-4C27-A2BE-DA75ECD578B7}" srcOrd="6" destOrd="0" presId="urn:microsoft.com/office/officeart/2008/layout/VerticalCurvedList"/>
    <dgm:cxn modelId="{E732B8E4-FBFE-4CC0-9763-D871544B8263}" type="presParOf" srcId="{575C844E-693C-4C27-A2BE-DA75ECD578B7}" destId="{5B49F868-F274-4637-AB61-99CCF5250156}" srcOrd="0" destOrd="0" presId="urn:microsoft.com/office/officeart/2008/layout/VerticalCurvedList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2B6C81-0C3F-4BE6-99E8-4F6D5224DAD9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C66DDE4D-28E8-46CE-9747-8A00A706A1F3}">
      <dgm:prSet phldrT="[Текст]"/>
      <dgm:spPr/>
      <dgm:t>
        <a:bodyPr/>
        <a:lstStyle/>
        <a:p>
          <a:r>
            <a:rPr lang="uk-UA" dirty="0" smtClean="0"/>
            <a:t>Дорослі люди асоціюють паління з:</a:t>
          </a:r>
          <a:endParaRPr lang="uk-UA" dirty="0"/>
        </a:p>
      </dgm:t>
    </dgm:pt>
    <dgm:pt modelId="{12CBC202-3492-4283-9443-64CF8F4BE2D9}" type="parTrans" cxnId="{7AC80CAA-A26E-4CB2-A9E8-07300C421CFE}">
      <dgm:prSet/>
      <dgm:spPr/>
      <dgm:t>
        <a:bodyPr/>
        <a:lstStyle/>
        <a:p>
          <a:endParaRPr lang="uk-UA"/>
        </a:p>
      </dgm:t>
    </dgm:pt>
    <dgm:pt modelId="{7BA4428C-DB0E-489A-8EAB-085147C73401}" type="sibTrans" cxnId="{7AC80CAA-A26E-4CB2-A9E8-07300C421CFE}">
      <dgm:prSet/>
      <dgm:spPr/>
      <dgm:t>
        <a:bodyPr/>
        <a:lstStyle/>
        <a:p>
          <a:endParaRPr lang="uk-UA"/>
        </a:p>
      </dgm:t>
    </dgm:pt>
    <dgm:pt modelId="{09F437EB-0584-4986-B1CE-73EEE5E09A29}">
      <dgm:prSet phldrT="[Текст]"/>
      <dgm:spPr/>
      <dgm:t>
        <a:bodyPr/>
        <a:lstStyle/>
        <a:p>
          <a:r>
            <a:rPr lang="uk-UA" b="1" dirty="0" smtClean="0"/>
            <a:t>Комфортом</a:t>
          </a:r>
          <a:endParaRPr lang="uk-UA" b="1" dirty="0"/>
        </a:p>
      </dgm:t>
    </dgm:pt>
    <dgm:pt modelId="{DCA9FA4F-C0D2-40F2-BE0C-31B32FB964E0}" type="parTrans" cxnId="{A5B14ABA-B86C-4F90-A710-0A5CB064A52B}">
      <dgm:prSet/>
      <dgm:spPr/>
      <dgm:t>
        <a:bodyPr/>
        <a:lstStyle/>
        <a:p>
          <a:endParaRPr lang="uk-UA"/>
        </a:p>
      </dgm:t>
    </dgm:pt>
    <dgm:pt modelId="{779AC5FD-59D0-46E8-AFAD-0E217DE28C28}" type="sibTrans" cxnId="{A5B14ABA-B86C-4F90-A710-0A5CB064A52B}">
      <dgm:prSet/>
      <dgm:spPr/>
      <dgm:t>
        <a:bodyPr/>
        <a:lstStyle/>
        <a:p>
          <a:endParaRPr lang="uk-UA"/>
        </a:p>
      </dgm:t>
    </dgm:pt>
    <dgm:pt modelId="{24E7E809-F789-4934-BD66-261F0B535C92}">
      <dgm:prSet phldrT="[Текст]"/>
      <dgm:spPr/>
      <dgm:t>
        <a:bodyPr/>
        <a:lstStyle/>
        <a:p>
          <a:r>
            <a:rPr lang="uk-UA" b="1" dirty="0" smtClean="0"/>
            <a:t>Спокійністю</a:t>
          </a:r>
          <a:endParaRPr lang="uk-UA" b="1" dirty="0"/>
        </a:p>
      </dgm:t>
    </dgm:pt>
    <dgm:pt modelId="{3F54A19E-3B3D-4FEF-929C-E093757C1A7D}" type="parTrans" cxnId="{DD4C5D11-BCEC-4D1E-B8DF-D0F5FC8B3DB5}">
      <dgm:prSet/>
      <dgm:spPr/>
      <dgm:t>
        <a:bodyPr/>
        <a:lstStyle/>
        <a:p>
          <a:endParaRPr lang="uk-UA"/>
        </a:p>
      </dgm:t>
    </dgm:pt>
    <dgm:pt modelId="{26C1DD8D-1D2D-41D5-9896-20D3407FF4D7}" type="sibTrans" cxnId="{DD4C5D11-BCEC-4D1E-B8DF-D0F5FC8B3DB5}">
      <dgm:prSet/>
      <dgm:spPr/>
      <dgm:t>
        <a:bodyPr/>
        <a:lstStyle/>
        <a:p>
          <a:endParaRPr lang="uk-UA"/>
        </a:p>
      </dgm:t>
    </dgm:pt>
    <dgm:pt modelId="{ADA06AD3-CB3B-400D-9883-122D6A9C00EE}">
      <dgm:prSet phldrT="[Текст]"/>
      <dgm:spPr/>
      <dgm:t>
        <a:bodyPr/>
        <a:lstStyle/>
        <a:p>
          <a:r>
            <a:rPr lang="uk-UA" b="1" dirty="0" smtClean="0"/>
            <a:t>Здатністю контролювати свої почуття</a:t>
          </a:r>
          <a:endParaRPr lang="uk-UA" b="1" dirty="0"/>
        </a:p>
      </dgm:t>
    </dgm:pt>
    <dgm:pt modelId="{48297F54-B839-4FA6-9D5D-89B2F76E2E83}" type="parTrans" cxnId="{35BDB61F-D83A-4650-8301-E8626B83067F}">
      <dgm:prSet/>
      <dgm:spPr/>
      <dgm:t>
        <a:bodyPr/>
        <a:lstStyle/>
        <a:p>
          <a:endParaRPr lang="uk-UA"/>
        </a:p>
      </dgm:t>
    </dgm:pt>
    <dgm:pt modelId="{129AED01-5231-4A32-8108-C7AF4CAA6F84}" type="sibTrans" cxnId="{35BDB61F-D83A-4650-8301-E8626B83067F}">
      <dgm:prSet/>
      <dgm:spPr/>
      <dgm:t>
        <a:bodyPr/>
        <a:lstStyle/>
        <a:p>
          <a:endParaRPr lang="uk-UA"/>
        </a:p>
      </dgm:t>
    </dgm:pt>
    <dgm:pt modelId="{731B5017-99C5-457A-9BDE-245AC54183DF}" type="pres">
      <dgm:prSet presAssocID="{312B6C81-0C3F-4BE6-99E8-4F6D5224DAD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53C96EB-0403-4856-A28B-DB2608A44FAD}" type="pres">
      <dgm:prSet presAssocID="{C66DDE4D-28E8-46CE-9747-8A00A706A1F3}" presName="root1" presStyleCnt="0"/>
      <dgm:spPr/>
    </dgm:pt>
    <dgm:pt modelId="{B9A2041D-5FE0-4881-A2B1-E703CA95C99E}" type="pres">
      <dgm:prSet presAssocID="{C66DDE4D-28E8-46CE-9747-8A00A706A1F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D96C540-28DE-40AE-BF69-719A0D98B42C}" type="pres">
      <dgm:prSet presAssocID="{C66DDE4D-28E8-46CE-9747-8A00A706A1F3}" presName="level2hierChild" presStyleCnt="0"/>
      <dgm:spPr/>
    </dgm:pt>
    <dgm:pt modelId="{3E0DCF1D-2D3C-4958-B08C-ED80E695CB4E}" type="pres">
      <dgm:prSet presAssocID="{DCA9FA4F-C0D2-40F2-BE0C-31B32FB964E0}" presName="conn2-1" presStyleLbl="parChTrans1D2" presStyleIdx="0" presStyleCnt="3"/>
      <dgm:spPr/>
      <dgm:t>
        <a:bodyPr/>
        <a:lstStyle/>
        <a:p>
          <a:endParaRPr lang="uk-UA"/>
        </a:p>
      </dgm:t>
    </dgm:pt>
    <dgm:pt modelId="{77E59615-4856-4B88-ADEF-D97C81DC0012}" type="pres">
      <dgm:prSet presAssocID="{DCA9FA4F-C0D2-40F2-BE0C-31B32FB964E0}" presName="connTx" presStyleLbl="parChTrans1D2" presStyleIdx="0" presStyleCnt="3"/>
      <dgm:spPr/>
      <dgm:t>
        <a:bodyPr/>
        <a:lstStyle/>
        <a:p>
          <a:endParaRPr lang="uk-UA"/>
        </a:p>
      </dgm:t>
    </dgm:pt>
    <dgm:pt modelId="{572B7777-9EB9-4B02-93F7-97B5B6DF4286}" type="pres">
      <dgm:prSet presAssocID="{09F437EB-0584-4986-B1CE-73EEE5E09A29}" presName="root2" presStyleCnt="0"/>
      <dgm:spPr/>
    </dgm:pt>
    <dgm:pt modelId="{479FAB00-6801-4446-91D8-4816A9FE1411}" type="pres">
      <dgm:prSet presAssocID="{09F437EB-0584-4986-B1CE-73EEE5E09A29}" presName="LevelTwoTextNode" presStyleLbl="node2" presStyleIdx="0" presStyleCnt="3" custScaleX="11254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7C98A99-229A-46C7-8133-A2CC936CF9FD}" type="pres">
      <dgm:prSet presAssocID="{09F437EB-0584-4986-B1CE-73EEE5E09A29}" presName="level3hierChild" presStyleCnt="0"/>
      <dgm:spPr/>
    </dgm:pt>
    <dgm:pt modelId="{8A67D0DC-84C4-4CEC-9B2E-0B010AB04C18}" type="pres">
      <dgm:prSet presAssocID="{3F54A19E-3B3D-4FEF-929C-E093757C1A7D}" presName="conn2-1" presStyleLbl="parChTrans1D2" presStyleIdx="1" presStyleCnt="3"/>
      <dgm:spPr/>
      <dgm:t>
        <a:bodyPr/>
        <a:lstStyle/>
        <a:p>
          <a:endParaRPr lang="uk-UA"/>
        </a:p>
      </dgm:t>
    </dgm:pt>
    <dgm:pt modelId="{B93DFC40-752D-4B16-9295-88D13F58B469}" type="pres">
      <dgm:prSet presAssocID="{3F54A19E-3B3D-4FEF-929C-E093757C1A7D}" presName="connTx" presStyleLbl="parChTrans1D2" presStyleIdx="1" presStyleCnt="3"/>
      <dgm:spPr/>
      <dgm:t>
        <a:bodyPr/>
        <a:lstStyle/>
        <a:p>
          <a:endParaRPr lang="uk-UA"/>
        </a:p>
      </dgm:t>
    </dgm:pt>
    <dgm:pt modelId="{0B22B1A9-F3AE-40B6-8549-47EBC7474F6C}" type="pres">
      <dgm:prSet presAssocID="{24E7E809-F789-4934-BD66-261F0B535C92}" presName="root2" presStyleCnt="0"/>
      <dgm:spPr/>
    </dgm:pt>
    <dgm:pt modelId="{8425F08D-24AE-48FC-BB99-36ADE856BEB1}" type="pres">
      <dgm:prSet presAssocID="{24E7E809-F789-4934-BD66-261F0B535C92}" presName="LevelTwoTextNode" presStyleLbl="node2" presStyleIdx="1" presStyleCnt="3" custScaleX="112546" custScaleY="8945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4BC0B7F-0011-46AB-98D8-21CFD2E37AD6}" type="pres">
      <dgm:prSet presAssocID="{24E7E809-F789-4934-BD66-261F0B535C92}" presName="level3hierChild" presStyleCnt="0"/>
      <dgm:spPr/>
    </dgm:pt>
    <dgm:pt modelId="{019F2DC2-5863-4D15-A778-8CC8D8BE4552}" type="pres">
      <dgm:prSet presAssocID="{48297F54-B839-4FA6-9D5D-89B2F76E2E83}" presName="conn2-1" presStyleLbl="parChTrans1D2" presStyleIdx="2" presStyleCnt="3"/>
      <dgm:spPr/>
      <dgm:t>
        <a:bodyPr/>
        <a:lstStyle/>
        <a:p>
          <a:endParaRPr lang="uk-UA"/>
        </a:p>
      </dgm:t>
    </dgm:pt>
    <dgm:pt modelId="{1437C47C-2292-4F50-9683-2D829EE9B970}" type="pres">
      <dgm:prSet presAssocID="{48297F54-B839-4FA6-9D5D-89B2F76E2E83}" presName="connTx" presStyleLbl="parChTrans1D2" presStyleIdx="2" presStyleCnt="3"/>
      <dgm:spPr/>
      <dgm:t>
        <a:bodyPr/>
        <a:lstStyle/>
        <a:p>
          <a:endParaRPr lang="uk-UA"/>
        </a:p>
      </dgm:t>
    </dgm:pt>
    <dgm:pt modelId="{C8FB7410-BCAF-4458-9CC5-894D2FFC7ABF}" type="pres">
      <dgm:prSet presAssocID="{ADA06AD3-CB3B-400D-9883-122D6A9C00EE}" presName="root2" presStyleCnt="0"/>
      <dgm:spPr/>
    </dgm:pt>
    <dgm:pt modelId="{4750FB6D-A799-41AC-B1A0-B4A659A62019}" type="pres">
      <dgm:prSet presAssocID="{ADA06AD3-CB3B-400D-9883-122D6A9C00EE}" presName="LevelTwoTextNode" presStyleLbl="node2" presStyleIdx="2" presStyleCnt="3" custScaleX="112546" custScaleY="10028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6F0FB80-590F-44E5-B61D-4A455D0E425F}" type="pres">
      <dgm:prSet presAssocID="{ADA06AD3-CB3B-400D-9883-122D6A9C00EE}" presName="level3hierChild" presStyleCnt="0"/>
      <dgm:spPr/>
    </dgm:pt>
  </dgm:ptLst>
  <dgm:cxnLst>
    <dgm:cxn modelId="{5899E262-A9F7-409D-8E4B-F84E4ABF6F31}" type="presOf" srcId="{DCA9FA4F-C0D2-40F2-BE0C-31B32FB964E0}" destId="{3E0DCF1D-2D3C-4958-B08C-ED80E695CB4E}" srcOrd="0" destOrd="0" presId="urn:microsoft.com/office/officeart/2008/layout/HorizontalMultiLevelHierarchy"/>
    <dgm:cxn modelId="{7EE63556-B529-4D81-B9F7-3E20A0846272}" type="presOf" srcId="{DCA9FA4F-C0D2-40F2-BE0C-31B32FB964E0}" destId="{77E59615-4856-4B88-ADEF-D97C81DC0012}" srcOrd="1" destOrd="0" presId="urn:microsoft.com/office/officeart/2008/layout/HorizontalMultiLevelHierarchy"/>
    <dgm:cxn modelId="{4B1722C2-CF5D-49F4-9D59-72BABA59239F}" type="presOf" srcId="{ADA06AD3-CB3B-400D-9883-122D6A9C00EE}" destId="{4750FB6D-A799-41AC-B1A0-B4A659A62019}" srcOrd="0" destOrd="0" presId="urn:microsoft.com/office/officeart/2008/layout/HorizontalMultiLevelHierarchy"/>
    <dgm:cxn modelId="{B9AE822E-065B-4663-B623-E5A80082B202}" type="presOf" srcId="{24E7E809-F789-4934-BD66-261F0B535C92}" destId="{8425F08D-24AE-48FC-BB99-36ADE856BEB1}" srcOrd="0" destOrd="0" presId="urn:microsoft.com/office/officeart/2008/layout/HorizontalMultiLevelHierarchy"/>
    <dgm:cxn modelId="{7AC80CAA-A26E-4CB2-A9E8-07300C421CFE}" srcId="{312B6C81-0C3F-4BE6-99E8-4F6D5224DAD9}" destId="{C66DDE4D-28E8-46CE-9747-8A00A706A1F3}" srcOrd="0" destOrd="0" parTransId="{12CBC202-3492-4283-9443-64CF8F4BE2D9}" sibTransId="{7BA4428C-DB0E-489A-8EAB-085147C73401}"/>
    <dgm:cxn modelId="{01C8AAF2-5499-4779-90EE-730D5FC9C12E}" type="presOf" srcId="{3F54A19E-3B3D-4FEF-929C-E093757C1A7D}" destId="{B93DFC40-752D-4B16-9295-88D13F58B469}" srcOrd="1" destOrd="0" presId="urn:microsoft.com/office/officeart/2008/layout/HorizontalMultiLevelHierarchy"/>
    <dgm:cxn modelId="{30A0769C-9C2B-441B-8DF9-26F53845AF1D}" type="presOf" srcId="{3F54A19E-3B3D-4FEF-929C-E093757C1A7D}" destId="{8A67D0DC-84C4-4CEC-9B2E-0B010AB04C18}" srcOrd="0" destOrd="0" presId="urn:microsoft.com/office/officeart/2008/layout/HorizontalMultiLevelHierarchy"/>
    <dgm:cxn modelId="{A5B14ABA-B86C-4F90-A710-0A5CB064A52B}" srcId="{C66DDE4D-28E8-46CE-9747-8A00A706A1F3}" destId="{09F437EB-0584-4986-B1CE-73EEE5E09A29}" srcOrd="0" destOrd="0" parTransId="{DCA9FA4F-C0D2-40F2-BE0C-31B32FB964E0}" sibTransId="{779AC5FD-59D0-46E8-AFAD-0E217DE28C28}"/>
    <dgm:cxn modelId="{DD4C5D11-BCEC-4D1E-B8DF-D0F5FC8B3DB5}" srcId="{C66DDE4D-28E8-46CE-9747-8A00A706A1F3}" destId="{24E7E809-F789-4934-BD66-261F0B535C92}" srcOrd="1" destOrd="0" parTransId="{3F54A19E-3B3D-4FEF-929C-E093757C1A7D}" sibTransId="{26C1DD8D-1D2D-41D5-9896-20D3407FF4D7}"/>
    <dgm:cxn modelId="{DC3BB360-E500-4AEE-B642-6F44ED0436D8}" type="presOf" srcId="{48297F54-B839-4FA6-9D5D-89B2F76E2E83}" destId="{1437C47C-2292-4F50-9683-2D829EE9B970}" srcOrd="1" destOrd="0" presId="urn:microsoft.com/office/officeart/2008/layout/HorizontalMultiLevelHierarchy"/>
    <dgm:cxn modelId="{35BDB61F-D83A-4650-8301-E8626B83067F}" srcId="{C66DDE4D-28E8-46CE-9747-8A00A706A1F3}" destId="{ADA06AD3-CB3B-400D-9883-122D6A9C00EE}" srcOrd="2" destOrd="0" parTransId="{48297F54-B839-4FA6-9D5D-89B2F76E2E83}" sibTransId="{129AED01-5231-4A32-8108-C7AF4CAA6F84}"/>
    <dgm:cxn modelId="{0A59EC87-B2B3-4508-8C7C-9920F878CC1E}" type="presOf" srcId="{48297F54-B839-4FA6-9D5D-89B2F76E2E83}" destId="{019F2DC2-5863-4D15-A778-8CC8D8BE4552}" srcOrd="0" destOrd="0" presId="urn:microsoft.com/office/officeart/2008/layout/HorizontalMultiLevelHierarchy"/>
    <dgm:cxn modelId="{9E7FBF9D-8499-4BF0-9CA3-DAA24E00074F}" type="presOf" srcId="{C66DDE4D-28E8-46CE-9747-8A00A706A1F3}" destId="{B9A2041D-5FE0-4881-A2B1-E703CA95C99E}" srcOrd="0" destOrd="0" presId="urn:microsoft.com/office/officeart/2008/layout/HorizontalMultiLevelHierarchy"/>
    <dgm:cxn modelId="{848556F5-24B7-4FCD-8654-96EDE78576D4}" type="presOf" srcId="{09F437EB-0584-4986-B1CE-73EEE5E09A29}" destId="{479FAB00-6801-4446-91D8-4816A9FE1411}" srcOrd="0" destOrd="0" presId="urn:microsoft.com/office/officeart/2008/layout/HorizontalMultiLevelHierarchy"/>
    <dgm:cxn modelId="{F35FA12F-80C4-4C5F-B8EC-1C006798F5D5}" type="presOf" srcId="{312B6C81-0C3F-4BE6-99E8-4F6D5224DAD9}" destId="{731B5017-99C5-457A-9BDE-245AC54183DF}" srcOrd="0" destOrd="0" presId="urn:microsoft.com/office/officeart/2008/layout/HorizontalMultiLevelHierarchy"/>
    <dgm:cxn modelId="{71D6B243-5D90-456F-B2E5-27E6E9CA2B2D}" type="presParOf" srcId="{731B5017-99C5-457A-9BDE-245AC54183DF}" destId="{753C96EB-0403-4856-A28B-DB2608A44FAD}" srcOrd="0" destOrd="0" presId="urn:microsoft.com/office/officeart/2008/layout/HorizontalMultiLevelHierarchy"/>
    <dgm:cxn modelId="{78A2430B-CFA0-451F-AA7D-9086EC4E9564}" type="presParOf" srcId="{753C96EB-0403-4856-A28B-DB2608A44FAD}" destId="{B9A2041D-5FE0-4881-A2B1-E703CA95C99E}" srcOrd="0" destOrd="0" presId="urn:microsoft.com/office/officeart/2008/layout/HorizontalMultiLevelHierarchy"/>
    <dgm:cxn modelId="{FD4C5520-8D0A-474E-8654-D8D76F5D3224}" type="presParOf" srcId="{753C96EB-0403-4856-A28B-DB2608A44FAD}" destId="{8D96C540-28DE-40AE-BF69-719A0D98B42C}" srcOrd="1" destOrd="0" presId="urn:microsoft.com/office/officeart/2008/layout/HorizontalMultiLevelHierarchy"/>
    <dgm:cxn modelId="{857F903D-3866-4C64-826A-B734DBC8A109}" type="presParOf" srcId="{8D96C540-28DE-40AE-BF69-719A0D98B42C}" destId="{3E0DCF1D-2D3C-4958-B08C-ED80E695CB4E}" srcOrd="0" destOrd="0" presId="urn:microsoft.com/office/officeart/2008/layout/HorizontalMultiLevelHierarchy"/>
    <dgm:cxn modelId="{F39AB130-07BF-413E-A130-2D9305017C87}" type="presParOf" srcId="{3E0DCF1D-2D3C-4958-B08C-ED80E695CB4E}" destId="{77E59615-4856-4B88-ADEF-D97C81DC0012}" srcOrd="0" destOrd="0" presId="urn:microsoft.com/office/officeart/2008/layout/HorizontalMultiLevelHierarchy"/>
    <dgm:cxn modelId="{CE72BFE5-F691-48E6-88A1-56E3781630AF}" type="presParOf" srcId="{8D96C540-28DE-40AE-BF69-719A0D98B42C}" destId="{572B7777-9EB9-4B02-93F7-97B5B6DF4286}" srcOrd="1" destOrd="0" presId="urn:microsoft.com/office/officeart/2008/layout/HorizontalMultiLevelHierarchy"/>
    <dgm:cxn modelId="{919BAD05-2D29-4F01-A305-DB96F9A36765}" type="presParOf" srcId="{572B7777-9EB9-4B02-93F7-97B5B6DF4286}" destId="{479FAB00-6801-4446-91D8-4816A9FE1411}" srcOrd="0" destOrd="0" presId="urn:microsoft.com/office/officeart/2008/layout/HorizontalMultiLevelHierarchy"/>
    <dgm:cxn modelId="{9F1D655F-3E1F-4BBB-9C22-B8B3940028D3}" type="presParOf" srcId="{572B7777-9EB9-4B02-93F7-97B5B6DF4286}" destId="{A7C98A99-229A-46C7-8133-A2CC936CF9FD}" srcOrd="1" destOrd="0" presId="urn:microsoft.com/office/officeart/2008/layout/HorizontalMultiLevelHierarchy"/>
    <dgm:cxn modelId="{31FFBD28-FDCF-4AA1-B2F7-486BF2068363}" type="presParOf" srcId="{8D96C540-28DE-40AE-BF69-719A0D98B42C}" destId="{8A67D0DC-84C4-4CEC-9B2E-0B010AB04C18}" srcOrd="2" destOrd="0" presId="urn:microsoft.com/office/officeart/2008/layout/HorizontalMultiLevelHierarchy"/>
    <dgm:cxn modelId="{DC0EA6BD-08B7-4356-8F3F-D2EAD6067616}" type="presParOf" srcId="{8A67D0DC-84C4-4CEC-9B2E-0B010AB04C18}" destId="{B93DFC40-752D-4B16-9295-88D13F58B469}" srcOrd="0" destOrd="0" presId="urn:microsoft.com/office/officeart/2008/layout/HorizontalMultiLevelHierarchy"/>
    <dgm:cxn modelId="{8C831156-ED94-4FC6-923E-3BB2B2F22241}" type="presParOf" srcId="{8D96C540-28DE-40AE-BF69-719A0D98B42C}" destId="{0B22B1A9-F3AE-40B6-8549-47EBC7474F6C}" srcOrd="3" destOrd="0" presId="urn:microsoft.com/office/officeart/2008/layout/HorizontalMultiLevelHierarchy"/>
    <dgm:cxn modelId="{52279501-7865-4F90-ACE9-9DCEFB6450FF}" type="presParOf" srcId="{0B22B1A9-F3AE-40B6-8549-47EBC7474F6C}" destId="{8425F08D-24AE-48FC-BB99-36ADE856BEB1}" srcOrd="0" destOrd="0" presId="urn:microsoft.com/office/officeart/2008/layout/HorizontalMultiLevelHierarchy"/>
    <dgm:cxn modelId="{7747C68F-AEF2-485F-90EC-CEAB552375A1}" type="presParOf" srcId="{0B22B1A9-F3AE-40B6-8549-47EBC7474F6C}" destId="{84BC0B7F-0011-46AB-98D8-21CFD2E37AD6}" srcOrd="1" destOrd="0" presId="urn:microsoft.com/office/officeart/2008/layout/HorizontalMultiLevelHierarchy"/>
    <dgm:cxn modelId="{F5A1A299-3FB8-4D73-AC48-45B12068E81E}" type="presParOf" srcId="{8D96C540-28DE-40AE-BF69-719A0D98B42C}" destId="{019F2DC2-5863-4D15-A778-8CC8D8BE4552}" srcOrd="4" destOrd="0" presId="urn:microsoft.com/office/officeart/2008/layout/HorizontalMultiLevelHierarchy"/>
    <dgm:cxn modelId="{5C926AB1-BDB7-4758-9A8A-642CDCD635D7}" type="presParOf" srcId="{019F2DC2-5863-4D15-A778-8CC8D8BE4552}" destId="{1437C47C-2292-4F50-9683-2D829EE9B970}" srcOrd="0" destOrd="0" presId="urn:microsoft.com/office/officeart/2008/layout/HorizontalMultiLevelHierarchy"/>
    <dgm:cxn modelId="{EE11D650-A979-48A6-9437-F62A99D703F9}" type="presParOf" srcId="{8D96C540-28DE-40AE-BF69-719A0D98B42C}" destId="{C8FB7410-BCAF-4458-9CC5-894D2FFC7ABF}" srcOrd="5" destOrd="0" presId="urn:microsoft.com/office/officeart/2008/layout/HorizontalMultiLevelHierarchy"/>
    <dgm:cxn modelId="{9A94775F-5414-4812-BE29-CBF0DA9DD074}" type="presParOf" srcId="{C8FB7410-BCAF-4458-9CC5-894D2FFC7ABF}" destId="{4750FB6D-A799-41AC-B1A0-B4A659A62019}" srcOrd="0" destOrd="0" presId="urn:microsoft.com/office/officeart/2008/layout/HorizontalMultiLevelHierarchy"/>
    <dgm:cxn modelId="{89EF543B-285A-46D3-9CAB-407CF5E38CF6}" type="presParOf" srcId="{C8FB7410-BCAF-4458-9CC5-894D2FFC7ABF}" destId="{26F0FB80-590F-44E5-B61D-4A455D0E425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E3ACE7-99B5-4AD5-A432-24F7DC0B2FD6}" type="doc">
      <dgm:prSet loTypeId="urn:microsoft.com/office/officeart/2005/8/layout/vProcess5" loCatId="process" qsTypeId="urn:microsoft.com/office/officeart/2009/2/quickstyle/3d8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180CFA21-3C20-4B99-9D73-57CF8683C166}">
      <dgm:prSet phldrT="[Текст]"/>
      <dgm:spPr/>
      <dgm:t>
        <a:bodyPr/>
        <a:lstStyle/>
        <a:p>
          <a:r>
            <a:rPr lang="uk-UA" dirty="0" smtClean="0"/>
            <a:t>Інфаркту міокарда</a:t>
          </a:r>
          <a:endParaRPr lang="uk-UA" dirty="0"/>
        </a:p>
      </dgm:t>
    </dgm:pt>
    <dgm:pt modelId="{069E76C8-C2E6-41BD-B0A8-3D20362B9AF3}" type="parTrans" cxnId="{14965871-49FB-4670-8098-72B87C6DD2A7}">
      <dgm:prSet/>
      <dgm:spPr/>
      <dgm:t>
        <a:bodyPr/>
        <a:lstStyle/>
        <a:p>
          <a:endParaRPr lang="uk-UA"/>
        </a:p>
      </dgm:t>
    </dgm:pt>
    <dgm:pt modelId="{A3BFDC4B-967E-4D08-BF0B-255572970121}" type="sibTrans" cxnId="{14965871-49FB-4670-8098-72B87C6DD2A7}">
      <dgm:prSet/>
      <dgm:spPr/>
      <dgm:t>
        <a:bodyPr/>
        <a:lstStyle/>
        <a:p>
          <a:endParaRPr lang="uk-UA"/>
        </a:p>
      </dgm:t>
    </dgm:pt>
    <dgm:pt modelId="{A5CF4375-D09B-4D25-B4FD-7C64B40940E0}">
      <dgm:prSet phldrT="[Текст]"/>
      <dgm:spPr/>
      <dgm:t>
        <a:bodyPr/>
        <a:lstStyle/>
        <a:p>
          <a:r>
            <a:rPr lang="uk-UA" dirty="0" smtClean="0"/>
            <a:t>Атеросклерозу</a:t>
          </a:r>
          <a:endParaRPr lang="uk-UA" dirty="0"/>
        </a:p>
      </dgm:t>
    </dgm:pt>
    <dgm:pt modelId="{BAFA5422-7778-413D-BFEA-4A4C6D9502BE}" type="parTrans" cxnId="{40B8358F-5B5F-48BD-B183-E555172F4BCE}">
      <dgm:prSet/>
      <dgm:spPr/>
      <dgm:t>
        <a:bodyPr/>
        <a:lstStyle/>
        <a:p>
          <a:endParaRPr lang="uk-UA"/>
        </a:p>
      </dgm:t>
    </dgm:pt>
    <dgm:pt modelId="{121DAFFF-31BD-41AC-AEF0-767B39B3FD1B}" type="sibTrans" cxnId="{40B8358F-5B5F-48BD-B183-E555172F4BCE}">
      <dgm:prSet/>
      <dgm:spPr/>
      <dgm:t>
        <a:bodyPr/>
        <a:lstStyle/>
        <a:p>
          <a:endParaRPr lang="uk-UA"/>
        </a:p>
      </dgm:t>
    </dgm:pt>
    <dgm:pt modelId="{512AAADD-9DA9-457A-A63E-677AE6B4EF79}">
      <dgm:prSet phldrT="[Текст]"/>
      <dgm:spPr/>
      <dgm:t>
        <a:bodyPr/>
        <a:lstStyle/>
        <a:p>
          <a:r>
            <a:rPr lang="uk-UA" dirty="0" smtClean="0"/>
            <a:t>Багатьох  інших хвороб серця</a:t>
          </a:r>
          <a:endParaRPr lang="uk-UA" dirty="0"/>
        </a:p>
      </dgm:t>
    </dgm:pt>
    <dgm:pt modelId="{C10AC4F4-B9B4-4B72-947E-96E1CB621864}" type="parTrans" cxnId="{C5BB19E5-3918-42C4-B238-A69B91E0D605}">
      <dgm:prSet/>
      <dgm:spPr/>
      <dgm:t>
        <a:bodyPr/>
        <a:lstStyle/>
        <a:p>
          <a:endParaRPr lang="uk-UA"/>
        </a:p>
      </dgm:t>
    </dgm:pt>
    <dgm:pt modelId="{6BFD743D-CCFE-4E47-A1E0-0F370545BFD9}" type="sibTrans" cxnId="{C5BB19E5-3918-42C4-B238-A69B91E0D605}">
      <dgm:prSet/>
      <dgm:spPr/>
      <dgm:t>
        <a:bodyPr/>
        <a:lstStyle/>
        <a:p>
          <a:endParaRPr lang="uk-UA"/>
        </a:p>
      </dgm:t>
    </dgm:pt>
    <dgm:pt modelId="{A21F7AB7-0318-4AB9-9E71-324890997176}" type="pres">
      <dgm:prSet presAssocID="{B5E3ACE7-99B5-4AD5-A432-24F7DC0B2FD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6681BFC-A6C0-4609-A286-32FAEBFE2F8E}" type="pres">
      <dgm:prSet presAssocID="{B5E3ACE7-99B5-4AD5-A432-24F7DC0B2FD6}" presName="dummyMaxCanvas" presStyleCnt="0">
        <dgm:presLayoutVars/>
      </dgm:prSet>
      <dgm:spPr/>
    </dgm:pt>
    <dgm:pt modelId="{028DA18D-17CD-470D-9C30-88D90D14EE1D}" type="pres">
      <dgm:prSet presAssocID="{B5E3ACE7-99B5-4AD5-A432-24F7DC0B2FD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7A50FA3-D716-4F24-A680-BFA319656BEF}" type="pres">
      <dgm:prSet presAssocID="{B5E3ACE7-99B5-4AD5-A432-24F7DC0B2FD6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2BAE1F-4443-4F2D-887B-5239843CBBF0}" type="pres">
      <dgm:prSet presAssocID="{B5E3ACE7-99B5-4AD5-A432-24F7DC0B2FD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EA8E545-6AD5-4192-870E-D68153DE2555}" type="pres">
      <dgm:prSet presAssocID="{B5E3ACE7-99B5-4AD5-A432-24F7DC0B2FD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E690322-4765-4256-9CB0-C5D7B0087DB8}" type="pres">
      <dgm:prSet presAssocID="{B5E3ACE7-99B5-4AD5-A432-24F7DC0B2FD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1E2A2C-F0C2-4787-93DD-D48ED417E79A}" type="pres">
      <dgm:prSet presAssocID="{B5E3ACE7-99B5-4AD5-A432-24F7DC0B2FD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6003683-A878-4400-A0A8-FFE1B6AD3EE6}" type="pres">
      <dgm:prSet presAssocID="{B5E3ACE7-99B5-4AD5-A432-24F7DC0B2FD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F350A49-39F3-4EAA-907A-A521E59F82CC}" type="pres">
      <dgm:prSet presAssocID="{B5E3ACE7-99B5-4AD5-A432-24F7DC0B2FD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3AD2357-B3D0-4FCB-A6C2-F3B021913C54}" type="presOf" srcId="{121DAFFF-31BD-41AC-AEF0-767B39B3FD1B}" destId="{5E690322-4765-4256-9CB0-C5D7B0087DB8}" srcOrd="0" destOrd="0" presId="urn:microsoft.com/office/officeart/2005/8/layout/vProcess5"/>
    <dgm:cxn modelId="{593A8BCA-C8A8-4295-B409-3F9F1A619C67}" type="presOf" srcId="{A3BFDC4B-967E-4D08-BF0B-255572970121}" destId="{6EA8E545-6AD5-4192-870E-D68153DE2555}" srcOrd="0" destOrd="0" presId="urn:microsoft.com/office/officeart/2005/8/layout/vProcess5"/>
    <dgm:cxn modelId="{40B8358F-5B5F-48BD-B183-E555172F4BCE}" srcId="{B5E3ACE7-99B5-4AD5-A432-24F7DC0B2FD6}" destId="{A5CF4375-D09B-4D25-B4FD-7C64B40940E0}" srcOrd="1" destOrd="0" parTransId="{BAFA5422-7778-413D-BFEA-4A4C6D9502BE}" sibTransId="{121DAFFF-31BD-41AC-AEF0-767B39B3FD1B}"/>
    <dgm:cxn modelId="{BFA6FD31-5B09-4796-AA5E-7BB2B97BE269}" type="presOf" srcId="{512AAADD-9DA9-457A-A63E-677AE6B4EF79}" destId="{1F350A49-39F3-4EAA-907A-A521E59F82CC}" srcOrd="1" destOrd="0" presId="urn:microsoft.com/office/officeart/2005/8/layout/vProcess5"/>
    <dgm:cxn modelId="{FE15A99F-69E3-4276-BCA3-E9954703C46B}" type="presOf" srcId="{180CFA21-3C20-4B99-9D73-57CF8683C166}" destId="{681E2A2C-F0C2-4787-93DD-D48ED417E79A}" srcOrd="1" destOrd="0" presId="urn:microsoft.com/office/officeart/2005/8/layout/vProcess5"/>
    <dgm:cxn modelId="{E9C53F3D-BAE6-44C1-BB64-E28652B4094C}" type="presOf" srcId="{A5CF4375-D09B-4D25-B4FD-7C64B40940E0}" destId="{27A50FA3-D716-4F24-A680-BFA319656BEF}" srcOrd="0" destOrd="0" presId="urn:microsoft.com/office/officeart/2005/8/layout/vProcess5"/>
    <dgm:cxn modelId="{58772135-875E-4992-BCB4-817E083E39E9}" type="presOf" srcId="{512AAADD-9DA9-457A-A63E-677AE6B4EF79}" destId="{212BAE1F-4443-4F2D-887B-5239843CBBF0}" srcOrd="0" destOrd="0" presId="urn:microsoft.com/office/officeart/2005/8/layout/vProcess5"/>
    <dgm:cxn modelId="{14965871-49FB-4670-8098-72B87C6DD2A7}" srcId="{B5E3ACE7-99B5-4AD5-A432-24F7DC0B2FD6}" destId="{180CFA21-3C20-4B99-9D73-57CF8683C166}" srcOrd="0" destOrd="0" parTransId="{069E76C8-C2E6-41BD-B0A8-3D20362B9AF3}" sibTransId="{A3BFDC4B-967E-4D08-BF0B-255572970121}"/>
    <dgm:cxn modelId="{80E6758C-4684-4E49-9288-12539703B44C}" type="presOf" srcId="{B5E3ACE7-99B5-4AD5-A432-24F7DC0B2FD6}" destId="{A21F7AB7-0318-4AB9-9E71-324890997176}" srcOrd="0" destOrd="0" presId="urn:microsoft.com/office/officeart/2005/8/layout/vProcess5"/>
    <dgm:cxn modelId="{C5BB19E5-3918-42C4-B238-A69B91E0D605}" srcId="{B5E3ACE7-99B5-4AD5-A432-24F7DC0B2FD6}" destId="{512AAADD-9DA9-457A-A63E-677AE6B4EF79}" srcOrd="2" destOrd="0" parTransId="{C10AC4F4-B9B4-4B72-947E-96E1CB621864}" sibTransId="{6BFD743D-CCFE-4E47-A1E0-0F370545BFD9}"/>
    <dgm:cxn modelId="{D3F4CF9B-1538-4548-9395-F651DE6D16BE}" type="presOf" srcId="{A5CF4375-D09B-4D25-B4FD-7C64B40940E0}" destId="{C6003683-A878-4400-A0A8-FFE1B6AD3EE6}" srcOrd="1" destOrd="0" presId="urn:microsoft.com/office/officeart/2005/8/layout/vProcess5"/>
    <dgm:cxn modelId="{2DDC2408-85C2-46B0-AC69-E1298159A377}" type="presOf" srcId="{180CFA21-3C20-4B99-9D73-57CF8683C166}" destId="{028DA18D-17CD-470D-9C30-88D90D14EE1D}" srcOrd="0" destOrd="0" presId="urn:microsoft.com/office/officeart/2005/8/layout/vProcess5"/>
    <dgm:cxn modelId="{ECA515F9-7350-41B2-8066-B180733DBB11}" type="presParOf" srcId="{A21F7AB7-0318-4AB9-9E71-324890997176}" destId="{F6681BFC-A6C0-4609-A286-32FAEBFE2F8E}" srcOrd="0" destOrd="0" presId="urn:microsoft.com/office/officeart/2005/8/layout/vProcess5"/>
    <dgm:cxn modelId="{A885E660-4F26-4C73-8D3D-AA6EF955AAD7}" type="presParOf" srcId="{A21F7AB7-0318-4AB9-9E71-324890997176}" destId="{028DA18D-17CD-470D-9C30-88D90D14EE1D}" srcOrd="1" destOrd="0" presId="urn:microsoft.com/office/officeart/2005/8/layout/vProcess5"/>
    <dgm:cxn modelId="{4B450B5A-3496-42B7-8D1A-43F0C598CE92}" type="presParOf" srcId="{A21F7AB7-0318-4AB9-9E71-324890997176}" destId="{27A50FA3-D716-4F24-A680-BFA319656BEF}" srcOrd="2" destOrd="0" presId="urn:microsoft.com/office/officeart/2005/8/layout/vProcess5"/>
    <dgm:cxn modelId="{BEA2895D-C6AC-4F2A-B2FC-8DBF0D288053}" type="presParOf" srcId="{A21F7AB7-0318-4AB9-9E71-324890997176}" destId="{212BAE1F-4443-4F2D-887B-5239843CBBF0}" srcOrd="3" destOrd="0" presId="urn:microsoft.com/office/officeart/2005/8/layout/vProcess5"/>
    <dgm:cxn modelId="{B5C78C92-EE54-406A-A3EB-B7A978BE4DD7}" type="presParOf" srcId="{A21F7AB7-0318-4AB9-9E71-324890997176}" destId="{6EA8E545-6AD5-4192-870E-D68153DE2555}" srcOrd="4" destOrd="0" presId="urn:microsoft.com/office/officeart/2005/8/layout/vProcess5"/>
    <dgm:cxn modelId="{D0733E3D-6BE8-4BFB-8536-67D08E625A47}" type="presParOf" srcId="{A21F7AB7-0318-4AB9-9E71-324890997176}" destId="{5E690322-4765-4256-9CB0-C5D7B0087DB8}" srcOrd="5" destOrd="0" presId="urn:microsoft.com/office/officeart/2005/8/layout/vProcess5"/>
    <dgm:cxn modelId="{3757DC9A-A493-4CFA-9226-F507B6140E93}" type="presParOf" srcId="{A21F7AB7-0318-4AB9-9E71-324890997176}" destId="{681E2A2C-F0C2-4787-93DD-D48ED417E79A}" srcOrd="6" destOrd="0" presId="urn:microsoft.com/office/officeart/2005/8/layout/vProcess5"/>
    <dgm:cxn modelId="{E79DAEAE-1641-4DBF-9EB0-949AB9812BEF}" type="presParOf" srcId="{A21F7AB7-0318-4AB9-9E71-324890997176}" destId="{C6003683-A878-4400-A0A8-FFE1B6AD3EE6}" srcOrd="7" destOrd="0" presId="urn:microsoft.com/office/officeart/2005/8/layout/vProcess5"/>
    <dgm:cxn modelId="{420B64A7-158E-4812-B677-D34C6B13C18A}" type="presParOf" srcId="{A21F7AB7-0318-4AB9-9E71-324890997176}" destId="{1F350A49-39F3-4EAA-907A-A521E59F82C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6D36D5-13FF-44B1-8E98-0E86B2B77407}" type="doc">
      <dgm:prSet loTypeId="urn:microsoft.com/office/officeart/2008/layout/PictureAccentList" loCatId="list" qsTypeId="urn:microsoft.com/office/officeart/2005/8/quickstyle/3d6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B00FAA8F-F3C1-42C0-B78F-8D5326DE7E52}">
      <dgm:prSet phldrT="[Текст]"/>
      <dgm:spPr/>
      <dgm:t>
        <a:bodyPr/>
        <a:lstStyle/>
        <a:p>
          <a:r>
            <a:rPr lang="uk-UA" dirty="0" smtClean="0"/>
            <a:t>Жінки палять, тому що…</a:t>
          </a:r>
          <a:endParaRPr lang="uk-UA" dirty="0"/>
        </a:p>
      </dgm:t>
    </dgm:pt>
    <dgm:pt modelId="{DB5E16E2-1C23-4F5F-BFAB-E1A511992A2B}" type="parTrans" cxnId="{54634FA5-03BB-41B6-BF6A-192A199B2218}">
      <dgm:prSet/>
      <dgm:spPr/>
      <dgm:t>
        <a:bodyPr/>
        <a:lstStyle/>
        <a:p>
          <a:endParaRPr lang="uk-UA"/>
        </a:p>
      </dgm:t>
    </dgm:pt>
    <dgm:pt modelId="{DAFCEDC4-B6AC-4557-ADCB-8EEBA5A41EAA}" type="sibTrans" cxnId="{54634FA5-03BB-41B6-BF6A-192A199B2218}">
      <dgm:prSet/>
      <dgm:spPr/>
      <dgm:t>
        <a:bodyPr/>
        <a:lstStyle/>
        <a:p>
          <a:endParaRPr lang="uk-UA"/>
        </a:p>
      </dgm:t>
    </dgm:pt>
    <dgm:pt modelId="{9BC3FDEC-0218-458A-87C9-AE418E0C891E}">
      <dgm:prSet phldrT="[Текст]"/>
      <dgm:spPr/>
      <dgm:t>
        <a:bodyPr/>
        <a:lstStyle/>
        <a:p>
          <a:r>
            <a:rPr lang="uk-UA" dirty="0" smtClean="0"/>
            <a:t>Бояться потовстіти</a:t>
          </a:r>
          <a:endParaRPr lang="uk-UA" dirty="0"/>
        </a:p>
      </dgm:t>
    </dgm:pt>
    <dgm:pt modelId="{1EC06D0B-AB78-493A-9A1D-577F95294C05}" type="parTrans" cxnId="{B247E962-1BC5-4AA8-B909-9882AA6E3DDE}">
      <dgm:prSet/>
      <dgm:spPr/>
      <dgm:t>
        <a:bodyPr/>
        <a:lstStyle/>
        <a:p>
          <a:endParaRPr lang="uk-UA"/>
        </a:p>
      </dgm:t>
    </dgm:pt>
    <dgm:pt modelId="{0B7E911E-56FE-4B28-85DC-C0F247965C2E}" type="sibTrans" cxnId="{B247E962-1BC5-4AA8-B909-9882AA6E3DDE}">
      <dgm:prSet/>
      <dgm:spPr/>
      <dgm:t>
        <a:bodyPr/>
        <a:lstStyle/>
        <a:p>
          <a:endParaRPr lang="uk-UA"/>
        </a:p>
      </dgm:t>
    </dgm:pt>
    <dgm:pt modelId="{6CE0BE6B-1663-4FD4-9178-B2C37C0C9B13}">
      <dgm:prSet phldrT="[Текст]" custT="1"/>
      <dgm:spPr/>
      <dgm:t>
        <a:bodyPr/>
        <a:lstStyle/>
        <a:p>
          <a:r>
            <a:rPr lang="uk-UA" sz="2800" dirty="0" smtClean="0"/>
            <a:t>Хочуть бути красивими і стрункими</a:t>
          </a:r>
          <a:endParaRPr lang="uk-UA" sz="2800" dirty="0"/>
        </a:p>
      </dgm:t>
    </dgm:pt>
    <dgm:pt modelId="{EAA432F8-F80E-4791-A7A9-E835F44A59D9}" type="parTrans" cxnId="{D44962E8-D60C-4800-9FD9-02D41CC8DA21}">
      <dgm:prSet/>
      <dgm:spPr/>
      <dgm:t>
        <a:bodyPr/>
        <a:lstStyle/>
        <a:p>
          <a:endParaRPr lang="uk-UA"/>
        </a:p>
      </dgm:t>
    </dgm:pt>
    <dgm:pt modelId="{8B262D62-ADC8-4627-B784-9DDBD848358C}" type="sibTrans" cxnId="{D44962E8-D60C-4800-9FD9-02D41CC8DA21}">
      <dgm:prSet/>
      <dgm:spPr/>
      <dgm:t>
        <a:bodyPr/>
        <a:lstStyle/>
        <a:p>
          <a:endParaRPr lang="uk-UA"/>
        </a:p>
      </dgm:t>
    </dgm:pt>
    <dgm:pt modelId="{0F018ACC-EA7B-41E9-A860-5B308009AFE1}" type="pres">
      <dgm:prSet presAssocID="{B86D36D5-13FF-44B1-8E98-0E86B2B7740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486F5099-8044-4FA4-A8D7-ECE664CED71E}" type="pres">
      <dgm:prSet presAssocID="{B00FAA8F-F3C1-42C0-B78F-8D5326DE7E52}" presName="root" presStyleCnt="0">
        <dgm:presLayoutVars>
          <dgm:chMax/>
          <dgm:chPref val="4"/>
        </dgm:presLayoutVars>
      </dgm:prSet>
      <dgm:spPr/>
    </dgm:pt>
    <dgm:pt modelId="{3D9C6612-E3D4-41A2-B5EF-1DF99D4B85E3}" type="pres">
      <dgm:prSet presAssocID="{B00FAA8F-F3C1-42C0-B78F-8D5326DE7E52}" presName="rootComposite" presStyleCnt="0">
        <dgm:presLayoutVars/>
      </dgm:prSet>
      <dgm:spPr/>
    </dgm:pt>
    <dgm:pt modelId="{40379C1F-6C66-4E25-A1B6-47A11B9EEE76}" type="pres">
      <dgm:prSet presAssocID="{B00FAA8F-F3C1-42C0-B78F-8D5326DE7E52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uk-UA"/>
        </a:p>
      </dgm:t>
    </dgm:pt>
    <dgm:pt modelId="{EF4B1EE7-0865-40D5-BC36-94B3BE879184}" type="pres">
      <dgm:prSet presAssocID="{B00FAA8F-F3C1-42C0-B78F-8D5326DE7E52}" presName="childShape" presStyleCnt="0">
        <dgm:presLayoutVars>
          <dgm:chMax val="0"/>
          <dgm:chPref val="0"/>
        </dgm:presLayoutVars>
      </dgm:prSet>
      <dgm:spPr/>
    </dgm:pt>
    <dgm:pt modelId="{085DB1E1-607B-4654-964D-500C0DE5FFE7}" type="pres">
      <dgm:prSet presAssocID="{9BC3FDEC-0218-458A-87C9-AE418E0C891E}" presName="childComposite" presStyleCnt="0">
        <dgm:presLayoutVars>
          <dgm:chMax val="0"/>
          <dgm:chPref val="0"/>
        </dgm:presLayoutVars>
      </dgm:prSet>
      <dgm:spPr/>
    </dgm:pt>
    <dgm:pt modelId="{493729F4-86F9-4B12-B897-EC8F3080127D}" type="pres">
      <dgm:prSet presAssocID="{9BC3FDEC-0218-458A-87C9-AE418E0C891E}" presName="Image" presStyleLbl="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55A6C75-D410-4BF2-9190-399428FE8189}" type="pres">
      <dgm:prSet presAssocID="{9BC3FDEC-0218-458A-87C9-AE418E0C891E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DF88DE2-DC89-4109-A845-03301E13C865}" type="pres">
      <dgm:prSet presAssocID="{6CE0BE6B-1663-4FD4-9178-B2C37C0C9B13}" presName="childComposite" presStyleCnt="0">
        <dgm:presLayoutVars>
          <dgm:chMax val="0"/>
          <dgm:chPref val="0"/>
        </dgm:presLayoutVars>
      </dgm:prSet>
      <dgm:spPr/>
    </dgm:pt>
    <dgm:pt modelId="{85917079-987A-46C7-8E7A-E333AB766B7B}" type="pres">
      <dgm:prSet presAssocID="{6CE0BE6B-1663-4FD4-9178-B2C37C0C9B13}" presName="Image" presStyleLbl="node1" presStyleIdx="1" presStyleCnt="2" custLinFactNeighborY="166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A1215659-E492-412D-BC46-433FEEA403B1}" type="pres">
      <dgm:prSet presAssocID="{6CE0BE6B-1663-4FD4-9178-B2C37C0C9B13}" presName="childText" presStyleLbl="lnNode1" presStyleIdx="1" presStyleCnt="2" custLinFactNeighborX="7708" custLinFactNeighborY="58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3B66A43-B7CB-4FFB-BAC0-DE5812F849F4}" type="presOf" srcId="{B86D36D5-13FF-44B1-8E98-0E86B2B77407}" destId="{0F018ACC-EA7B-41E9-A860-5B308009AFE1}" srcOrd="0" destOrd="0" presId="urn:microsoft.com/office/officeart/2008/layout/PictureAccentList"/>
    <dgm:cxn modelId="{D44962E8-D60C-4800-9FD9-02D41CC8DA21}" srcId="{B00FAA8F-F3C1-42C0-B78F-8D5326DE7E52}" destId="{6CE0BE6B-1663-4FD4-9178-B2C37C0C9B13}" srcOrd="1" destOrd="0" parTransId="{EAA432F8-F80E-4791-A7A9-E835F44A59D9}" sibTransId="{8B262D62-ADC8-4627-B784-9DDBD848358C}"/>
    <dgm:cxn modelId="{B247E962-1BC5-4AA8-B909-9882AA6E3DDE}" srcId="{B00FAA8F-F3C1-42C0-B78F-8D5326DE7E52}" destId="{9BC3FDEC-0218-458A-87C9-AE418E0C891E}" srcOrd="0" destOrd="0" parTransId="{1EC06D0B-AB78-493A-9A1D-577F95294C05}" sibTransId="{0B7E911E-56FE-4B28-85DC-C0F247965C2E}"/>
    <dgm:cxn modelId="{3EEF4211-9AA1-4429-8110-3E5B4EC0FEAF}" type="presOf" srcId="{B00FAA8F-F3C1-42C0-B78F-8D5326DE7E52}" destId="{40379C1F-6C66-4E25-A1B6-47A11B9EEE76}" srcOrd="0" destOrd="0" presId="urn:microsoft.com/office/officeart/2008/layout/PictureAccentList"/>
    <dgm:cxn modelId="{C6293CC1-72A3-4C72-89E7-AC9912C81000}" type="presOf" srcId="{6CE0BE6B-1663-4FD4-9178-B2C37C0C9B13}" destId="{A1215659-E492-412D-BC46-433FEEA403B1}" srcOrd="0" destOrd="0" presId="urn:microsoft.com/office/officeart/2008/layout/PictureAccentList"/>
    <dgm:cxn modelId="{ED1D8A8E-20FF-4A1D-80EE-10897EC70294}" type="presOf" srcId="{9BC3FDEC-0218-458A-87C9-AE418E0C891E}" destId="{B55A6C75-D410-4BF2-9190-399428FE8189}" srcOrd="0" destOrd="0" presId="urn:microsoft.com/office/officeart/2008/layout/PictureAccentList"/>
    <dgm:cxn modelId="{54634FA5-03BB-41B6-BF6A-192A199B2218}" srcId="{B86D36D5-13FF-44B1-8E98-0E86B2B77407}" destId="{B00FAA8F-F3C1-42C0-B78F-8D5326DE7E52}" srcOrd="0" destOrd="0" parTransId="{DB5E16E2-1C23-4F5F-BFAB-E1A511992A2B}" sibTransId="{DAFCEDC4-B6AC-4557-ADCB-8EEBA5A41EAA}"/>
    <dgm:cxn modelId="{92D7E25D-FDF2-4A82-BCAF-22C050E378B8}" type="presParOf" srcId="{0F018ACC-EA7B-41E9-A860-5B308009AFE1}" destId="{486F5099-8044-4FA4-A8D7-ECE664CED71E}" srcOrd="0" destOrd="0" presId="urn:microsoft.com/office/officeart/2008/layout/PictureAccentList"/>
    <dgm:cxn modelId="{F921963E-D25F-438F-B892-04A5592A4831}" type="presParOf" srcId="{486F5099-8044-4FA4-A8D7-ECE664CED71E}" destId="{3D9C6612-E3D4-41A2-B5EF-1DF99D4B85E3}" srcOrd="0" destOrd="0" presId="urn:microsoft.com/office/officeart/2008/layout/PictureAccentList"/>
    <dgm:cxn modelId="{74907724-437C-4562-B1AB-FA83F295FD30}" type="presParOf" srcId="{3D9C6612-E3D4-41A2-B5EF-1DF99D4B85E3}" destId="{40379C1F-6C66-4E25-A1B6-47A11B9EEE76}" srcOrd="0" destOrd="0" presId="urn:microsoft.com/office/officeart/2008/layout/PictureAccentList"/>
    <dgm:cxn modelId="{E8090D09-A680-45AE-88BA-54559A545944}" type="presParOf" srcId="{486F5099-8044-4FA4-A8D7-ECE664CED71E}" destId="{EF4B1EE7-0865-40D5-BC36-94B3BE879184}" srcOrd="1" destOrd="0" presId="urn:microsoft.com/office/officeart/2008/layout/PictureAccentList"/>
    <dgm:cxn modelId="{045AD769-C8F0-44B1-A9FC-367697500E70}" type="presParOf" srcId="{EF4B1EE7-0865-40D5-BC36-94B3BE879184}" destId="{085DB1E1-607B-4654-964D-500C0DE5FFE7}" srcOrd="0" destOrd="0" presId="urn:microsoft.com/office/officeart/2008/layout/PictureAccentList"/>
    <dgm:cxn modelId="{E0D2B215-5163-47C0-9C20-B6208E95977A}" type="presParOf" srcId="{085DB1E1-607B-4654-964D-500C0DE5FFE7}" destId="{493729F4-86F9-4B12-B897-EC8F3080127D}" srcOrd="0" destOrd="0" presId="urn:microsoft.com/office/officeart/2008/layout/PictureAccentList"/>
    <dgm:cxn modelId="{F3E3C7DD-B8CC-4F01-A944-FCB7E3F07D1F}" type="presParOf" srcId="{085DB1E1-607B-4654-964D-500C0DE5FFE7}" destId="{B55A6C75-D410-4BF2-9190-399428FE8189}" srcOrd="1" destOrd="0" presId="urn:microsoft.com/office/officeart/2008/layout/PictureAccentList"/>
    <dgm:cxn modelId="{3F602BE0-DFB5-474B-B5DB-68EC8E953505}" type="presParOf" srcId="{EF4B1EE7-0865-40D5-BC36-94B3BE879184}" destId="{ADF88DE2-DC89-4109-A845-03301E13C865}" srcOrd="1" destOrd="0" presId="urn:microsoft.com/office/officeart/2008/layout/PictureAccentList"/>
    <dgm:cxn modelId="{9E560020-F740-46EE-9B02-DE3ABC1C01FC}" type="presParOf" srcId="{ADF88DE2-DC89-4109-A845-03301E13C865}" destId="{85917079-987A-46C7-8E7A-E333AB766B7B}" srcOrd="0" destOrd="0" presId="urn:microsoft.com/office/officeart/2008/layout/PictureAccentList"/>
    <dgm:cxn modelId="{350FB1A9-4FD9-42AE-AF61-5FC97FC71C58}" type="presParOf" srcId="{ADF88DE2-DC89-4109-A845-03301E13C865}" destId="{A1215659-E492-412D-BC46-433FEEA403B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A6FD14-6B83-4265-9658-4C64BAC6E210}">
      <dsp:nvSpPr>
        <dsp:cNvPr id="0" name=""/>
        <dsp:cNvSpPr/>
      </dsp:nvSpPr>
      <dsp:spPr>
        <a:xfrm>
          <a:off x="-4721575" y="-723751"/>
          <a:ext cx="5623967" cy="5623967"/>
        </a:xfrm>
        <a:prstGeom prst="blockArc">
          <a:avLst>
            <a:gd name="adj1" fmla="val 18900000"/>
            <a:gd name="adj2" fmla="val 2700000"/>
            <a:gd name="adj3" fmla="val 384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0B62E-6C72-4220-A7C1-108DCCF476E5}">
      <dsp:nvSpPr>
        <dsp:cNvPr id="0" name=""/>
        <dsp:cNvSpPr/>
      </dsp:nvSpPr>
      <dsp:spPr>
        <a:xfrm>
          <a:off x="580365" y="417646"/>
          <a:ext cx="5915399" cy="83529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3014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>
              <a:solidFill>
                <a:srgbClr val="7030A0"/>
              </a:solidFill>
            </a:rPr>
            <a:t>Щоб відчути себе частиною групи.</a:t>
          </a:r>
          <a:endParaRPr lang="uk-UA" sz="2500" b="1" kern="1200" dirty="0">
            <a:solidFill>
              <a:srgbClr val="7030A0"/>
            </a:solidFill>
          </a:endParaRPr>
        </a:p>
      </dsp:txBody>
      <dsp:txXfrm>
        <a:off x="580365" y="417646"/>
        <a:ext cx="5915399" cy="835292"/>
      </dsp:txXfrm>
    </dsp:sp>
    <dsp:sp modelId="{5574D5B8-F428-407A-AD77-5F0B9A89CB6C}">
      <dsp:nvSpPr>
        <dsp:cNvPr id="0" name=""/>
        <dsp:cNvSpPr/>
      </dsp:nvSpPr>
      <dsp:spPr>
        <a:xfrm>
          <a:off x="58307" y="313234"/>
          <a:ext cx="1044116" cy="1044116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026AD227-0730-4A5D-B26E-A5D1DE0D9BF9}">
      <dsp:nvSpPr>
        <dsp:cNvPr id="0" name=""/>
        <dsp:cNvSpPr/>
      </dsp:nvSpPr>
      <dsp:spPr>
        <a:xfrm>
          <a:off x="883994" y="1670585"/>
          <a:ext cx="5611770" cy="835292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3014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accent2">
                  <a:lumMod val="75000"/>
                </a:schemeClr>
              </a:solidFill>
            </a:rPr>
            <a:t>Щоб довести свою </a:t>
          </a:r>
          <a:r>
            <a:rPr lang="ru-RU" sz="2500" b="1" kern="1200" dirty="0" err="1" smtClean="0">
              <a:solidFill>
                <a:schemeClr val="accent2">
                  <a:lumMod val="75000"/>
                </a:schemeClr>
              </a:solidFill>
            </a:rPr>
            <a:t>незалежність</a:t>
          </a:r>
          <a:r>
            <a:rPr lang="ru-RU" sz="2500" b="1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sz="2500" b="1" kern="1200" dirty="0" err="1" smtClean="0">
              <a:solidFill>
                <a:schemeClr val="accent2">
                  <a:lumMod val="75000"/>
                </a:schemeClr>
              </a:solidFill>
            </a:rPr>
            <a:t>від</a:t>
          </a:r>
          <a:r>
            <a:rPr lang="ru-RU" sz="2500" b="1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sz="2500" b="1" kern="1200" dirty="0" err="1" smtClean="0">
              <a:solidFill>
                <a:schemeClr val="accent2">
                  <a:lumMod val="75000"/>
                </a:schemeClr>
              </a:solidFill>
            </a:rPr>
            <a:t>батьків</a:t>
          </a:r>
          <a:endParaRPr lang="uk-UA" sz="25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883994" y="1670585"/>
        <a:ext cx="5611770" cy="835292"/>
      </dsp:txXfrm>
    </dsp:sp>
    <dsp:sp modelId="{20437E13-5751-4365-983B-1D8484F91E83}">
      <dsp:nvSpPr>
        <dsp:cNvPr id="0" name=""/>
        <dsp:cNvSpPr/>
      </dsp:nvSpPr>
      <dsp:spPr>
        <a:xfrm>
          <a:off x="361936" y="1566174"/>
          <a:ext cx="1044116" cy="1044116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6DCD4F85-505B-4CA4-AD1E-A192DC8D51E2}">
      <dsp:nvSpPr>
        <dsp:cNvPr id="0" name=""/>
        <dsp:cNvSpPr/>
      </dsp:nvSpPr>
      <dsp:spPr>
        <a:xfrm>
          <a:off x="580365" y="2923524"/>
          <a:ext cx="5915399" cy="835292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301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FFFF00"/>
              </a:solidFill>
            </a:rPr>
            <a:t>Щоб привернути до себе увагу</a:t>
          </a:r>
          <a:r>
            <a:rPr lang="uk-UA" sz="1600" b="1" kern="1200" dirty="0" smtClean="0">
              <a:solidFill>
                <a:srgbClr val="FFFF00"/>
              </a:solidFill>
            </a:rPr>
            <a:t>.</a:t>
          </a:r>
          <a:endParaRPr lang="uk-UA" sz="1600" b="1" kern="1200" dirty="0">
            <a:solidFill>
              <a:srgbClr val="FFFF00"/>
            </a:solidFill>
          </a:endParaRPr>
        </a:p>
      </dsp:txBody>
      <dsp:txXfrm>
        <a:off x="580365" y="2923524"/>
        <a:ext cx="5915399" cy="835292"/>
      </dsp:txXfrm>
    </dsp:sp>
    <dsp:sp modelId="{5B49F868-F274-4637-AB61-99CCF5250156}">
      <dsp:nvSpPr>
        <dsp:cNvPr id="0" name=""/>
        <dsp:cNvSpPr/>
      </dsp:nvSpPr>
      <dsp:spPr>
        <a:xfrm>
          <a:off x="58307" y="2819113"/>
          <a:ext cx="1044116" cy="1044116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9F2DC2-5863-4D15-A778-8CC8D8BE4552}">
      <dsp:nvSpPr>
        <dsp:cNvPr id="0" name=""/>
        <dsp:cNvSpPr/>
      </dsp:nvSpPr>
      <dsp:spPr>
        <a:xfrm>
          <a:off x="1905703" y="2268252"/>
          <a:ext cx="565429" cy="1031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714" y="0"/>
              </a:lnTo>
              <a:lnTo>
                <a:pt x="282714" y="1031965"/>
              </a:lnTo>
              <a:lnTo>
                <a:pt x="565429" y="103196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2159000" y="2754816"/>
        <a:ext cx="58835" cy="58835"/>
      </dsp:txXfrm>
    </dsp:sp>
    <dsp:sp modelId="{8A67D0DC-84C4-4CEC-9B2E-0B010AB04C18}">
      <dsp:nvSpPr>
        <dsp:cNvPr id="0" name=""/>
        <dsp:cNvSpPr/>
      </dsp:nvSpPr>
      <dsp:spPr>
        <a:xfrm>
          <a:off x="1905703" y="2221308"/>
          <a:ext cx="5654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6943"/>
              </a:moveTo>
              <a:lnTo>
                <a:pt x="282714" y="46943"/>
              </a:lnTo>
              <a:lnTo>
                <a:pt x="282714" y="45720"/>
              </a:lnTo>
              <a:lnTo>
                <a:pt x="565429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2174282" y="2252892"/>
        <a:ext cx="28271" cy="28271"/>
      </dsp:txXfrm>
    </dsp:sp>
    <dsp:sp modelId="{3E0DCF1D-2D3C-4958-B08C-ED80E695CB4E}">
      <dsp:nvSpPr>
        <dsp:cNvPr id="0" name=""/>
        <dsp:cNvSpPr/>
      </dsp:nvSpPr>
      <dsp:spPr>
        <a:xfrm>
          <a:off x="1905703" y="1235062"/>
          <a:ext cx="565429" cy="1033189"/>
        </a:xfrm>
        <a:custGeom>
          <a:avLst/>
          <a:gdLst/>
          <a:ahLst/>
          <a:cxnLst/>
          <a:rect l="0" t="0" r="0" b="0"/>
          <a:pathLst>
            <a:path>
              <a:moveTo>
                <a:pt x="0" y="1033189"/>
              </a:moveTo>
              <a:lnTo>
                <a:pt x="282714" y="1033189"/>
              </a:lnTo>
              <a:lnTo>
                <a:pt x="282714" y="0"/>
              </a:lnTo>
              <a:lnTo>
                <a:pt x="565429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2158973" y="1722212"/>
        <a:ext cx="58889" cy="58889"/>
      </dsp:txXfrm>
    </dsp:sp>
    <dsp:sp modelId="{B9A2041D-5FE0-4881-A2B1-E703CA95C99E}">
      <dsp:nvSpPr>
        <dsp:cNvPr id="0" name=""/>
        <dsp:cNvSpPr/>
      </dsp:nvSpPr>
      <dsp:spPr>
        <a:xfrm rot="16200000">
          <a:off x="-793516" y="1837284"/>
          <a:ext cx="4536504" cy="86193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Дорослі люди асоціюють паління з:</a:t>
          </a:r>
          <a:endParaRPr lang="uk-UA" sz="2900" kern="1200" dirty="0"/>
        </a:p>
      </dsp:txBody>
      <dsp:txXfrm rot="16200000">
        <a:off x="-793516" y="1837284"/>
        <a:ext cx="4536504" cy="861935"/>
      </dsp:txXfrm>
    </dsp:sp>
    <dsp:sp modelId="{479FAB00-6801-4446-91D8-4816A9FE1411}">
      <dsp:nvSpPr>
        <dsp:cNvPr id="0" name=""/>
        <dsp:cNvSpPr/>
      </dsp:nvSpPr>
      <dsp:spPr>
        <a:xfrm>
          <a:off x="2471133" y="804094"/>
          <a:ext cx="3181843" cy="86193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Комфортом</a:t>
          </a:r>
          <a:endParaRPr lang="uk-UA" sz="2000" b="1" kern="1200" dirty="0"/>
        </a:p>
      </dsp:txBody>
      <dsp:txXfrm>
        <a:off x="2471133" y="804094"/>
        <a:ext cx="3181843" cy="861935"/>
      </dsp:txXfrm>
    </dsp:sp>
    <dsp:sp modelId="{8425F08D-24AE-48FC-BB99-36ADE856BEB1}">
      <dsp:nvSpPr>
        <dsp:cNvPr id="0" name=""/>
        <dsp:cNvSpPr/>
      </dsp:nvSpPr>
      <dsp:spPr>
        <a:xfrm>
          <a:off x="2471133" y="1881514"/>
          <a:ext cx="3181843" cy="77102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Спокійністю</a:t>
          </a:r>
          <a:endParaRPr lang="uk-UA" sz="2000" b="1" kern="1200" dirty="0"/>
        </a:p>
      </dsp:txBody>
      <dsp:txXfrm>
        <a:off x="2471133" y="1881514"/>
        <a:ext cx="3181843" cy="771027"/>
      </dsp:txXfrm>
    </dsp:sp>
    <dsp:sp modelId="{4750FB6D-A799-41AC-B1A0-B4A659A62019}">
      <dsp:nvSpPr>
        <dsp:cNvPr id="0" name=""/>
        <dsp:cNvSpPr/>
      </dsp:nvSpPr>
      <dsp:spPr>
        <a:xfrm>
          <a:off x="2471133" y="2868025"/>
          <a:ext cx="3181843" cy="86438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Здатністю контролювати свої почуття</a:t>
          </a:r>
          <a:endParaRPr lang="uk-UA" sz="2000" b="1" kern="1200" dirty="0"/>
        </a:p>
      </dsp:txBody>
      <dsp:txXfrm>
        <a:off x="2471133" y="2868025"/>
        <a:ext cx="3181843" cy="86438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8DA18D-17CD-470D-9C30-88D90D14EE1D}">
      <dsp:nvSpPr>
        <dsp:cNvPr id="0" name=""/>
        <dsp:cNvSpPr/>
      </dsp:nvSpPr>
      <dsp:spPr>
        <a:xfrm>
          <a:off x="0" y="0"/>
          <a:ext cx="5569818" cy="14473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/>
            <a:t>Інфаркту міокарда</a:t>
          </a:r>
          <a:endParaRPr lang="uk-UA" sz="3800" kern="1200" dirty="0"/>
        </a:p>
      </dsp:txBody>
      <dsp:txXfrm>
        <a:off x="0" y="0"/>
        <a:ext cx="4092787" cy="1447360"/>
      </dsp:txXfrm>
    </dsp:sp>
    <dsp:sp modelId="{27A50FA3-D716-4F24-A680-BFA319656BEF}">
      <dsp:nvSpPr>
        <dsp:cNvPr id="0" name=""/>
        <dsp:cNvSpPr/>
      </dsp:nvSpPr>
      <dsp:spPr>
        <a:xfrm>
          <a:off x="491454" y="1688587"/>
          <a:ext cx="5569818" cy="1447360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/>
            <a:t>Атеросклерозу</a:t>
          </a:r>
          <a:endParaRPr lang="uk-UA" sz="3800" kern="1200" dirty="0"/>
        </a:p>
      </dsp:txBody>
      <dsp:txXfrm>
        <a:off x="491454" y="1688587"/>
        <a:ext cx="4137579" cy="1447360"/>
      </dsp:txXfrm>
    </dsp:sp>
    <dsp:sp modelId="{212BAE1F-4443-4F2D-887B-5239843CBBF0}">
      <dsp:nvSpPr>
        <dsp:cNvPr id="0" name=""/>
        <dsp:cNvSpPr/>
      </dsp:nvSpPr>
      <dsp:spPr>
        <a:xfrm>
          <a:off x="982909" y="3377175"/>
          <a:ext cx="5569818" cy="1447360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/>
            <a:t>Багатьох  інших хвороб серця</a:t>
          </a:r>
          <a:endParaRPr lang="uk-UA" sz="3800" kern="1200" dirty="0"/>
        </a:p>
      </dsp:txBody>
      <dsp:txXfrm>
        <a:off x="982909" y="3377175"/>
        <a:ext cx="4137579" cy="1447360"/>
      </dsp:txXfrm>
    </dsp:sp>
    <dsp:sp modelId="{6EA8E545-6AD5-4192-870E-D68153DE2555}">
      <dsp:nvSpPr>
        <dsp:cNvPr id="0" name=""/>
        <dsp:cNvSpPr/>
      </dsp:nvSpPr>
      <dsp:spPr>
        <a:xfrm>
          <a:off x="4629034" y="1097581"/>
          <a:ext cx="940784" cy="94078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/>
        </a:p>
      </dsp:txBody>
      <dsp:txXfrm>
        <a:off x="4629034" y="1097581"/>
        <a:ext cx="940784" cy="940784"/>
      </dsp:txXfrm>
    </dsp:sp>
    <dsp:sp modelId="{5E690322-4765-4256-9CB0-C5D7B0087DB8}">
      <dsp:nvSpPr>
        <dsp:cNvPr id="0" name=""/>
        <dsp:cNvSpPr/>
      </dsp:nvSpPr>
      <dsp:spPr>
        <a:xfrm>
          <a:off x="5120488" y="2776520"/>
          <a:ext cx="940784" cy="94078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/>
        </a:p>
      </dsp:txBody>
      <dsp:txXfrm>
        <a:off x="5120488" y="2776520"/>
        <a:ext cx="940784" cy="94078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379C1F-6C66-4E25-A1B6-47A11B9EEE76}">
      <dsp:nvSpPr>
        <dsp:cNvPr id="0" name=""/>
        <dsp:cNvSpPr/>
      </dsp:nvSpPr>
      <dsp:spPr>
        <a:xfrm>
          <a:off x="0" y="396944"/>
          <a:ext cx="7416824" cy="11341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kern="1200" dirty="0" smtClean="0"/>
            <a:t>Жінки палять, тому що…</a:t>
          </a:r>
          <a:endParaRPr lang="uk-UA" sz="5400" kern="1200" dirty="0"/>
        </a:p>
      </dsp:txBody>
      <dsp:txXfrm>
        <a:off x="0" y="396944"/>
        <a:ext cx="7416824" cy="1134126"/>
      </dsp:txXfrm>
    </dsp:sp>
    <dsp:sp modelId="{493729F4-86F9-4B12-B897-EC8F3080127D}">
      <dsp:nvSpPr>
        <dsp:cNvPr id="0" name=""/>
        <dsp:cNvSpPr/>
      </dsp:nvSpPr>
      <dsp:spPr>
        <a:xfrm>
          <a:off x="0" y="1735212"/>
          <a:ext cx="1134126" cy="113412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5A6C75-D410-4BF2-9190-399428FE8189}">
      <dsp:nvSpPr>
        <dsp:cNvPr id="0" name=""/>
        <dsp:cNvSpPr/>
      </dsp:nvSpPr>
      <dsp:spPr>
        <a:xfrm>
          <a:off x="1202173" y="1735212"/>
          <a:ext cx="6214650" cy="113412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Бояться потовстіти</a:t>
          </a:r>
          <a:endParaRPr lang="uk-UA" sz="3600" kern="1200" dirty="0"/>
        </a:p>
      </dsp:txBody>
      <dsp:txXfrm>
        <a:off x="1202173" y="1735212"/>
        <a:ext cx="6214650" cy="1134126"/>
      </dsp:txXfrm>
    </dsp:sp>
    <dsp:sp modelId="{85917079-987A-46C7-8E7A-E333AB766B7B}">
      <dsp:nvSpPr>
        <dsp:cNvPr id="0" name=""/>
        <dsp:cNvSpPr/>
      </dsp:nvSpPr>
      <dsp:spPr>
        <a:xfrm>
          <a:off x="0" y="3024339"/>
          <a:ext cx="1134126" cy="1134126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215659-E492-412D-BC46-433FEEA403B1}">
      <dsp:nvSpPr>
        <dsp:cNvPr id="0" name=""/>
        <dsp:cNvSpPr/>
      </dsp:nvSpPr>
      <dsp:spPr>
        <a:xfrm>
          <a:off x="1202173" y="3072052"/>
          <a:ext cx="6214650" cy="1134126"/>
        </a:xfrm>
        <a:prstGeom prst="roundRect">
          <a:avLst>
            <a:gd name="adj" fmla="val 1667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Хочуть бути красивими і стрункими</a:t>
          </a:r>
          <a:endParaRPr lang="uk-UA" sz="2800" kern="1200" dirty="0"/>
        </a:p>
      </dsp:txBody>
      <dsp:txXfrm>
        <a:off x="1202173" y="3072052"/>
        <a:ext cx="6214650" cy="1134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63EE7-D061-42E1-A0F5-F3DC8BB0041B}" type="datetimeFigureOut">
              <a:rPr lang="uk-UA" smtClean="0"/>
              <a:pPr/>
              <a:t>08.02.2018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B39CE-1D5D-47E0-9BD7-CFB07F42CCD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7975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B39CE-1D5D-47E0-9BD7-CFB07F42CCD1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72946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78BC-C657-45B0-864B-119DD1E3A267}" type="datetimeFigureOut">
              <a:rPr lang="uk-UA" smtClean="0"/>
              <a:pPr/>
              <a:t>08.02.2018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8570-99DF-40E1-B21A-54A7E628C3E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78BC-C657-45B0-864B-119DD1E3A267}" type="datetimeFigureOut">
              <a:rPr lang="uk-UA" smtClean="0"/>
              <a:pPr/>
              <a:t>08.02.2018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8570-99DF-40E1-B21A-54A7E628C3E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78BC-C657-45B0-864B-119DD1E3A267}" type="datetimeFigureOut">
              <a:rPr lang="uk-UA" smtClean="0"/>
              <a:pPr/>
              <a:t>08.02.2018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8570-99DF-40E1-B21A-54A7E628C3E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17A78BC-C657-45B0-864B-119DD1E3A267}" type="datetimeFigureOut">
              <a:rPr lang="uk-UA" smtClean="0"/>
              <a:pPr/>
              <a:t>08.02.2018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CEC8570-99DF-40E1-B21A-54A7E628C3E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17A78BC-C657-45B0-864B-119DD1E3A267}" type="datetimeFigureOut">
              <a:rPr lang="uk-UA" smtClean="0"/>
              <a:pPr/>
              <a:t>08.02.2018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CEC8570-99DF-40E1-B21A-54A7E628C3E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17A78BC-C657-45B0-864B-119DD1E3A267}" type="datetimeFigureOut">
              <a:rPr lang="uk-UA" smtClean="0"/>
              <a:pPr/>
              <a:t>08.02.2018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CEC8570-99DF-40E1-B21A-54A7E628C3E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78BC-C657-45B0-864B-119DD1E3A267}" type="datetimeFigureOut">
              <a:rPr lang="uk-UA" smtClean="0"/>
              <a:pPr/>
              <a:t>08.02.2018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8570-99DF-40E1-B21A-54A7E628C3E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78BC-C657-45B0-864B-119DD1E3A267}" type="datetimeFigureOut">
              <a:rPr lang="uk-UA" smtClean="0"/>
              <a:pPr/>
              <a:t>08.02.2018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8570-99DF-40E1-B21A-54A7E628C3E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17A78BC-C657-45B0-864B-119DD1E3A267}" type="datetimeFigureOut">
              <a:rPr lang="uk-UA" smtClean="0"/>
              <a:pPr/>
              <a:t>08.02.2018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EC8570-99DF-40E1-B21A-54A7E628C3E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78BC-C657-45B0-864B-119DD1E3A267}" type="datetimeFigureOut">
              <a:rPr lang="uk-UA" smtClean="0"/>
              <a:pPr/>
              <a:t>08.02.2018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8570-99DF-40E1-B21A-54A7E628C3E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17A78BC-C657-45B0-864B-119DD1E3A267}" type="datetimeFigureOut">
              <a:rPr lang="uk-UA" smtClean="0"/>
              <a:pPr/>
              <a:t>08.02.2018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CEC8570-99DF-40E1-B21A-54A7E628C3E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78BC-C657-45B0-864B-119DD1E3A267}" type="datetimeFigureOut">
              <a:rPr lang="uk-UA" smtClean="0"/>
              <a:pPr/>
              <a:t>08.02.2018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8570-99DF-40E1-B21A-54A7E628C3E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17A78BC-C657-45B0-864B-119DD1E3A267}" type="datetimeFigureOut">
              <a:rPr lang="uk-UA" smtClean="0"/>
              <a:pPr/>
              <a:t>08.02.2018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EC8570-99DF-40E1-B21A-54A7E628C3E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78BC-C657-45B0-864B-119DD1E3A267}" type="datetimeFigureOut">
              <a:rPr lang="uk-UA" smtClean="0"/>
              <a:pPr/>
              <a:t>08.02.2018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8570-99DF-40E1-B21A-54A7E628C3E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78BC-C657-45B0-864B-119DD1E3A267}" type="datetimeFigureOut">
              <a:rPr lang="uk-UA" smtClean="0"/>
              <a:pPr/>
              <a:t>08.02.2018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8570-99DF-40E1-B21A-54A7E628C3E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78BC-C657-45B0-864B-119DD1E3A267}" type="datetimeFigureOut">
              <a:rPr lang="uk-UA" smtClean="0"/>
              <a:pPr/>
              <a:t>08.02.2018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8570-99DF-40E1-B21A-54A7E628C3E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78BC-C657-45B0-864B-119DD1E3A267}" type="datetimeFigureOut">
              <a:rPr lang="uk-UA" smtClean="0"/>
              <a:pPr/>
              <a:t>08.02.2018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8570-99DF-40E1-B21A-54A7E628C3E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78BC-C657-45B0-864B-119DD1E3A267}" type="datetimeFigureOut">
              <a:rPr lang="uk-UA" smtClean="0"/>
              <a:pPr/>
              <a:t>08.02.2018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8570-99DF-40E1-B21A-54A7E628C3E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78BC-C657-45B0-864B-119DD1E3A267}" type="datetimeFigureOut">
              <a:rPr lang="uk-UA" smtClean="0"/>
              <a:pPr/>
              <a:t>08.02.2018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8570-99DF-40E1-B21A-54A7E628C3E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78BC-C657-45B0-864B-119DD1E3A267}" type="datetimeFigureOut">
              <a:rPr lang="uk-UA" smtClean="0"/>
              <a:pPr/>
              <a:t>08.02.2018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8570-99DF-40E1-B21A-54A7E628C3E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78BC-C657-45B0-864B-119DD1E3A267}" type="datetimeFigureOut">
              <a:rPr lang="uk-UA" smtClean="0"/>
              <a:pPr/>
              <a:t>08.02.2018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8570-99DF-40E1-B21A-54A7E628C3E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78BC-C657-45B0-864B-119DD1E3A267}" type="datetimeFigureOut">
              <a:rPr lang="uk-UA" smtClean="0"/>
              <a:pPr/>
              <a:t>08.02.2018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8570-99DF-40E1-B21A-54A7E628C3E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A78BC-C657-45B0-864B-119DD1E3A267}" type="datetimeFigureOut">
              <a:rPr lang="uk-UA" smtClean="0"/>
              <a:pPr/>
              <a:t>08.02.2018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C8570-99DF-40E1-B21A-54A7E628C3EC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17A78BC-C657-45B0-864B-119DD1E3A267}" type="datetimeFigureOut">
              <a:rPr lang="uk-UA" smtClean="0"/>
              <a:pPr/>
              <a:t>08.02.2018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CEC8570-99DF-40E1-B21A-54A7E628C3EC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«Здоров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за грош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не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купиш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3429000"/>
            <a:ext cx="2873716" cy="1728192"/>
          </a:xfrm>
        </p:spPr>
        <p:txBody>
          <a:bodyPr>
            <a:noAutofit/>
          </a:bodyPr>
          <a:lstStyle/>
          <a:p>
            <a:r>
              <a:rPr lang="uk-UA" sz="1800" b="1" dirty="0" smtClean="0">
                <a:solidFill>
                  <a:srgbClr val="0070C0"/>
                </a:solidFill>
              </a:rPr>
              <a:t>Над проектом працювала</a:t>
            </a:r>
          </a:p>
          <a:p>
            <a:r>
              <a:rPr lang="uk-UA" sz="1800" b="1" dirty="0" smtClean="0">
                <a:solidFill>
                  <a:srgbClr val="0070C0"/>
                </a:solidFill>
              </a:rPr>
              <a:t>Учениця 9 класу</a:t>
            </a:r>
          </a:p>
          <a:p>
            <a:r>
              <a:rPr lang="uk-UA" sz="1800" b="1" dirty="0" smtClean="0">
                <a:solidFill>
                  <a:srgbClr val="0070C0"/>
                </a:solidFill>
              </a:rPr>
              <a:t>Ширмівської ЗОШ І-ІІІ ст.</a:t>
            </a:r>
          </a:p>
          <a:p>
            <a:r>
              <a:rPr lang="uk-UA" sz="1800" b="1" dirty="0" smtClean="0">
                <a:solidFill>
                  <a:srgbClr val="0070C0"/>
                </a:solidFill>
              </a:rPr>
              <a:t>Бакалюк Олена</a:t>
            </a:r>
            <a:endParaRPr lang="uk-UA" sz="18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User\Pictures\2017-08-22 Швейцарія - прекрасна краіна\Швейцарія - прекрасна краіна 3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840"/>
          <a:stretch/>
        </p:blipFill>
        <p:spPr bwMode="auto">
          <a:xfrm>
            <a:off x="6300192" y="3356992"/>
            <a:ext cx="2304256" cy="332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484784"/>
            <a:ext cx="7315200" cy="1730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Проблемне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питання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Чому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палять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підлітки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uk-UA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3500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168457">
            <a:off x="-380705" y="144170"/>
            <a:ext cx="7459216" cy="1872208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00B050"/>
                </a:solidFill>
              </a:rPr>
              <a:t>Я провела опитування  серед старшокласників нашої  школи, щодо тютюнопаління. І ось такі результати…</a:t>
            </a:r>
            <a:endParaRPr lang="uk-UA" sz="3200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447484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628800"/>
            <a:ext cx="44862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315200" cy="115486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Мої роздуми…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124744"/>
            <a:ext cx="7315200" cy="3314210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Я підліток, і не розумію, як мої ровесники наважуються брати навіть у руки цигарки, не то що уже – курити. Вони не розуміють, що шкода паління для  них є катастрофічною!!! У курящих юнаків на 5 % знижується обсяг пам’яті і багато іншого… Я вважаю, що потрібно щось робити із цією проблемою, адже здоров’я – понад усе. Його за гроші не купиш.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yak-prypynyty-kurinnya-pidlitka-g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149080"/>
            <a:ext cx="6214120" cy="2483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531858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273907733"/>
              </p:ext>
            </p:extLst>
          </p:nvPr>
        </p:nvGraphicFramePr>
        <p:xfrm>
          <a:off x="1043608" y="2204864"/>
          <a:ext cx="655272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 rot="784871">
            <a:off x="1336654" y="731008"/>
            <a:ext cx="6624736" cy="1440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Аналізуючи анкету проведену  зі своїми ровесниками і іншими молодими людьми я прийшла до певного висновку. Підлітки курять :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xmlns="" val="385179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315200" cy="1224137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2"/>
                </a:solidFill>
              </a:rPr>
              <a:t>Чому ж  палять дорослі люди?</a:t>
            </a:r>
            <a:endParaRPr lang="uk-UA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897378387"/>
              </p:ext>
            </p:extLst>
          </p:nvPr>
        </p:nvGraphicFramePr>
        <p:xfrm>
          <a:off x="1331640" y="1772816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9511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200800" cy="1538633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До чого призводить паління?</a:t>
            </a:r>
            <a:endParaRPr lang="uk-UA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019" y="1988840"/>
            <a:ext cx="4248472" cy="4320480"/>
          </a:xfrm>
        </p:spPr>
        <p:txBody>
          <a:bodyPr>
            <a:normAutofit lnSpcReduction="10000"/>
          </a:bodyPr>
          <a:lstStyle/>
          <a:p>
            <a:r>
              <a:rPr lang="uk-UA" sz="28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Рак легенів є однією із найпоширеніших злоякісних пухлин</a:t>
            </a:r>
            <a:r>
              <a:rPr lang="uk-UA" sz="2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. Фактори</a:t>
            </a:r>
            <a:r>
              <a:rPr lang="uk-UA" sz="28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, які впливають на захворювання раком </a:t>
            </a:r>
            <a:r>
              <a:rPr lang="uk-UA" sz="2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легенів: посилення </a:t>
            </a:r>
            <a:r>
              <a:rPr lang="uk-UA" sz="28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забруднення атмосферного повітря і тютюнопаління.</a:t>
            </a:r>
          </a:p>
          <a:p>
            <a:r>
              <a:rPr lang="uk-UA" sz="2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endParaRPr lang="uk-UA" sz="28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  <a:p>
            <a:endParaRPr lang="uk-UA" dirty="0"/>
          </a:p>
        </p:txBody>
      </p:sp>
      <p:pic>
        <p:nvPicPr>
          <p:cNvPr id="4" name="Picture 2" descr="C:\Users\Neo\Desktop\information_items_1214064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038606"/>
            <a:ext cx="4038600" cy="464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597740671"/>
              </p:ext>
            </p:extLst>
          </p:nvPr>
        </p:nvGraphicFramePr>
        <p:xfrm>
          <a:off x="251520" y="1700808"/>
          <a:ext cx="655272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70483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961798">
            <a:off x="776012" y="201234"/>
            <a:ext cx="7315200" cy="1682649"/>
          </a:xfrm>
        </p:spPr>
        <p:txBody>
          <a:bodyPr>
            <a:normAutofit/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Прочитайте  і задумайтесь…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942961">
            <a:off x="653955" y="1868761"/>
            <a:ext cx="7315200" cy="3314210"/>
          </a:xfrm>
        </p:spPr>
        <p:txBody>
          <a:bodyPr/>
          <a:lstStyle/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Паління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під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час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вагітності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може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вкрай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негативно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відобразитися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здоров’ї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майбутньої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мами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і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її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малюка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. У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майбутньої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дитини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проблеми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із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здоров’ям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можуть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виникнути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ще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утробі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матері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проявлятися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повноліття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uk-UA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C:\Users\Neo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61446">
            <a:off x="5600673" y="3507510"/>
            <a:ext cx="3162193" cy="20387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251129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293096"/>
            <a:ext cx="7560840" cy="2450114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800" b="1" spc="150" dirty="0" err="1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Тільки</a:t>
            </a:r>
            <a:r>
              <a:rPr lang="ru-RU" sz="2800" b="1" spc="150" dirty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в </a:t>
            </a:r>
            <a:r>
              <a:rPr lang="ru-RU" sz="2800" b="1" spc="150" dirty="0" err="1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розвинутих</a:t>
            </a:r>
            <a:r>
              <a:rPr lang="ru-RU" sz="2800" b="1" spc="150" dirty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країнах </a:t>
            </a:r>
            <a:r>
              <a:rPr lang="ru-RU" sz="2800" b="1" spc="150" dirty="0" err="1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від</a:t>
            </a:r>
            <a:r>
              <a:rPr lang="ru-RU" sz="2800" b="1" spc="150" dirty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хвороб, </a:t>
            </a:r>
            <a:r>
              <a:rPr lang="ru-RU" sz="2800" b="1" spc="150" dirty="0" err="1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викликаних</a:t>
            </a:r>
            <a:r>
              <a:rPr lang="ru-RU" sz="2800" b="1" spc="150" dirty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палінням</a:t>
            </a:r>
            <a:r>
              <a:rPr lang="ru-RU" sz="2800" b="1" spc="150" dirty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sz="2800" b="1" spc="150" dirty="0" err="1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помирає</a:t>
            </a:r>
            <a:r>
              <a:rPr lang="ru-RU" sz="2800" b="1" spc="150" dirty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приблизно </a:t>
            </a:r>
            <a:r>
              <a:rPr lang="ru-RU" sz="2800" b="1" spc="150" dirty="0" err="1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півмільйона</a:t>
            </a:r>
            <a:r>
              <a:rPr lang="ru-RU" sz="2800" b="1" spc="150" dirty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жінок</a:t>
            </a:r>
            <a:r>
              <a:rPr lang="ru-RU" sz="2800" b="1" spc="150" dirty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uk-UA" sz="2800" b="1" spc="150" dirty="0">
              <a:ln w="11430"/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4093787330"/>
              </p:ext>
            </p:extLst>
          </p:nvPr>
        </p:nvGraphicFramePr>
        <p:xfrm>
          <a:off x="611560" y="116632"/>
          <a:ext cx="741682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3b469058a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2996952"/>
            <a:ext cx="1231467" cy="8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937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315200" cy="153863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 загрожує це українцям?..</a:t>
            </a:r>
            <a:endParaRPr lang="uk-UA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060848"/>
            <a:ext cx="3888432" cy="3240360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В </a:t>
            </a:r>
            <a:r>
              <a:rPr lang="ru-RU" sz="2800" b="1" dirty="0" err="1">
                <a:solidFill>
                  <a:srgbClr val="C00000"/>
                </a:solidFill>
              </a:rPr>
              <a:t>Україні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тютюнопаління</a:t>
            </a:r>
            <a:r>
              <a:rPr lang="ru-RU" sz="2800" b="1" dirty="0">
                <a:solidFill>
                  <a:srgbClr val="C00000"/>
                </a:solidFill>
              </a:rPr>
              <a:t> є </a:t>
            </a:r>
            <a:r>
              <a:rPr lang="ru-RU" sz="2800" b="1" dirty="0" err="1">
                <a:solidFill>
                  <a:srgbClr val="C00000"/>
                </a:solidFill>
              </a:rPr>
              <a:t>опосередкованою</a:t>
            </a:r>
            <a:r>
              <a:rPr lang="ru-RU" sz="2800" b="1" dirty="0">
                <a:solidFill>
                  <a:srgbClr val="C00000"/>
                </a:solidFill>
              </a:rPr>
              <a:t> причиною кожного </a:t>
            </a:r>
            <a:r>
              <a:rPr lang="ru-RU" sz="2800" b="1" dirty="0" err="1">
                <a:solidFill>
                  <a:srgbClr val="C00000"/>
                </a:solidFill>
              </a:rPr>
              <a:t>п'ятого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випадку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смерті</a:t>
            </a:r>
            <a:r>
              <a:rPr lang="ru-RU" sz="2800" b="1" dirty="0">
                <a:solidFill>
                  <a:srgbClr val="C00000"/>
                </a:solidFill>
              </a:rPr>
              <a:t> осіб </a:t>
            </a:r>
            <a:r>
              <a:rPr lang="ru-RU" sz="2800" b="1" dirty="0" err="1">
                <a:solidFill>
                  <a:srgbClr val="C00000"/>
                </a:solidFill>
              </a:rPr>
              <a:t>віком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понад</a:t>
            </a:r>
            <a:r>
              <a:rPr lang="ru-RU" sz="2800" b="1" dirty="0">
                <a:solidFill>
                  <a:srgbClr val="C00000"/>
                </a:solidFill>
              </a:rPr>
              <a:t> 35 </a:t>
            </a:r>
            <a:r>
              <a:rPr lang="ru-RU" sz="2800" b="1" dirty="0" err="1">
                <a:solidFill>
                  <a:srgbClr val="C00000"/>
                </a:solidFill>
              </a:rPr>
              <a:t>років</a:t>
            </a:r>
            <a:r>
              <a:rPr lang="ru-RU" sz="2800" b="1" dirty="0">
                <a:solidFill>
                  <a:srgbClr val="C00000"/>
                </a:solidFill>
              </a:rPr>
              <a:t>. </a:t>
            </a:r>
          </a:p>
          <a:p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79"/>
          <a:stretch/>
        </p:blipFill>
        <p:spPr bwMode="auto">
          <a:xfrm>
            <a:off x="4499992" y="1165522"/>
            <a:ext cx="3168352" cy="46825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130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315200" cy="1538633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err="1" smtClean="0">
                <a:ln w="11430"/>
                <a:solidFill>
                  <a:srgbClr val="FF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Звернення</a:t>
            </a:r>
            <a:r>
              <a:rPr lang="ru-RU" sz="3600" b="1" dirty="0" smtClean="0">
                <a:ln w="11430"/>
                <a:solidFill>
                  <a:srgbClr val="FF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 </a:t>
            </a:r>
            <a:r>
              <a:rPr lang="ru-RU" sz="3600" b="1" dirty="0" err="1" smtClean="0">
                <a:ln w="11430"/>
                <a:solidFill>
                  <a:srgbClr val="FF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курців</a:t>
            </a:r>
            <a:r>
              <a:rPr lang="ru-RU" sz="3600" b="1" dirty="0" smtClean="0">
                <a:ln w="11430"/>
                <a:solidFill>
                  <a:srgbClr val="FF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ru-RU" sz="3600" b="1" dirty="0" err="1" smtClean="0">
                <a:ln w="11430"/>
                <a:solidFill>
                  <a:srgbClr val="FF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якщо</a:t>
            </a:r>
            <a:r>
              <a:rPr lang="ru-RU" sz="3600" b="1" dirty="0" smtClean="0">
                <a:ln w="11430"/>
                <a:solidFill>
                  <a:srgbClr val="FF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1430"/>
                <a:solidFill>
                  <a:srgbClr val="FF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</a:t>
            </a:r>
            <a:r>
              <a:rPr lang="ru-RU" sz="3600" b="1" dirty="0">
                <a:ln w="11430"/>
                <a:solidFill>
                  <a:srgbClr val="FF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не </a:t>
            </a:r>
            <a:r>
              <a:rPr lang="ru-RU" sz="3600" b="1" dirty="0" err="1">
                <a:ln w="11430"/>
                <a:solidFill>
                  <a:srgbClr val="FF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думаєте</a:t>
            </a:r>
            <a:r>
              <a:rPr lang="ru-RU" sz="3600" b="1" dirty="0">
                <a:ln w="11430"/>
                <a:solidFill>
                  <a:srgbClr val="FF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про себе, то </a:t>
            </a:r>
            <a:r>
              <a:rPr lang="ru-RU" sz="3600" b="1" dirty="0" err="1">
                <a:ln w="11430"/>
                <a:solidFill>
                  <a:srgbClr val="FF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згадайте</a:t>
            </a:r>
            <a:r>
              <a:rPr lang="ru-RU" sz="3600" b="1" dirty="0">
                <a:ln w="11430"/>
                <a:solidFill>
                  <a:srgbClr val="FF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про </a:t>
            </a:r>
            <a:r>
              <a:rPr lang="ru-RU" sz="3600" b="1" dirty="0" err="1" smtClean="0">
                <a:ln w="11430"/>
                <a:solidFill>
                  <a:srgbClr val="FF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оточуючих</a:t>
            </a:r>
            <a:r>
              <a:rPr lang="ru-RU" sz="3600" b="1" dirty="0" smtClean="0">
                <a:ln w="11430"/>
                <a:solidFill>
                  <a:srgbClr val="FF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uk-UA" sz="3600" b="1" dirty="0">
              <a:ln w="11430"/>
              <a:solidFill>
                <a:srgbClr val="FF66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2060848"/>
            <a:ext cx="3081536" cy="4178306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Негативно впливає пасивне тютюнопаління на здоров’я оточуючих. В приміщенні з курцем протягом лише 1 години людина, яка не палить, кожного разу спалює по половині сигарети.</a:t>
            </a:r>
            <a:endParaRPr lang="uk-UA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4" name="Picture 2" descr="Картинки по запросу люди які не паля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2378642" cy="1584176"/>
          </a:xfrm>
          <a:prstGeom prst="rect">
            <a:avLst/>
          </a:prstGeom>
          <a:noFill/>
        </p:spPr>
      </p:pic>
      <p:sp>
        <p:nvSpPr>
          <p:cNvPr id="3076" name="AutoShape 4" descr="Картинки по запросу люди які не паля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78" name="AutoShape 6" descr="Картинки по запросу люди які не паля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 descr="original-12991621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3" y="3861048"/>
            <a:ext cx="3179845" cy="1907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2250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60648"/>
            <a:ext cx="7315200" cy="252028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Деякі  штрихи  статистики…</a:t>
            </a:r>
          </a:p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В Україні у 2018 р. в 449 навчальних закладах було проведено опитування щодо тютюнопаління… І результат :</a:t>
            </a:r>
            <a:endParaRPr lang="uk-UA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8247241"/>
              </p:ext>
            </p:extLst>
          </p:nvPr>
        </p:nvGraphicFramePr>
        <p:xfrm>
          <a:off x="2555776" y="3356992"/>
          <a:ext cx="5976664" cy="15121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88332"/>
                <a:gridCol w="2988332"/>
              </a:tblGrid>
              <a:tr h="847582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Курили протягом</a:t>
                      </a:r>
                      <a:r>
                        <a:rPr lang="uk-UA" b="1" baseline="0" dirty="0" smtClean="0"/>
                        <a:t> останніх 30 днів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Щоденно курили</a:t>
                      </a:r>
                      <a:endParaRPr lang="uk-UA" b="1" dirty="0"/>
                    </a:p>
                  </a:txBody>
                  <a:tcPr/>
                </a:tc>
              </a:tr>
              <a:tr h="664586">
                <a:tc>
                  <a:txBody>
                    <a:bodyPr/>
                    <a:lstStyle/>
                    <a:p>
                      <a:r>
                        <a:rPr lang="uk-UA" b="1" dirty="0" smtClean="0"/>
                        <a:t>19,1%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12,1%</a:t>
                      </a:r>
                      <a:endParaRPr lang="uk-UA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8028060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377</Words>
  <Application>Microsoft Office PowerPoint</Application>
  <PresentationFormat>Экран (4:3)</PresentationFormat>
  <Paragraphs>41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Эркер</vt:lpstr>
      <vt:lpstr>Проект «Здоров’я за гроші не купиш» </vt:lpstr>
      <vt:lpstr>Слайд 2</vt:lpstr>
      <vt:lpstr>Чому ж  палять дорослі люди?</vt:lpstr>
      <vt:lpstr>До чого призводить паління?</vt:lpstr>
      <vt:lpstr>Прочитайте  і задумайтесь…</vt:lpstr>
      <vt:lpstr>Слайд 6</vt:lpstr>
      <vt:lpstr>Чи загрожує це українцям?..</vt:lpstr>
      <vt:lpstr>Звернення до курців: якщо ви не думаєте про себе, то згадайте про оточуючих…</vt:lpstr>
      <vt:lpstr>Слайд 9</vt:lpstr>
      <vt:lpstr>Я провела опитування  серед старшокласників нашої  школи, щодо тютюнопаління. І ось такі результати…</vt:lpstr>
      <vt:lpstr>Мої роздуми…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«Куріння - зло»</dc:title>
  <dc:creator>User</dc:creator>
  <cp:lastModifiedBy>User</cp:lastModifiedBy>
  <cp:revision>20</cp:revision>
  <dcterms:created xsi:type="dcterms:W3CDTF">2018-02-07T17:40:19Z</dcterms:created>
  <dcterms:modified xsi:type="dcterms:W3CDTF">2018-02-08T11:20:11Z</dcterms:modified>
</cp:coreProperties>
</file>