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1" r:id="rId3"/>
    <p:sldId id="263" r:id="rId4"/>
    <p:sldId id="264" r:id="rId5"/>
    <p:sldId id="265" r:id="rId6"/>
    <p:sldId id="266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D7983-0E4B-4851-BA5F-DF80AE153488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F8E0C-8C00-47C3-A1EC-EB73F66E5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373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D7983-0E4B-4851-BA5F-DF80AE153488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F8E0C-8C00-47C3-A1EC-EB73F66E5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478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D7983-0E4B-4851-BA5F-DF80AE153488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F8E0C-8C00-47C3-A1EC-EB73F66E5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465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D7983-0E4B-4851-BA5F-DF80AE153488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F8E0C-8C00-47C3-A1EC-EB73F66E5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834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D7983-0E4B-4851-BA5F-DF80AE153488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F8E0C-8C00-47C3-A1EC-EB73F66E5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28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D7983-0E4B-4851-BA5F-DF80AE153488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F8E0C-8C00-47C3-A1EC-EB73F66E5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146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D7983-0E4B-4851-BA5F-DF80AE153488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F8E0C-8C00-47C3-A1EC-EB73F66E5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006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D7983-0E4B-4851-BA5F-DF80AE153488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F8E0C-8C00-47C3-A1EC-EB73F66E5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576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D7983-0E4B-4851-BA5F-DF80AE153488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F8E0C-8C00-47C3-A1EC-EB73F66E5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974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D7983-0E4B-4851-BA5F-DF80AE153488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F8E0C-8C00-47C3-A1EC-EB73F66E5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424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D7983-0E4B-4851-BA5F-DF80AE153488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F8E0C-8C00-47C3-A1EC-EB73F66E5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236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D7983-0E4B-4851-BA5F-DF80AE153488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2F8E0C-8C00-47C3-A1EC-EB73F66E5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097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enovo\Desktop\Фон для презентацій\1653504289_53-celes-club-p-fon-dlya-prezentatsii-obuchenie-gramote-kr-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788"/>
            <a:ext cx="9036496" cy="665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7664" y="188640"/>
            <a:ext cx="6624736" cy="9361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tx1"/>
                </a:solidFill>
              </a:rPr>
              <a:t>День 1. Казковий світ дитинства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35696" y="1628800"/>
            <a:ext cx="59046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uk-UA" sz="2400" b="1" dirty="0"/>
              <a:t>Вікторина «Казковий світ дитинства</a:t>
            </a:r>
            <a:r>
              <a:rPr lang="uk-UA" sz="2400" b="1" dirty="0" smtClean="0"/>
              <a:t>».</a:t>
            </a:r>
            <a:endParaRPr lang="uk-UA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835696" y="2120597"/>
            <a:ext cx="57606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/>
              <a:t>2.     Асоціативний </a:t>
            </a:r>
            <a:r>
              <a:rPr lang="uk-UA" sz="2400" b="1" dirty="0"/>
              <a:t>кущ «Дитинство</a:t>
            </a:r>
            <a:r>
              <a:rPr lang="uk-UA" sz="2400" b="1" dirty="0" smtClean="0"/>
              <a:t>».</a:t>
            </a:r>
            <a:endParaRPr lang="uk-UA" sz="2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979712" y="2708920"/>
            <a:ext cx="51125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/>
              <a:t>3.      Загадки </a:t>
            </a:r>
            <a:r>
              <a:rPr lang="uk-UA" sz="2400" b="1" dirty="0"/>
              <a:t>по сім’ю і родину.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979712" y="3228712"/>
            <a:ext cx="43157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/>
              <a:t>4.  Вікторина </a:t>
            </a:r>
            <a:r>
              <a:rPr lang="uk-UA" sz="2400" b="1" dirty="0"/>
              <a:t>«Потяг казкарів</a:t>
            </a:r>
            <a:r>
              <a:rPr lang="uk-UA" sz="2400" b="1" dirty="0" smtClean="0"/>
              <a:t>».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91059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novo\Desktop\Фон для презентацій\9fa3801ef5eefd72ba51f9703aa39d2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59632" y="1628800"/>
            <a:ext cx="6127502" cy="36724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08253" y="1916832"/>
            <a:ext cx="5630259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Тиждень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початкових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класів</a:t>
            </a:r>
          </a:p>
          <a:p>
            <a:pPr algn="ctr"/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31.10.-04.11.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011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enovo\Desktop\Фон для презентацій\1616527053_18-p-shkolnii-fon-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3114"/>
            <a:ext cx="9108504" cy="682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260648"/>
            <a:ext cx="7992888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prstClr val="black"/>
                </a:solidFill>
                <a:ea typeface="+mj-ea"/>
                <a:cs typeface="+mj-cs"/>
              </a:rPr>
              <a:t>День 2. Мелодійна українська мова </a:t>
            </a:r>
            <a:endParaRPr lang="ru-RU" sz="3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1124744"/>
            <a:ext cx="6696744" cy="302433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AutoNum type="arabicPeriod"/>
            </a:pPr>
            <a:r>
              <a:rPr lang="uk-UA" sz="2400" b="1" dirty="0">
                <a:solidFill>
                  <a:schemeClr val="tx1"/>
                </a:solidFill>
              </a:rPr>
              <a:t>Вікторина «Мелодійна українська мова</a:t>
            </a:r>
            <a:r>
              <a:rPr lang="uk-UA" sz="2400" b="1" dirty="0" smtClean="0">
                <a:solidFill>
                  <a:schemeClr val="tx1"/>
                </a:solidFill>
              </a:rPr>
              <a:t>».</a:t>
            </a:r>
            <a:endParaRPr lang="uk-UA" sz="2400" b="1" dirty="0">
              <a:solidFill>
                <a:schemeClr val="tx1"/>
              </a:solidFill>
            </a:endParaRPr>
          </a:p>
          <a:p>
            <a:pPr marL="514350" indent="-514350">
              <a:buAutoNum type="arabicPeriod"/>
            </a:pPr>
            <a:r>
              <a:rPr lang="uk-UA" sz="2400" b="1" dirty="0">
                <a:solidFill>
                  <a:schemeClr val="tx1"/>
                </a:solidFill>
              </a:rPr>
              <a:t>Вікторина «Мовне асорті</a:t>
            </a:r>
            <a:r>
              <a:rPr lang="uk-UA" sz="2400" b="1" dirty="0" smtClean="0">
                <a:solidFill>
                  <a:schemeClr val="tx1"/>
                </a:solidFill>
              </a:rPr>
              <a:t>».</a:t>
            </a:r>
            <a:endParaRPr lang="uk-UA" sz="2400" b="1" dirty="0">
              <a:solidFill>
                <a:schemeClr val="tx1"/>
              </a:solidFill>
            </a:endParaRPr>
          </a:p>
          <a:p>
            <a:pPr marL="514350" indent="-514350">
              <a:buAutoNum type="arabicPeriod"/>
            </a:pPr>
            <a:r>
              <a:rPr lang="uk-UA" sz="2400" b="1" dirty="0">
                <a:solidFill>
                  <a:schemeClr val="tx1"/>
                </a:solidFill>
              </a:rPr>
              <a:t>Мовознавча загадкова вікторина «Ерудит</a:t>
            </a:r>
            <a:r>
              <a:rPr lang="uk-UA" sz="2400" b="1" dirty="0" smtClean="0">
                <a:solidFill>
                  <a:schemeClr val="tx1"/>
                </a:solidFill>
              </a:rPr>
              <a:t>».</a:t>
            </a:r>
            <a:endParaRPr lang="uk-UA" sz="2400" b="1" dirty="0">
              <a:solidFill>
                <a:schemeClr val="tx1"/>
              </a:solidFill>
            </a:endParaRPr>
          </a:p>
          <a:p>
            <a:pPr marL="514350" indent="-514350">
              <a:buAutoNum type="arabicPeriod"/>
            </a:pPr>
            <a:r>
              <a:rPr lang="uk-UA" sz="2400" b="1" dirty="0">
                <a:solidFill>
                  <a:schemeClr val="tx1"/>
                </a:solidFill>
              </a:rPr>
              <a:t>Бліц-вікторина «Ми знаємо українську мову</a:t>
            </a:r>
            <a:r>
              <a:rPr lang="uk-UA" sz="2400" b="1" dirty="0" smtClean="0">
                <a:solidFill>
                  <a:schemeClr val="tx1"/>
                </a:solidFill>
              </a:rPr>
              <a:t>».</a:t>
            </a:r>
            <a:endParaRPr lang="uk-UA" sz="2400" b="1" dirty="0">
              <a:solidFill>
                <a:schemeClr val="tx1"/>
              </a:solidFill>
            </a:endParaRPr>
          </a:p>
          <a:p>
            <a:pPr marL="514350" indent="-514350">
              <a:buAutoNum type="arabicPeriod"/>
            </a:pPr>
            <a:r>
              <a:rPr lang="uk-UA" sz="2400" b="1" dirty="0">
                <a:solidFill>
                  <a:schemeClr val="tx1"/>
                </a:solidFill>
              </a:rPr>
              <a:t>Легенди і казки про мову.</a:t>
            </a:r>
          </a:p>
          <a:p>
            <a:pPr marL="514350" indent="-514350">
              <a:buAutoNum type="arabicPeriod"/>
            </a:pPr>
            <a:r>
              <a:rPr lang="uk-UA" sz="2400" b="1" dirty="0">
                <a:solidFill>
                  <a:schemeClr val="tx1"/>
                </a:solidFill>
              </a:rPr>
              <a:t>Вірші про українську мову.</a:t>
            </a:r>
          </a:p>
        </p:txBody>
      </p:sp>
    </p:spTree>
    <p:extLst>
      <p:ext uri="{BB962C8B-B14F-4D97-AF65-F5344CB8AC3E}">
        <p14:creationId xmlns:p14="http://schemas.microsoft.com/office/powerpoint/2010/main" val="391258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enovo\Desktop\Фон для презентацій\free-png.ru-8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928992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79712" y="1700808"/>
            <a:ext cx="5544616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dirty="0">
                <a:solidFill>
                  <a:prstClr val="black"/>
                </a:solidFill>
                <a:ea typeface="+mj-ea"/>
                <a:cs typeface="+mj-cs"/>
              </a:rPr>
              <a:t>День 3. Цариця наук - математика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551837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buAutoNum type="arabicPeriod"/>
            </a:pPr>
            <a:r>
              <a:rPr lang="uk-UA" sz="2000" b="1" dirty="0"/>
              <a:t>Вікторина «Математика – цариця наук</a:t>
            </a:r>
            <a:r>
              <a:rPr lang="uk-UA" sz="2000" b="1" dirty="0" smtClean="0"/>
              <a:t>».</a:t>
            </a:r>
            <a:endParaRPr lang="uk-UA" sz="2000" b="1" dirty="0"/>
          </a:p>
          <a:p>
            <a:pPr marL="514350" indent="-514350">
              <a:buAutoNum type="arabicPeriod"/>
            </a:pPr>
            <a:r>
              <a:rPr lang="uk-UA" sz="2000" b="1" dirty="0"/>
              <a:t>Математична вікторина від тітоньки Сови.</a:t>
            </a:r>
          </a:p>
          <a:p>
            <a:pPr marL="514350" indent="-514350">
              <a:buAutoNum type="arabicPeriod"/>
            </a:pPr>
            <a:r>
              <a:rPr lang="uk-UA" sz="2000" b="1" dirty="0"/>
              <a:t>Казкова математика: казки про математику , графічні диктанти і розмальовки по точках.</a:t>
            </a:r>
          </a:p>
        </p:txBody>
      </p:sp>
    </p:spTree>
    <p:extLst>
      <p:ext uri="{BB962C8B-B14F-4D97-AF65-F5344CB8AC3E}">
        <p14:creationId xmlns:p14="http://schemas.microsoft.com/office/powerpoint/2010/main" val="176893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enovo\Desktop\Фон для презентацій\img_s531108_1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638" y="0"/>
            <a:ext cx="9036496" cy="669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404664"/>
            <a:ext cx="6984776" cy="10801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tx1"/>
                </a:solidFill>
              </a:rPr>
              <a:t>День 4. День любителів природи.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844824"/>
            <a:ext cx="684076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uk-UA" sz="2800" b="1" dirty="0"/>
              <a:t>Вікторина «Ми любимо природу».</a:t>
            </a:r>
          </a:p>
          <a:p>
            <a:pPr marL="514350" indent="-514350">
              <a:buAutoNum type="arabicPeriod"/>
            </a:pPr>
            <a:r>
              <a:rPr lang="uk-UA" sz="2800" b="1" dirty="0"/>
              <a:t>Загадкова вікторина «Друзі наші менші».</a:t>
            </a:r>
          </a:p>
          <a:p>
            <a:pPr marL="514350" indent="-514350">
              <a:buAutoNum type="arabicPeriod"/>
            </a:pPr>
            <a:r>
              <a:rPr lang="uk-UA" sz="2800" b="1" dirty="0"/>
              <a:t>Природознавча гра «Визнач зайве слово».</a:t>
            </a:r>
          </a:p>
          <a:p>
            <a:pPr marL="514350" indent="-514350">
              <a:buAutoNum type="arabicPeriod"/>
            </a:pPr>
            <a:r>
              <a:rPr lang="uk-UA" sz="2800" b="1" dirty="0"/>
              <a:t>Читанка </a:t>
            </a:r>
            <a:r>
              <a:rPr lang="uk-UA" sz="2800" b="1" dirty="0" err="1"/>
              <a:t>–розмальовка</a:t>
            </a:r>
            <a:r>
              <a:rPr lang="uk-UA" sz="2800" b="1" dirty="0"/>
              <a:t>: вірші про природу.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54656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lenovo\Desktop\Фон для презентацій\1643889192_14-phonoteka-org-p-fon-dlya-prezentatsii-shkola-mladshii-klas-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649" y="-58438"/>
            <a:ext cx="91287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680" y="404664"/>
            <a:ext cx="66247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dirty="0">
                <a:solidFill>
                  <a:prstClr val="black"/>
                </a:solidFill>
                <a:ea typeface="+mj-ea"/>
                <a:cs typeface="+mj-cs"/>
              </a:rPr>
              <a:t>День 5. З Україною в серці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07704" y="1209270"/>
            <a:ext cx="532859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uk-UA" sz="2400" b="1" dirty="0"/>
              <a:t>Вікторина «З Україною в серці»</a:t>
            </a:r>
          </a:p>
          <a:p>
            <a:pPr marL="514350" indent="-514350">
              <a:buAutoNum type="arabicPeriod"/>
            </a:pPr>
            <a:r>
              <a:rPr lang="uk-UA" sz="2400" b="1" dirty="0"/>
              <a:t>Зашифровані прислів’я про Україну.</a:t>
            </a:r>
          </a:p>
          <a:p>
            <a:pPr marL="514350" indent="-514350">
              <a:buAutoNum type="arabicPeriod"/>
            </a:pPr>
            <a:r>
              <a:rPr lang="uk-UA" sz="2400" b="1" dirty="0"/>
              <a:t>Гра «Правда-неправда» з </a:t>
            </a:r>
            <a:r>
              <a:rPr lang="uk-UA" sz="2400" b="1" dirty="0" err="1"/>
              <a:t>Лего</a:t>
            </a:r>
            <a:r>
              <a:rPr lang="uk-UA" sz="2400" b="1" dirty="0"/>
              <a:t>:»Незвичайні рекорди України».</a:t>
            </a:r>
          </a:p>
          <a:p>
            <a:pPr marL="514350" indent="-514350">
              <a:buAutoNum type="arabicPeriod"/>
            </a:pPr>
            <a:r>
              <a:rPr lang="uk-UA" sz="2400" b="1" dirty="0"/>
              <a:t>Завдання на вивчення символів України.</a:t>
            </a:r>
          </a:p>
          <a:p>
            <a:pPr marL="514350" indent="-514350">
              <a:buAutoNum type="arabicPeriod"/>
            </a:pPr>
            <a:r>
              <a:rPr lang="uk-UA" sz="2400" b="1" dirty="0"/>
              <a:t>Загадкова вікторина «Символи України»</a:t>
            </a:r>
          </a:p>
          <a:p>
            <a:pPr marL="514350" indent="-514350">
              <a:buAutoNum type="arabicPeriod"/>
            </a:pPr>
            <a:r>
              <a:rPr lang="uk-UA" sz="2400" b="1" dirty="0"/>
              <a:t>Українознавча </a:t>
            </a:r>
            <a:r>
              <a:rPr lang="uk-UA" sz="2400" b="1" dirty="0" err="1"/>
              <a:t>фізкультхвилинка</a:t>
            </a:r>
            <a:r>
              <a:rPr lang="uk-UA" sz="2400" b="1" dirty="0"/>
              <a:t>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43837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196</Words>
  <Application>Microsoft Office PowerPoint</Application>
  <PresentationFormat>Экран (4:3)</PresentationFormat>
  <Paragraphs>31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1. Казковий світ дитинства</dc:title>
  <dc:creator>lenovo</dc:creator>
  <cp:lastModifiedBy>lenovo</cp:lastModifiedBy>
  <cp:revision>8</cp:revision>
  <dcterms:created xsi:type="dcterms:W3CDTF">2022-10-26T08:35:45Z</dcterms:created>
  <dcterms:modified xsi:type="dcterms:W3CDTF">2022-10-30T14:04:26Z</dcterms:modified>
</cp:coreProperties>
</file>