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23"/>
  </p:notesMasterIdLst>
  <p:sldIdLst>
    <p:sldId id="257" r:id="rId3"/>
    <p:sldId id="263" r:id="rId4"/>
    <p:sldId id="264" r:id="rId5"/>
    <p:sldId id="273" r:id="rId6"/>
    <p:sldId id="275" r:id="rId7"/>
    <p:sldId id="280" r:id="rId8"/>
    <p:sldId id="276" r:id="rId9"/>
    <p:sldId id="281" r:id="rId10"/>
    <p:sldId id="277" r:id="rId11"/>
    <p:sldId id="268" r:id="rId12"/>
    <p:sldId id="279" r:id="rId13"/>
    <p:sldId id="283" r:id="rId14"/>
    <p:sldId id="284" r:id="rId15"/>
    <p:sldId id="270" r:id="rId16"/>
    <p:sldId id="285" r:id="rId17"/>
    <p:sldId id="259" r:id="rId18"/>
    <p:sldId id="271" r:id="rId19"/>
    <p:sldId id="286" r:id="rId20"/>
    <p:sldId id="272" r:id="rId21"/>
    <p:sldId id="28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59" d="100"/>
          <a:sy n="59" d="100"/>
        </p:scale>
        <p:origin x="-816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F3CFBAD-A901-4B85-B626-F9913EECA00D}" type="doc">
      <dgm:prSet loTypeId="urn:microsoft.com/office/officeart/2005/8/layout/vProcess5" loCatId="process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7C59CA6-CCA2-4431-8E6E-DE408E736827}">
      <dgm:prSet phldrT="[Текст]" custT="1"/>
      <dgm:spPr/>
      <dgm:t>
        <a:bodyPr/>
        <a:lstStyle/>
        <a:p>
          <a:r>
            <a:rPr lang="uk-UA" sz="3000" b="1" dirty="0" smtClean="0">
              <a:solidFill>
                <a:schemeClr val="tx1"/>
              </a:solidFill>
              <a:latin typeface="Monotype Corsiva" pitchFamily="66" charset="0"/>
            </a:rPr>
            <a:t>Допомогти дитині згадати свою національну і родову належність</a:t>
          </a:r>
          <a:endParaRPr lang="ru-RU" sz="3000" b="1" dirty="0">
            <a:solidFill>
              <a:schemeClr val="tx1"/>
            </a:solidFill>
            <a:latin typeface="Monotype Corsiva" pitchFamily="66" charset="0"/>
          </a:endParaRPr>
        </a:p>
      </dgm:t>
    </dgm:pt>
    <dgm:pt modelId="{017CB929-89EE-45A4-ADD9-1EFA5FC58F67}" type="parTrans" cxnId="{DD9A5F91-C463-4FA0-A468-1C2753EA2249}">
      <dgm:prSet/>
      <dgm:spPr/>
      <dgm:t>
        <a:bodyPr/>
        <a:lstStyle/>
        <a:p>
          <a:endParaRPr lang="ru-RU"/>
        </a:p>
      </dgm:t>
    </dgm:pt>
    <dgm:pt modelId="{3BEF1E33-10CB-4AFB-9B6B-DFC8B337D588}" type="sibTrans" cxnId="{DD9A5F91-C463-4FA0-A468-1C2753EA2249}">
      <dgm:prSet/>
      <dgm:spPr/>
      <dgm:t>
        <a:bodyPr/>
        <a:lstStyle/>
        <a:p>
          <a:endParaRPr lang="ru-RU"/>
        </a:p>
      </dgm:t>
    </dgm:pt>
    <dgm:pt modelId="{F899463C-AE54-45C8-B8D2-56B9AB3AE367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Monotype Corsiva" pitchFamily="66" charset="0"/>
            </a:rPr>
            <a:t>Вчити шанобливо ставитись до свого стародавнього коріння</a:t>
          </a:r>
          <a:endParaRPr lang="ru-RU" b="1" dirty="0">
            <a:solidFill>
              <a:schemeClr val="tx1"/>
            </a:solidFill>
            <a:latin typeface="Monotype Corsiva" pitchFamily="66" charset="0"/>
          </a:endParaRPr>
        </a:p>
      </dgm:t>
    </dgm:pt>
    <dgm:pt modelId="{61DB9AC9-911D-4680-B0A0-B8E6199FBFE0}" type="parTrans" cxnId="{82A44654-C0FF-4231-A5DB-9290033873CF}">
      <dgm:prSet/>
      <dgm:spPr/>
      <dgm:t>
        <a:bodyPr/>
        <a:lstStyle/>
        <a:p>
          <a:endParaRPr lang="ru-RU"/>
        </a:p>
      </dgm:t>
    </dgm:pt>
    <dgm:pt modelId="{D7772441-FF9F-483C-AF9A-67BF38F12DF4}" type="sibTrans" cxnId="{82A44654-C0FF-4231-A5DB-9290033873CF}">
      <dgm:prSet/>
      <dgm:spPr/>
      <dgm:t>
        <a:bodyPr/>
        <a:lstStyle/>
        <a:p>
          <a:endParaRPr lang="ru-RU"/>
        </a:p>
      </dgm:t>
    </dgm:pt>
    <dgm:pt modelId="{62431C55-D82C-4B3E-9A79-167ED3CC3024}">
      <dgm:prSet phldrT="[Текст]"/>
      <dgm:spPr/>
      <dgm:t>
        <a:bodyPr/>
        <a:lstStyle/>
        <a:p>
          <a:r>
            <a:rPr lang="uk-UA" b="1" dirty="0" smtClean="0">
              <a:solidFill>
                <a:schemeClr val="tx1"/>
              </a:solidFill>
              <a:latin typeface="Monotype Corsiva" pitchFamily="66" charset="0"/>
            </a:rPr>
            <a:t>Виховувати в учнів повагу і </a:t>
          </a:r>
          <a:r>
            <a:rPr lang="uk-UA" b="1" dirty="0" err="1" smtClean="0">
              <a:solidFill>
                <a:schemeClr val="tx1"/>
              </a:solidFill>
              <a:latin typeface="Monotype Corsiva" pitchFamily="66" charset="0"/>
            </a:rPr>
            <a:t>шану</a:t>
          </a:r>
          <a:r>
            <a:rPr lang="uk-UA" b="1" dirty="0" smtClean="0">
              <a:solidFill>
                <a:schemeClr val="tx1"/>
              </a:solidFill>
              <a:latin typeface="Monotype Corsiva" pitchFamily="66" charset="0"/>
            </a:rPr>
            <a:t>  </a:t>
          </a:r>
          <a:r>
            <a:rPr lang="uk-UA" b="1" dirty="0" err="1" smtClean="0">
              <a:solidFill>
                <a:schemeClr val="tx1"/>
              </a:solidFill>
              <a:latin typeface="Monotype Corsiva" pitchFamily="66" charset="0"/>
            </a:rPr>
            <a:t>пам</a:t>
          </a:r>
          <a:r>
            <a:rPr lang="en-US" b="1" dirty="0" smtClean="0">
              <a:solidFill>
                <a:schemeClr val="tx1"/>
              </a:solidFill>
              <a:latin typeface="Monotype Corsiva" pitchFamily="66" charset="0"/>
            </a:rPr>
            <a:t>’</a:t>
          </a:r>
          <a:r>
            <a:rPr lang="uk-UA" b="1" dirty="0" smtClean="0">
              <a:solidFill>
                <a:schemeClr val="tx1"/>
              </a:solidFill>
              <a:latin typeface="Monotype Corsiva" pitchFamily="66" charset="0"/>
            </a:rPr>
            <a:t>яті предків</a:t>
          </a:r>
          <a:endParaRPr lang="ru-RU" b="1" dirty="0">
            <a:solidFill>
              <a:schemeClr val="tx1"/>
            </a:solidFill>
            <a:latin typeface="Monotype Corsiva" pitchFamily="66" charset="0"/>
          </a:endParaRPr>
        </a:p>
      </dgm:t>
    </dgm:pt>
    <dgm:pt modelId="{511E63D8-F80D-4856-BC5B-BDCCF6FAD2C1}" type="parTrans" cxnId="{D2EB081B-3474-4A75-9D42-CB644DC73520}">
      <dgm:prSet/>
      <dgm:spPr/>
      <dgm:t>
        <a:bodyPr/>
        <a:lstStyle/>
        <a:p>
          <a:endParaRPr lang="ru-RU"/>
        </a:p>
      </dgm:t>
    </dgm:pt>
    <dgm:pt modelId="{D897BF4C-DEC7-41A6-910A-E30AB8198AEE}" type="sibTrans" cxnId="{D2EB081B-3474-4A75-9D42-CB644DC73520}">
      <dgm:prSet/>
      <dgm:spPr/>
      <dgm:t>
        <a:bodyPr/>
        <a:lstStyle/>
        <a:p>
          <a:endParaRPr lang="ru-RU"/>
        </a:p>
      </dgm:t>
    </dgm:pt>
    <dgm:pt modelId="{C10D595D-FD60-40B7-835F-C640FDA7BF81}">
      <dgm:prSet phldrT="[Текст]"/>
      <dgm:spPr/>
      <dgm:t>
        <a:bodyPr/>
        <a:lstStyle/>
        <a:p>
          <a:r>
            <a:rPr lang="uk-UA" dirty="0" smtClean="0"/>
            <a:t> </a:t>
          </a:r>
          <a:r>
            <a:rPr lang="uk-UA" b="1" dirty="0" smtClean="0">
              <a:solidFill>
                <a:schemeClr val="tx1"/>
              </a:solidFill>
              <a:latin typeface="Monotype Corsiva" pitchFamily="66" charset="0"/>
            </a:rPr>
            <a:t>Залучати дітей до витоків народної культури</a:t>
          </a:r>
          <a:endParaRPr lang="ru-RU" b="1" dirty="0">
            <a:solidFill>
              <a:schemeClr val="tx1"/>
            </a:solidFill>
            <a:latin typeface="Monotype Corsiva" pitchFamily="66" charset="0"/>
          </a:endParaRPr>
        </a:p>
      </dgm:t>
    </dgm:pt>
    <dgm:pt modelId="{20F465CE-D194-4C93-BB9A-87D80F46972B}" type="parTrans" cxnId="{879ADDF2-A82D-459C-A680-A6C78380E797}">
      <dgm:prSet/>
      <dgm:spPr/>
      <dgm:t>
        <a:bodyPr/>
        <a:lstStyle/>
        <a:p>
          <a:endParaRPr lang="ru-RU"/>
        </a:p>
      </dgm:t>
    </dgm:pt>
    <dgm:pt modelId="{6BFF818A-5029-4095-B4AE-E44D6898BB33}" type="sibTrans" cxnId="{879ADDF2-A82D-459C-A680-A6C78380E797}">
      <dgm:prSet/>
      <dgm:spPr/>
      <dgm:t>
        <a:bodyPr/>
        <a:lstStyle/>
        <a:p>
          <a:endParaRPr lang="ru-RU"/>
        </a:p>
      </dgm:t>
    </dgm:pt>
    <dgm:pt modelId="{8DE205E6-5083-4914-AE74-68F3F2F4122B}" type="pres">
      <dgm:prSet presAssocID="{9F3CFBAD-A901-4B85-B626-F9913EECA00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2B6BF8A-D5B2-47E2-BDFE-BA8C185A1760}" type="pres">
      <dgm:prSet presAssocID="{9F3CFBAD-A901-4B85-B626-F9913EECA00D}" presName="dummyMaxCanvas" presStyleCnt="0">
        <dgm:presLayoutVars/>
      </dgm:prSet>
      <dgm:spPr/>
    </dgm:pt>
    <dgm:pt modelId="{1033BD2B-CE5B-47C1-B722-65A3C480EAF4}" type="pres">
      <dgm:prSet presAssocID="{9F3CFBAD-A901-4B85-B626-F9913EECA00D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2E218C-4E53-42C6-9A9A-D489A1C85316}" type="pres">
      <dgm:prSet presAssocID="{9F3CFBAD-A901-4B85-B626-F9913EECA00D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6A7488-E895-4C9F-BAB9-297F7A37B504}" type="pres">
      <dgm:prSet presAssocID="{9F3CFBAD-A901-4B85-B626-F9913EECA00D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B5352D-2BFC-44CF-9695-5852368DFD24}" type="pres">
      <dgm:prSet presAssocID="{9F3CFBAD-A901-4B85-B626-F9913EECA00D}" presName="FourNodes_4" presStyleLbl="node1" presStyleIdx="3" presStyleCnt="4" custScaleY="1013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5D99FB-9683-4DD5-8D69-70B7EC2C7B94}" type="pres">
      <dgm:prSet presAssocID="{9F3CFBAD-A901-4B85-B626-F9913EECA00D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A312D6-50EB-49D0-A490-E18F005A669F}" type="pres">
      <dgm:prSet presAssocID="{9F3CFBAD-A901-4B85-B626-F9913EECA00D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5CFDA96-A5D2-4AA9-B1A3-0320765FCAC8}" type="pres">
      <dgm:prSet presAssocID="{9F3CFBAD-A901-4B85-B626-F9913EECA00D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53CF65-ACB3-4B59-AC3B-E0E581FA0A67}" type="pres">
      <dgm:prSet presAssocID="{9F3CFBAD-A901-4B85-B626-F9913EECA00D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31669A-3DDB-46EE-8CA9-FF58FC97DBF1}" type="pres">
      <dgm:prSet presAssocID="{9F3CFBAD-A901-4B85-B626-F9913EECA00D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166162-6009-4445-BD70-08B7B730577F}" type="pres">
      <dgm:prSet presAssocID="{9F3CFBAD-A901-4B85-B626-F9913EECA00D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128298-C280-455F-A41C-2692BC8AC162}" type="pres">
      <dgm:prSet presAssocID="{9F3CFBAD-A901-4B85-B626-F9913EECA00D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CD11E6-94E8-4FDB-8399-33D4B117568E}" type="presOf" srcId="{F899463C-AE54-45C8-B8D2-56B9AB3AE367}" destId="{1D2E218C-4E53-42C6-9A9A-D489A1C85316}" srcOrd="0" destOrd="0" presId="urn:microsoft.com/office/officeart/2005/8/layout/vProcess5"/>
    <dgm:cxn modelId="{879ADDF2-A82D-459C-A680-A6C78380E797}" srcId="{9F3CFBAD-A901-4B85-B626-F9913EECA00D}" destId="{C10D595D-FD60-40B7-835F-C640FDA7BF81}" srcOrd="3" destOrd="0" parTransId="{20F465CE-D194-4C93-BB9A-87D80F46972B}" sibTransId="{6BFF818A-5029-4095-B4AE-E44D6898BB33}"/>
    <dgm:cxn modelId="{DBFA0804-0F26-4171-A9E2-BFD2F95505CF}" type="presOf" srcId="{D897BF4C-DEC7-41A6-910A-E30AB8198AEE}" destId="{65CFDA96-A5D2-4AA9-B1A3-0320765FCAC8}" srcOrd="0" destOrd="0" presId="urn:microsoft.com/office/officeart/2005/8/layout/vProcess5"/>
    <dgm:cxn modelId="{7AD1C636-05B3-43AD-8EFC-E78F8BC9AFF9}" type="presOf" srcId="{3BEF1E33-10CB-4AFB-9B6B-DFC8B337D588}" destId="{AD5D99FB-9683-4DD5-8D69-70B7EC2C7B94}" srcOrd="0" destOrd="0" presId="urn:microsoft.com/office/officeart/2005/8/layout/vProcess5"/>
    <dgm:cxn modelId="{FC893319-9001-45C0-A4F0-13C4C063275F}" type="presOf" srcId="{9F3CFBAD-A901-4B85-B626-F9913EECA00D}" destId="{8DE205E6-5083-4914-AE74-68F3F2F4122B}" srcOrd="0" destOrd="0" presId="urn:microsoft.com/office/officeart/2005/8/layout/vProcess5"/>
    <dgm:cxn modelId="{D5C83E9D-873D-4DC2-A73B-99FB2B1A6602}" type="presOf" srcId="{62431C55-D82C-4B3E-9A79-167ED3CC3024}" destId="{E86A7488-E895-4C9F-BAB9-297F7A37B504}" srcOrd="0" destOrd="0" presId="urn:microsoft.com/office/officeart/2005/8/layout/vProcess5"/>
    <dgm:cxn modelId="{2392E34F-A646-4B7C-8DA5-8F4BD261303E}" type="presOf" srcId="{62431C55-D82C-4B3E-9A79-167ED3CC3024}" destId="{1E166162-6009-4445-BD70-08B7B730577F}" srcOrd="1" destOrd="0" presId="urn:microsoft.com/office/officeart/2005/8/layout/vProcess5"/>
    <dgm:cxn modelId="{DD9A5F91-C463-4FA0-A468-1C2753EA2249}" srcId="{9F3CFBAD-A901-4B85-B626-F9913EECA00D}" destId="{C7C59CA6-CCA2-4431-8E6E-DE408E736827}" srcOrd="0" destOrd="0" parTransId="{017CB929-89EE-45A4-ADD9-1EFA5FC58F67}" sibTransId="{3BEF1E33-10CB-4AFB-9B6B-DFC8B337D588}"/>
    <dgm:cxn modelId="{FD3B3778-EAFE-4FE9-85DD-386659461635}" type="presOf" srcId="{F899463C-AE54-45C8-B8D2-56B9AB3AE367}" destId="{0931669A-3DDB-46EE-8CA9-FF58FC97DBF1}" srcOrd="1" destOrd="0" presId="urn:microsoft.com/office/officeart/2005/8/layout/vProcess5"/>
    <dgm:cxn modelId="{82A44654-C0FF-4231-A5DB-9290033873CF}" srcId="{9F3CFBAD-A901-4B85-B626-F9913EECA00D}" destId="{F899463C-AE54-45C8-B8D2-56B9AB3AE367}" srcOrd="1" destOrd="0" parTransId="{61DB9AC9-911D-4680-B0A0-B8E6199FBFE0}" sibTransId="{D7772441-FF9F-483C-AF9A-67BF38F12DF4}"/>
    <dgm:cxn modelId="{86959387-58E6-4C1C-B62A-074E95AAAB07}" type="presOf" srcId="{C7C59CA6-CCA2-4431-8E6E-DE408E736827}" destId="{4453CF65-ACB3-4B59-AC3B-E0E581FA0A67}" srcOrd="1" destOrd="0" presId="urn:microsoft.com/office/officeart/2005/8/layout/vProcess5"/>
    <dgm:cxn modelId="{D2EB081B-3474-4A75-9D42-CB644DC73520}" srcId="{9F3CFBAD-A901-4B85-B626-F9913EECA00D}" destId="{62431C55-D82C-4B3E-9A79-167ED3CC3024}" srcOrd="2" destOrd="0" parTransId="{511E63D8-F80D-4856-BC5B-BDCCF6FAD2C1}" sibTransId="{D897BF4C-DEC7-41A6-910A-E30AB8198AEE}"/>
    <dgm:cxn modelId="{A15B0EEC-E935-4855-837C-63AF86614A38}" type="presOf" srcId="{C7C59CA6-CCA2-4431-8E6E-DE408E736827}" destId="{1033BD2B-CE5B-47C1-B722-65A3C480EAF4}" srcOrd="0" destOrd="0" presId="urn:microsoft.com/office/officeart/2005/8/layout/vProcess5"/>
    <dgm:cxn modelId="{BFB46CA1-7055-42E9-BAB2-51CA424877D1}" type="presOf" srcId="{D7772441-FF9F-483C-AF9A-67BF38F12DF4}" destId="{A8A312D6-50EB-49D0-A490-E18F005A669F}" srcOrd="0" destOrd="0" presId="urn:microsoft.com/office/officeart/2005/8/layout/vProcess5"/>
    <dgm:cxn modelId="{720DD30B-032B-44B3-857D-E70D1DBFFB15}" type="presOf" srcId="{C10D595D-FD60-40B7-835F-C640FDA7BF81}" destId="{DEB5352D-2BFC-44CF-9695-5852368DFD24}" srcOrd="0" destOrd="0" presId="urn:microsoft.com/office/officeart/2005/8/layout/vProcess5"/>
    <dgm:cxn modelId="{CB3D5EC4-16D8-44B3-969B-5416104943ED}" type="presOf" srcId="{C10D595D-FD60-40B7-835F-C640FDA7BF81}" destId="{46128298-C280-455F-A41C-2692BC8AC162}" srcOrd="1" destOrd="0" presId="urn:microsoft.com/office/officeart/2005/8/layout/vProcess5"/>
    <dgm:cxn modelId="{F49B13EF-038A-43BA-AC78-521AB2665E34}" type="presParOf" srcId="{8DE205E6-5083-4914-AE74-68F3F2F4122B}" destId="{52B6BF8A-D5B2-47E2-BDFE-BA8C185A1760}" srcOrd="0" destOrd="0" presId="urn:microsoft.com/office/officeart/2005/8/layout/vProcess5"/>
    <dgm:cxn modelId="{0DD6A0CB-1BE0-4D13-B273-09C6050481B9}" type="presParOf" srcId="{8DE205E6-5083-4914-AE74-68F3F2F4122B}" destId="{1033BD2B-CE5B-47C1-B722-65A3C480EAF4}" srcOrd="1" destOrd="0" presId="urn:microsoft.com/office/officeart/2005/8/layout/vProcess5"/>
    <dgm:cxn modelId="{4397AE87-45CD-428C-8635-77ABC8E6A8CA}" type="presParOf" srcId="{8DE205E6-5083-4914-AE74-68F3F2F4122B}" destId="{1D2E218C-4E53-42C6-9A9A-D489A1C85316}" srcOrd="2" destOrd="0" presId="urn:microsoft.com/office/officeart/2005/8/layout/vProcess5"/>
    <dgm:cxn modelId="{7CA0E6F4-7E83-4892-A82B-D893CCEEECD0}" type="presParOf" srcId="{8DE205E6-5083-4914-AE74-68F3F2F4122B}" destId="{E86A7488-E895-4C9F-BAB9-297F7A37B504}" srcOrd="3" destOrd="0" presId="urn:microsoft.com/office/officeart/2005/8/layout/vProcess5"/>
    <dgm:cxn modelId="{2591958A-0EE7-44C8-A49C-D3CCECA64D20}" type="presParOf" srcId="{8DE205E6-5083-4914-AE74-68F3F2F4122B}" destId="{DEB5352D-2BFC-44CF-9695-5852368DFD24}" srcOrd="4" destOrd="0" presId="urn:microsoft.com/office/officeart/2005/8/layout/vProcess5"/>
    <dgm:cxn modelId="{C1A0F8DD-C3C2-499E-9E8E-6A85045C75BC}" type="presParOf" srcId="{8DE205E6-5083-4914-AE74-68F3F2F4122B}" destId="{AD5D99FB-9683-4DD5-8D69-70B7EC2C7B94}" srcOrd="5" destOrd="0" presId="urn:microsoft.com/office/officeart/2005/8/layout/vProcess5"/>
    <dgm:cxn modelId="{A35F26E4-78EB-441A-9076-E99C033AFB4A}" type="presParOf" srcId="{8DE205E6-5083-4914-AE74-68F3F2F4122B}" destId="{A8A312D6-50EB-49D0-A490-E18F005A669F}" srcOrd="6" destOrd="0" presId="urn:microsoft.com/office/officeart/2005/8/layout/vProcess5"/>
    <dgm:cxn modelId="{9F3D8DBA-847A-4C75-B8BD-F33C057FAE4A}" type="presParOf" srcId="{8DE205E6-5083-4914-AE74-68F3F2F4122B}" destId="{65CFDA96-A5D2-4AA9-B1A3-0320765FCAC8}" srcOrd="7" destOrd="0" presId="urn:microsoft.com/office/officeart/2005/8/layout/vProcess5"/>
    <dgm:cxn modelId="{F24AB1EF-3E51-4917-AC2D-A30AFD205A26}" type="presParOf" srcId="{8DE205E6-5083-4914-AE74-68F3F2F4122B}" destId="{4453CF65-ACB3-4B59-AC3B-E0E581FA0A67}" srcOrd="8" destOrd="0" presId="urn:microsoft.com/office/officeart/2005/8/layout/vProcess5"/>
    <dgm:cxn modelId="{0CC058FA-4646-47C0-88F3-5E3B776B178F}" type="presParOf" srcId="{8DE205E6-5083-4914-AE74-68F3F2F4122B}" destId="{0931669A-3DDB-46EE-8CA9-FF58FC97DBF1}" srcOrd="9" destOrd="0" presId="urn:microsoft.com/office/officeart/2005/8/layout/vProcess5"/>
    <dgm:cxn modelId="{D99F8A3E-BBD0-472A-A891-93080A1A310B}" type="presParOf" srcId="{8DE205E6-5083-4914-AE74-68F3F2F4122B}" destId="{1E166162-6009-4445-BD70-08B7B730577F}" srcOrd="10" destOrd="0" presId="urn:microsoft.com/office/officeart/2005/8/layout/vProcess5"/>
    <dgm:cxn modelId="{9901C581-8020-4D78-B49D-7091054AD20F}" type="presParOf" srcId="{8DE205E6-5083-4914-AE74-68F3F2F4122B}" destId="{46128298-C280-455F-A41C-2692BC8AC162}" srcOrd="11" destOrd="0" presId="urn:microsoft.com/office/officeart/2005/8/layout/vProcess5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82D292-0698-4B30-8D97-0E8577324414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B96C4E-A2FE-4DC4-A0A1-5D136FFC13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299895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685865-F1F2-46D9-9231-25D5ADC4A9BE}" type="slidenum">
              <a:rPr lang="ru-RU"/>
              <a:pPr/>
              <a:t>1</a:t>
            </a:fld>
            <a:endParaRPr lang="ru-RU"/>
          </a:p>
        </p:txBody>
      </p:sp>
      <p:sp>
        <p:nvSpPr>
          <p:cNvPr id="51202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Заметки 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>
              <a:spcBef>
                <a:spcPct val="0"/>
              </a:spcBef>
            </a:pPr>
            <a:endParaRPr lang="ru-RU"/>
          </a:p>
        </p:txBody>
      </p:sp>
      <p:sp>
        <p:nvSpPr>
          <p:cNvPr id="51204" name="Номер слайда 3"/>
          <p:cNvSpPr txBox="1">
            <a:spLocks noGrp="1"/>
          </p:cNvSpPr>
          <p:nvPr/>
        </p:nvSpPr>
        <p:spPr bwMode="auto">
          <a:xfrm>
            <a:off x="3884988" y="8684773"/>
            <a:ext cx="2971431" cy="4577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8" tIns="45714" rIns="91428" bIns="45714" anchor="b"/>
          <a:lstStyle/>
          <a:p>
            <a:pPr algn="r" defTabSz="914871"/>
            <a:fld id="{E03A94FF-6164-4941-9054-8470663B58FC}" type="slidenum">
              <a:rPr lang="ru-RU" sz="1200">
                <a:latin typeface="Franklin Gothic Book" pitchFamily="34" charset="0"/>
              </a:rPr>
              <a:pPr algn="r" defTabSz="914871"/>
              <a:t>1</a:t>
            </a:fld>
            <a:endParaRPr lang="ru-RU" sz="1200" dirty="0">
              <a:latin typeface="Franklin Gothic Book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DCE14D1-779B-4468-9D86-E37CEF3CBDCE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8BB5164-222A-43D8-825E-0A3DF4B34537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Relationship Id="rId9" Type="http://schemas.openxmlformats.org/officeDocument/2006/relationships/image" Target="../media/image7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2.jpeg"/><Relationship Id="rId7" Type="http://schemas.openxmlformats.org/officeDocument/2006/relationships/image" Target="../media/image86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53.jpeg"/><Relationship Id="rId7" Type="http://schemas.openxmlformats.org/officeDocument/2006/relationships/image" Target="../media/image97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10" Type="http://schemas.openxmlformats.org/officeDocument/2006/relationships/image" Target="../media/image32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5" descr="Заставка_В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Rectangle 8"/>
          <p:cNvSpPr>
            <a:spLocks noChangeArrowheads="1"/>
          </p:cNvSpPr>
          <p:nvPr/>
        </p:nvSpPr>
        <p:spPr bwMode="auto">
          <a:xfrm>
            <a:off x="0" y="20002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uk-UA">
              <a:latin typeface="Franklin Gothic Book" pitchFamily="34" charset="0"/>
            </a:endParaRPr>
          </a:p>
        </p:txBody>
      </p:sp>
      <p:sp>
        <p:nvSpPr>
          <p:cNvPr id="50180" name="Прямоугольник 2"/>
          <p:cNvSpPr>
            <a:spLocks noChangeArrowheads="1"/>
          </p:cNvSpPr>
          <p:nvPr/>
        </p:nvSpPr>
        <p:spPr bwMode="auto">
          <a:xfrm>
            <a:off x="2484438" y="476250"/>
            <a:ext cx="54498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4400" dirty="0">
              <a:latin typeface="Monotype Corsiva" pitchFamily="66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88640"/>
            <a:ext cx="65527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uk-UA" sz="2000" b="1" dirty="0" smtClean="0"/>
              <a:t>Комунальний заклад </a:t>
            </a:r>
            <a:r>
              <a:rPr lang="uk-UA" sz="2000" b="1" dirty="0" err="1" smtClean="0"/>
              <a:t>“Ширмівська</a:t>
            </a:r>
            <a:r>
              <a:rPr lang="uk-UA" sz="2000" b="1" dirty="0" smtClean="0"/>
              <a:t> загальноосвітня школа І – ІІІ ступенів </a:t>
            </a:r>
            <a:r>
              <a:rPr lang="uk-UA" sz="2000" b="1" dirty="0" err="1" smtClean="0"/>
              <a:t>Погребищенської</a:t>
            </a:r>
            <a:r>
              <a:rPr lang="uk-UA" sz="2000" b="1" dirty="0" smtClean="0"/>
              <a:t> районної ради Вінницької </a:t>
            </a:r>
            <a:r>
              <a:rPr lang="uk-UA" sz="2000" b="1" dirty="0" err="1" smtClean="0"/>
              <a:t>області”</a:t>
            </a:r>
            <a:r>
              <a:rPr lang="uk-UA" sz="2000" b="1" dirty="0" smtClean="0"/>
              <a:t> </a:t>
            </a: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2051720" y="1268760"/>
            <a:ext cx="6768752" cy="3384376"/>
          </a:xfrm>
        </p:spPr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Презентація на тему: </a:t>
            </a:r>
            <a:r>
              <a:rPr lang="uk-UA" b="1" dirty="0" err="1" smtClean="0">
                <a:latin typeface="Monotype Corsiva" pitchFamily="66" charset="0"/>
              </a:rPr>
              <a:t>“Роль</a:t>
            </a:r>
            <a:r>
              <a:rPr lang="uk-UA" b="1" dirty="0" smtClean="0">
                <a:latin typeface="Monotype Corsiva" pitchFamily="66" charset="0"/>
              </a:rPr>
              <a:t> народних </a:t>
            </a:r>
            <a:r>
              <a:rPr lang="en-US" b="1" dirty="0" smtClean="0">
                <a:latin typeface="Monotype Corsiva" pitchFamily="66" charset="0"/>
              </a:rPr>
              <a:t> </a:t>
            </a:r>
            <a:r>
              <a:rPr lang="uk-UA" b="1" dirty="0" smtClean="0">
                <a:latin typeface="Monotype Corsiva" pitchFamily="66" charset="0"/>
              </a:rPr>
              <a:t>звичаїв і традицій у вихованні підростаючого </a:t>
            </a:r>
            <a:r>
              <a:rPr lang="uk-UA" b="1" dirty="0" err="1" smtClean="0">
                <a:latin typeface="Monotype Corsiva" pitchFamily="66" charset="0"/>
              </a:rPr>
              <a:t>покоління”</a:t>
            </a:r>
            <a:endParaRPr lang="ru-RU" b="1" dirty="0">
              <a:latin typeface="Monotype Corsiva" pitchFamily="66" charset="0"/>
            </a:endParaRPr>
          </a:p>
        </p:txBody>
      </p:sp>
      <p:pic>
        <p:nvPicPr>
          <p:cNvPr id="10" name="Picture 4" descr="http://internat2.org.ua/wp-content/uploads/2015/03/image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941168"/>
            <a:ext cx="4600575" cy="1485900"/>
          </a:xfrm>
          <a:prstGeom prst="rect">
            <a:avLst/>
          </a:prstGeom>
          <a:noFill/>
        </p:spPr>
      </p:pic>
    </p:spTree>
  </p:cSld>
  <p:clrMapOvr>
    <a:masterClrMapping/>
  </p:clrMapOvr>
  <p:transition spd="slow" advTm="12843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76200">
            <a:solidFill>
              <a:srgbClr val="0070C0"/>
            </a:solidFill>
          </a:ln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normalizeH="0" baseline="0" noProof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0" name="Группа 9"/>
          <p:cNvGrpSpPr/>
          <p:nvPr/>
        </p:nvGrpSpPr>
        <p:grpSpPr>
          <a:xfrm rot="5400000">
            <a:off x="-3143265" y="3143265"/>
            <a:ext cx="6858002" cy="571472"/>
            <a:chOff x="2" y="5857890"/>
            <a:chExt cx="9143998" cy="1000111"/>
          </a:xfrm>
        </p:grpSpPr>
        <p:pic>
          <p:nvPicPr>
            <p:cNvPr id="13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892989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4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464724" y="4964905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5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6036492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6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 b="50000"/>
            <a:stretch>
              <a:fillRect/>
            </a:stretch>
          </p:blipFill>
          <p:spPr bwMode="auto">
            <a:xfrm rot="16200000">
              <a:off x="7947425" y="5661425"/>
              <a:ext cx="1000109" cy="1393041"/>
            </a:xfrm>
            <a:prstGeom prst="rect">
              <a:avLst/>
            </a:prstGeom>
            <a:noFill/>
          </p:spPr>
        </p:pic>
      </p:grpSp>
      <p:pic>
        <p:nvPicPr>
          <p:cNvPr id="6" name="Рисунок 5" descr="DSC08725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0" y="0"/>
            <a:ext cx="4765297" cy="30003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DSC08709.JPG"/>
          <p:cNvPicPr>
            <a:picLocks noChangeAspect="1"/>
          </p:cNvPicPr>
          <p:nvPr/>
        </p:nvPicPr>
        <p:blipFill>
          <a:blip r:embed="rId4" cstate="print">
            <a:lum bright="-10000" contrast="20000"/>
          </a:blip>
          <a:stretch>
            <a:fillRect/>
          </a:stretch>
        </p:blipFill>
        <p:spPr>
          <a:xfrm>
            <a:off x="0" y="3530814"/>
            <a:ext cx="4436248" cy="3327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Группа 16"/>
          <p:cNvGrpSpPr/>
          <p:nvPr/>
        </p:nvGrpSpPr>
        <p:grpSpPr>
          <a:xfrm rot="5400000">
            <a:off x="5429263" y="3143265"/>
            <a:ext cx="6858002" cy="571472"/>
            <a:chOff x="2" y="5857890"/>
            <a:chExt cx="9143998" cy="1000111"/>
          </a:xfrm>
        </p:grpSpPr>
        <p:pic>
          <p:nvPicPr>
            <p:cNvPr id="18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892989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9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464724" y="4964905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20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6036492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21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 b="50000"/>
            <a:stretch>
              <a:fillRect/>
            </a:stretch>
          </p:blipFill>
          <p:spPr bwMode="auto">
            <a:xfrm rot="16200000">
              <a:off x="7947425" y="5661425"/>
              <a:ext cx="1000109" cy="1393041"/>
            </a:xfrm>
            <a:prstGeom prst="rect">
              <a:avLst/>
            </a:prstGeom>
            <a:noFill/>
          </p:spPr>
        </p:pic>
      </p:grpSp>
      <p:pic>
        <p:nvPicPr>
          <p:cNvPr id="5" name="Рисунок 4" descr="DSC08714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 r="3555"/>
          <a:stretch>
            <a:fillRect/>
          </a:stretch>
        </p:blipFill>
        <p:spPr>
          <a:xfrm>
            <a:off x="4500562" y="0"/>
            <a:ext cx="4643438" cy="3046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DSC08716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707752" y="3530814"/>
            <a:ext cx="4436248" cy="332718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SDC1650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28926" y="2143116"/>
            <a:ext cx="3524242" cy="2643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2214546" y="0"/>
            <a:ext cx="50006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4400" b="1" cap="all" dirty="0" smtClean="0">
                <a:ln w="2857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День </a:t>
            </a:r>
            <a:r>
              <a:rPr lang="ru-RU" sz="4400" b="1" cap="all" dirty="0" err="1" smtClean="0">
                <a:ln w="2857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сім</a:t>
            </a:r>
            <a:r>
              <a:rPr lang="en-US" sz="4400" b="1" cap="all" dirty="0" smtClean="0">
                <a:ln w="2857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’</a:t>
            </a:r>
            <a:r>
              <a:rPr lang="ru-RU" sz="4400" b="1" cap="all" dirty="0" err="1" smtClean="0">
                <a:ln w="28575">
                  <a:solidFill>
                    <a:srgbClr val="FF0000"/>
                  </a:solidFill>
                </a:ln>
                <a:solidFill>
                  <a:srgbClr val="00206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ї</a:t>
            </a:r>
            <a:endParaRPr lang="ru-RU" sz="4400" b="1" cap="all" dirty="0">
              <a:ln w="28575">
                <a:solidFill>
                  <a:srgbClr val="FF0000"/>
                </a:solidFill>
              </a:ln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4613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 descr="DSC09023.JPG"/>
          <p:cNvPicPr>
            <a:picLocks noChangeAspect="1"/>
          </p:cNvPicPr>
          <p:nvPr/>
        </p:nvPicPr>
        <p:blipFill>
          <a:blip r:embed="rId3" cstate="print">
            <a:lum bright="-20000" contrast="20000"/>
          </a:blip>
          <a:srcRect l="16836" r="6633" b="18367"/>
          <a:stretch>
            <a:fillRect/>
          </a:stretch>
        </p:blipFill>
        <p:spPr>
          <a:xfrm>
            <a:off x="285720" y="4214818"/>
            <a:ext cx="3143272" cy="2371742"/>
          </a:xfrm>
          <a:prstGeom prst="rect">
            <a:avLst/>
          </a:prstGeom>
        </p:spPr>
      </p:pic>
      <p:pic>
        <p:nvPicPr>
          <p:cNvPr id="5" name="Рисунок 4" descr="в родині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0364" y="4572008"/>
            <a:ext cx="2850966" cy="2143140"/>
          </a:xfrm>
          <a:prstGeom prst="rect">
            <a:avLst/>
          </a:prstGeom>
        </p:spPr>
      </p:pic>
      <p:pic>
        <p:nvPicPr>
          <p:cNvPr id="8" name="Рисунок 7" descr="бабуся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3570" y="4198786"/>
            <a:ext cx="3188430" cy="2391323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8501090" y="20786"/>
            <a:ext cx="648848" cy="6837214"/>
            <a:chOff x="0" y="20786"/>
            <a:chExt cx="1562100" cy="6837214"/>
          </a:xfrm>
        </p:grpSpPr>
        <p:pic>
          <p:nvPicPr>
            <p:cNvPr id="12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1144736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4171950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20786"/>
            <a:ext cx="648848" cy="6837214"/>
            <a:chOff x="0" y="20786"/>
            <a:chExt cx="1562100" cy="6837214"/>
          </a:xfrm>
        </p:grpSpPr>
        <p:pic>
          <p:nvPicPr>
            <p:cNvPr id="15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1144736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4171950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Рисунок 5" descr="традиції в сімї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282" y="214290"/>
            <a:ext cx="3086095" cy="2588891"/>
          </a:xfrm>
          <a:prstGeom prst="rect">
            <a:avLst/>
          </a:prstGeom>
        </p:spPr>
      </p:pic>
      <p:pic>
        <p:nvPicPr>
          <p:cNvPr id="7" name="Рисунок 6" descr="бабус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429256" y="214290"/>
            <a:ext cx="3500430" cy="2625323"/>
          </a:xfrm>
          <a:prstGeom prst="rect">
            <a:avLst/>
          </a:prstGeom>
        </p:spPr>
      </p:pic>
      <p:pic>
        <p:nvPicPr>
          <p:cNvPr id="3" name="Рисунок 2" descr="DSC09029.JPG"/>
          <p:cNvPicPr>
            <a:picLocks noChangeAspect="1"/>
          </p:cNvPicPr>
          <p:nvPr/>
        </p:nvPicPr>
        <p:blipFill>
          <a:blip r:embed="rId9" cstate="print"/>
          <a:srcRect l="11225" b="8163"/>
          <a:stretch>
            <a:fillRect/>
          </a:stretch>
        </p:blipFill>
        <p:spPr>
          <a:xfrm>
            <a:off x="2928926" y="1714488"/>
            <a:ext cx="3214677" cy="2494147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14282" y="3000372"/>
            <a:ext cx="266592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4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родинні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215074" y="3000372"/>
            <a:ext cx="2702406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традиції</a:t>
            </a:r>
            <a:endParaRPr lang="ru-RU" sz="48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normalizeH="0" baseline="0" noProof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SC07117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4643470" y="571480"/>
            <a:ext cx="4500530" cy="3571876"/>
          </a:xfrm>
          <a:prstGeom prst="ellipse">
            <a:avLst/>
          </a:prstGeom>
          <a:ln w="12700">
            <a:solidFill>
              <a:srgbClr val="FF0000"/>
            </a:solidFill>
          </a:ln>
        </p:spPr>
      </p:pic>
      <p:pic>
        <p:nvPicPr>
          <p:cNvPr id="6" name="Рисунок 5" descr="DSC07123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0" y="571480"/>
            <a:ext cx="4500530" cy="3571876"/>
          </a:xfrm>
          <a:prstGeom prst="ellipse">
            <a:avLst/>
          </a:prstGeom>
          <a:ln w="12700">
            <a:solidFill>
              <a:srgbClr val="FF0000"/>
            </a:solidFill>
          </a:ln>
        </p:spPr>
      </p:pic>
      <p:pic>
        <p:nvPicPr>
          <p:cNvPr id="7" name="Рисунок 6" descr="DSC07122.JPG"/>
          <p:cNvPicPr>
            <a:picLocks noChangeAspect="1"/>
          </p:cNvPicPr>
          <p:nvPr/>
        </p:nvPicPr>
        <p:blipFill>
          <a:blip r:embed="rId5" cstate="print">
            <a:lum bright="-10000"/>
          </a:blip>
          <a:stretch>
            <a:fillRect/>
          </a:stretch>
        </p:blipFill>
        <p:spPr>
          <a:xfrm>
            <a:off x="2428860" y="3143248"/>
            <a:ext cx="4500530" cy="3571876"/>
          </a:xfrm>
          <a:prstGeom prst="ellipse">
            <a:avLst/>
          </a:prstGeom>
          <a:ln w="19050">
            <a:solidFill>
              <a:srgbClr val="7030A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214414" y="0"/>
            <a:ext cx="75488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Музей </a:t>
            </a:r>
            <a:r>
              <a:rPr lang="ru-RU" sz="5400" b="1" cap="none" spc="0" dirty="0" err="1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Насті</a:t>
            </a:r>
            <a:r>
              <a:rPr lang="ru-RU" sz="5400" b="1" cap="none" spc="0" dirty="0" smtClean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Присяжнюк</a:t>
            </a:r>
            <a:endParaRPr lang="ru-RU" sz="5400" b="1" cap="none" spc="0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9469263">
            <a:off x="101532" y="3645531"/>
            <a:ext cx="2381250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86545">
            <a:off x="6670392" y="3626999"/>
            <a:ext cx="2381250" cy="35718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normalizeH="0" baseline="0" noProof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DSC07092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14282" y="357166"/>
            <a:ext cx="4172000" cy="31290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3" descr="DSC07104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tretch>
            <a:fillRect/>
          </a:stretch>
        </p:blipFill>
        <p:spPr>
          <a:xfrm>
            <a:off x="4714876" y="357166"/>
            <a:ext cx="4172000" cy="312900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Рисунок 4" descr="DSC07096.JPG"/>
          <p:cNvPicPr>
            <a:picLocks noChangeAspect="1"/>
          </p:cNvPicPr>
          <p:nvPr/>
        </p:nvPicPr>
        <p:blipFill>
          <a:blip r:embed="rId5" cstate="print">
            <a:lum bright="-10000" contrast="20000"/>
          </a:blip>
          <a:stretch>
            <a:fillRect/>
          </a:stretch>
        </p:blipFill>
        <p:spPr>
          <a:xfrm>
            <a:off x="142844" y="3571876"/>
            <a:ext cx="4214842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Рисунок 5" descr="DSC07093.JPG"/>
          <p:cNvPicPr>
            <a:picLocks noChangeAspect="1"/>
          </p:cNvPicPr>
          <p:nvPr/>
        </p:nvPicPr>
        <p:blipFill>
          <a:blip r:embed="rId6" cstate="print">
            <a:lum bright="-10000" contrast="30000"/>
          </a:blip>
          <a:stretch>
            <a:fillRect/>
          </a:stretch>
        </p:blipFill>
        <p:spPr>
          <a:xfrm>
            <a:off x="4714876" y="3571876"/>
            <a:ext cx="4190998" cy="3143248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1142976" y="0"/>
            <a:ext cx="7176067" cy="707886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cap="none" spc="0" dirty="0" err="1" smtClean="0">
                <a:ln w="12700">
                  <a:solidFill>
                    <a:srgbClr val="002060"/>
                  </a:solidFill>
                </a:ln>
                <a:solidFill>
                  <a:srgbClr val="FF0000"/>
                </a:solidFill>
                <a:effectLst/>
              </a:rPr>
              <a:t>Кра</a:t>
            </a:r>
            <a:r>
              <a:rPr lang="ru-RU" sz="4000" b="1" dirty="0" err="1" smtClean="0">
                <a:ln w="1270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єзнавчий</a:t>
            </a:r>
            <a:r>
              <a:rPr lang="ru-RU" sz="4000" b="1" dirty="0" smtClean="0">
                <a:ln w="1270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 музей в </a:t>
            </a:r>
            <a:r>
              <a:rPr lang="ru-RU" sz="4000" b="1" dirty="0" err="1" smtClean="0">
                <a:ln w="12700">
                  <a:solidFill>
                    <a:srgbClr val="002060"/>
                  </a:solidFill>
                </a:ln>
                <a:solidFill>
                  <a:srgbClr val="FF0000"/>
                </a:solidFill>
              </a:rPr>
              <a:t>с.Гопчиця</a:t>
            </a:r>
            <a:endParaRPr lang="ru-RU" sz="4000" b="1" cap="none" spc="0" dirty="0">
              <a:ln w="12700">
                <a:solidFill>
                  <a:srgbClr val="002060"/>
                </a:solidFill>
              </a:ln>
              <a:solidFill>
                <a:srgbClr val="FF0000"/>
              </a:soli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7030A0"/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 descr="DSC08781.JPG"/>
          <p:cNvPicPr>
            <a:picLocks noChangeAspect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>
          <a:xfrm rot="21317258">
            <a:off x="3071802" y="1785926"/>
            <a:ext cx="3055364" cy="2928958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0" y="0"/>
            <a:ext cx="785786" cy="6839951"/>
            <a:chOff x="-9276" y="-5651"/>
            <a:chExt cx="2126157" cy="6839951"/>
          </a:xfrm>
        </p:grpSpPr>
        <p:pic>
          <p:nvPicPr>
            <p:cNvPr id="13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124630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2502073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7730" b="2750"/>
            <a:stretch/>
          </p:blipFill>
          <p:spPr bwMode="auto">
            <a:xfrm rot="5400000">
              <a:off x="-9175" y="4708244"/>
              <a:ext cx="2135231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8358214" y="18049"/>
            <a:ext cx="785786" cy="6839951"/>
            <a:chOff x="-9276" y="-5651"/>
            <a:chExt cx="2126157" cy="6839951"/>
          </a:xfrm>
        </p:grpSpPr>
        <p:pic>
          <p:nvPicPr>
            <p:cNvPr id="17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124630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0666" b="2750"/>
            <a:stretch/>
          </p:blipFill>
          <p:spPr bwMode="auto">
            <a:xfrm rot="5400000">
              <a:off x="-139557" y="2502073"/>
              <a:ext cx="2377443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3" descr="C:\Users\ТОЛЯ\Desktop\5555555555\201015-f0067-54343163--u3b3f2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565" r="37730" b="2750"/>
            <a:stretch/>
          </p:blipFill>
          <p:spPr bwMode="auto">
            <a:xfrm rot="5400000">
              <a:off x="-9175" y="4708244"/>
              <a:ext cx="2135231" cy="2116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lum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59471">
            <a:off x="6047043" y="229292"/>
            <a:ext cx="2593942" cy="3458589"/>
          </a:xfrm>
          <a:prstGeom prst="rect">
            <a:avLst/>
          </a:prstGeom>
        </p:spPr>
      </p:pic>
      <p:pic>
        <p:nvPicPr>
          <p:cNvPr id="9" name="Рисунок 8" descr="DSC08585.JPG"/>
          <p:cNvPicPr>
            <a:picLocks noChangeAspect="1"/>
          </p:cNvPicPr>
          <p:nvPr/>
        </p:nvPicPr>
        <p:blipFill>
          <a:blip r:embed="rId6" cstate="print">
            <a:lum bright="-10000" contrast="20000"/>
          </a:blip>
          <a:stretch>
            <a:fillRect/>
          </a:stretch>
        </p:blipFill>
        <p:spPr>
          <a:xfrm rot="5104708">
            <a:off x="661" y="744646"/>
            <a:ext cx="3414420" cy="2560815"/>
          </a:xfrm>
          <a:prstGeom prst="rect">
            <a:avLst/>
          </a:prstGeom>
        </p:spPr>
      </p:pic>
      <p:pic>
        <p:nvPicPr>
          <p:cNvPr id="10" name="Рисунок 9" descr="DSC08588.JPG"/>
          <p:cNvPicPr>
            <a:picLocks noChangeAspect="1"/>
          </p:cNvPicPr>
          <p:nvPr/>
        </p:nvPicPr>
        <p:blipFill>
          <a:blip r:embed="rId7" cstate="print">
            <a:lum bright="-10000" contrast="40000"/>
          </a:blip>
          <a:stretch>
            <a:fillRect/>
          </a:stretch>
        </p:blipFill>
        <p:spPr>
          <a:xfrm rot="21227026">
            <a:off x="5272882" y="3893145"/>
            <a:ext cx="3434894" cy="2576171"/>
          </a:xfrm>
          <a:prstGeom prst="rect">
            <a:avLst/>
          </a:prstGeom>
        </p:spPr>
      </p:pic>
      <p:pic>
        <p:nvPicPr>
          <p:cNvPr id="11" name="Рисунок 10" descr="DSC08774.JPG"/>
          <p:cNvPicPr>
            <a:picLocks noChangeAspect="1"/>
          </p:cNvPicPr>
          <p:nvPr/>
        </p:nvPicPr>
        <p:blipFill>
          <a:blip r:embed="rId8" cstate="print">
            <a:lum bright="-10000" contrast="30000"/>
          </a:blip>
          <a:stretch>
            <a:fillRect/>
          </a:stretch>
        </p:blipFill>
        <p:spPr>
          <a:xfrm rot="21190444">
            <a:off x="347337" y="4041739"/>
            <a:ext cx="3243173" cy="243238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31640" y="82204"/>
            <a:ext cx="6480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ru-RU" sz="5400" b="1" cap="none" spc="0" dirty="0" err="1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Гурткова</a:t>
            </a:r>
            <a:r>
              <a:rPr lang="ru-RU" sz="5400" b="1" cap="none" spc="0" dirty="0" smtClean="0">
                <a:ln w="900" cmpd="sng">
                  <a:solidFill>
                    <a:srgbClr val="00206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робота</a:t>
            </a:r>
            <a:endParaRPr lang="ru-RU" sz="5400" b="1" cap="none" spc="0" dirty="0">
              <a:ln w="900" cmpd="sng">
                <a:solidFill>
                  <a:srgbClr val="002060">
                    <a:alpha val="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pic>
        <p:nvPicPr>
          <p:cNvPr id="20" name="Picture 3" descr="C:\Users\ТОЛЯ\Desktop\5555555555\5353207_353198be(1).jpg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86182" y="4857760"/>
            <a:ext cx="1440160" cy="181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83988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Группа 7"/>
          <p:cNvGrpSpPr/>
          <p:nvPr/>
        </p:nvGrpSpPr>
        <p:grpSpPr>
          <a:xfrm>
            <a:off x="8199346" y="3357562"/>
            <a:ext cx="944654" cy="3500438"/>
            <a:chOff x="-180528" y="-171400"/>
            <a:chExt cx="2232248" cy="7171990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-171400"/>
              <a:ext cx="2232248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140968"/>
              <a:ext cx="2232248" cy="38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Группа 13"/>
          <p:cNvGrpSpPr/>
          <p:nvPr/>
        </p:nvGrpSpPr>
        <p:grpSpPr>
          <a:xfrm>
            <a:off x="0" y="3357562"/>
            <a:ext cx="944654" cy="3500438"/>
            <a:chOff x="-180528" y="-171400"/>
            <a:chExt cx="2232248" cy="7171990"/>
          </a:xfrm>
        </p:grpSpPr>
        <p:pic>
          <p:nvPicPr>
            <p:cNvPr id="15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-171400"/>
              <a:ext cx="2232248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140968"/>
              <a:ext cx="2232248" cy="38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0" y="0"/>
            <a:ext cx="944654" cy="3643290"/>
            <a:chOff x="-180528" y="-171400"/>
            <a:chExt cx="2232248" cy="7171990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-171400"/>
              <a:ext cx="2232248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140968"/>
              <a:ext cx="2232248" cy="38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8199346" y="0"/>
            <a:ext cx="944654" cy="3643290"/>
            <a:chOff x="-180528" y="-171400"/>
            <a:chExt cx="2232248" cy="7171990"/>
          </a:xfrm>
        </p:grpSpPr>
        <p:pic>
          <p:nvPicPr>
            <p:cNvPr id="21" name="Picture 6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-171400"/>
              <a:ext cx="2232248" cy="381642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6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80528" y="3140968"/>
              <a:ext cx="2232248" cy="3859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" name="Рисунок 4" descr="DSC08776.JPG"/>
          <p:cNvPicPr>
            <a:picLocks noChangeAspect="1"/>
          </p:cNvPicPr>
          <p:nvPr/>
        </p:nvPicPr>
        <p:blipFill>
          <a:blip r:embed="rId8" cstate="print">
            <a:lum bright="-10000" contrast="20000"/>
          </a:blip>
          <a:srcRect/>
          <a:stretch>
            <a:fillRect/>
          </a:stretch>
        </p:blipFill>
        <p:spPr>
          <a:xfrm rot="5664610">
            <a:off x="5955589" y="667977"/>
            <a:ext cx="3647480" cy="2456135"/>
          </a:xfrm>
          <a:prstGeom prst="rect">
            <a:avLst/>
          </a:prstGeom>
        </p:spPr>
      </p:pic>
      <p:pic>
        <p:nvPicPr>
          <p:cNvPr id="4" name="Рисунок 3" descr="DSC08775.JPG"/>
          <p:cNvPicPr>
            <a:picLocks noChangeAspect="1"/>
          </p:cNvPicPr>
          <p:nvPr/>
        </p:nvPicPr>
        <p:blipFill>
          <a:blip r:embed="rId9" cstate="print">
            <a:lum bright="-10000" contrast="30000"/>
          </a:blip>
          <a:srcRect b="18509"/>
          <a:stretch>
            <a:fillRect/>
          </a:stretch>
        </p:blipFill>
        <p:spPr>
          <a:xfrm rot="21206855">
            <a:off x="199465" y="138053"/>
            <a:ext cx="2628337" cy="3646394"/>
          </a:xfrm>
          <a:prstGeom prst="rect">
            <a:avLst/>
          </a:prstGeom>
        </p:spPr>
      </p:pic>
      <p:pic>
        <p:nvPicPr>
          <p:cNvPr id="6" name="Рисунок 5" descr="DSC09073.JPG"/>
          <p:cNvPicPr>
            <a:picLocks noChangeAspect="1"/>
          </p:cNvPicPr>
          <p:nvPr/>
        </p:nvPicPr>
        <p:blipFill>
          <a:blip r:embed="rId10" cstate="print">
            <a:lum bright="-10000" contrast="20000"/>
          </a:blip>
          <a:stretch>
            <a:fillRect/>
          </a:stretch>
        </p:blipFill>
        <p:spPr>
          <a:xfrm rot="16702992">
            <a:off x="4930671" y="3351908"/>
            <a:ext cx="3793118" cy="2844838"/>
          </a:xfrm>
          <a:prstGeom prst="rect">
            <a:avLst/>
          </a:prstGeom>
        </p:spPr>
      </p:pic>
      <p:pic>
        <p:nvPicPr>
          <p:cNvPr id="7" name="Рисунок 6" descr="DSC09071.JPG"/>
          <p:cNvPicPr>
            <a:picLocks noChangeAspect="1"/>
          </p:cNvPicPr>
          <p:nvPr/>
        </p:nvPicPr>
        <p:blipFill>
          <a:blip r:embed="rId11" cstate="print">
            <a:lum bright="-10000" contrast="20000"/>
          </a:blip>
          <a:stretch>
            <a:fillRect/>
          </a:stretch>
        </p:blipFill>
        <p:spPr>
          <a:xfrm rot="15655436">
            <a:off x="841843" y="3340517"/>
            <a:ext cx="3749978" cy="2877954"/>
          </a:xfrm>
          <a:prstGeom prst="rect">
            <a:avLst/>
          </a:prstGeom>
        </p:spPr>
      </p:pic>
      <p:pic>
        <p:nvPicPr>
          <p:cNvPr id="3" name="Рисунок 2" descr="D:\Фото\Виставка-ярмарок 2014\SDC18133.JPG"/>
          <p:cNvPicPr/>
          <p:nvPr/>
        </p:nvPicPr>
        <p:blipFill>
          <a:blip r:embed="rId12" cstate="print">
            <a:lum contrast="20000"/>
          </a:blip>
          <a:srcRect/>
          <a:stretch>
            <a:fillRect/>
          </a:stretch>
        </p:blipFill>
        <p:spPr bwMode="auto">
          <a:xfrm>
            <a:off x="3000364" y="642918"/>
            <a:ext cx="3371621" cy="2530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-928726" y="-500090"/>
            <a:ext cx="11001452" cy="7858180"/>
            <a:chOff x="1986845" y="1111110"/>
            <a:chExt cx="3748756" cy="3564597"/>
          </a:xfrm>
        </p:grpSpPr>
        <p:pic>
          <p:nvPicPr>
            <p:cNvPr id="7" name="Рисунок 6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392568">
              <a:off x="2873674" y="952568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Рисунок 7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4648200" y="2209800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Рисунок 8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8006994">
              <a:off x="4431835" y="1365327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Рисунок 9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27576">
              <a:off x="4135544" y="1069838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Рисунок 10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601806">
              <a:off x="3392138" y="873108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1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8384048">
              <a:off x="4334385" y="3057362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Рисунок 12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374794">
              <a:off x="3680422" y="3371942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Рисунок 13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2905003" y="3343397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Рисунок 14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2362806">
              <a:off x="2196908" y="2906267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Рисунок 15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80287">
              <a:off x="1986845" y="2035316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Рисунок 16" descr="C:\Documents and Settings\Алена\Рабочий стол\маугли\61350874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16955">
              <a:off x="2318865" y="1309100"/>
              <a:ext cx="1065763" cy="1541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2" descr="F:\!!вінок\1290285829_clipart_dlya_photoshopa_ukrainskie_kostumi_simvo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9058" y="3929066"/>
            <a:ext cx="1390145" cy="13535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DSC09062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tretch>
            <a:fillRect/>
          </a:stretch>
        </p:blipFill>
        <p:spPr>
          <a:xfrm rot="15584149">
            <a:off x="-4652" y="789815"/>
            <a:ext cx="3519572" cy="2639679"/>
          </a:xfrm>
          <a:prstGeom prst="round2Same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23" name="Рисунок 22" descr="DSC09061.JPG"/>
          <p:cNvPicPr>
            <a:picLocks noChangeAspect="1"/>
          </p:cNvPicPr>
          <p:nvPr/>
        </p:nvPicPr>
        <p:blipFill>
          <a:blip r:embed="rId5" cstate="print">
            <a:lum bright="10000" contrast="40000"/>
          </a:blip>
          <a:srcRect l="5436" r="9630"/>
          <a:stretch>
            <a:fillRect/>
          </a:stretch>
        </p:blipFill>
        <p:spPr>
          <a:xfrm rot="16590557">
            <a:off x="5828085" y="566314"/>
            <a:ext cx="3292847" cy="2734714"/>
          </a:xfrm>
          <a:prstGeom prst="round2SameRect">
            <a:avLst/>
          </a:prstGeom>
          <a:ln w="38100">
            <a:solidFill>
              <a:srgbClr val="0070C0"/>
            </a:solidFill>
          </a:ln>
        </p:spPr>
      </p:pic>
      <p:pic>
        <p:nvPicPr>
          <p:cNvPr id="1033" name="Picture 9" descr="C:\Documents and Settings\Admin\Рабочий стол\Новая папка (3)\Фотографії 206.jpg"/>
          <p:cNvPicPr>
            <a:picLocks noChangeAspect="1" noChangeArrowheads="1"/>
          </p:cNvPicPr>
          <p:nvPr/>
        </p:nvPicPr>
        <p:blipFill>
          <a:blip r:embed="rId6" cstate="print">
            <a:lum bright="10000" contrast="40000"/>
          </a:blip>
          <a:srcRect/>
          <a:stretch>
            <a:fillRect/>
          </a:stretch>
        </p:blipFill>
        <p:spPr bwMode="auto">
          <a:xfrm>
            <a:off x="2643174" y="928670"/>
            <a:ext cx="3915508" cy="2936631"/>
          </a:xfrm>
          <a:prstGeom prst="round2SameRect">
            <a:avLst/>
          </a:prstGeom>
          <a:noFill/>
          <a:ln w="38100">
            <a:solidFill>
              <a:srgbClr val="0070C0"/>
            </a:solidFill>
          </a:ln>
        </p:spPr>
      </p:pic>
      <p:pic>
        <p:nvPicPr>
          <p:cNvPr id="24" name="Рисунок 23"/>
          <p:cNvPicPr/>
          <p:nvPr/>
        </p:nvPicPr>
        <p:blipFill>
          <a:blip r:embed="rId7">
            <a:lum contrast="20000"/>
          </a:blip>
          <a:srcRect/>
          <a:stretch>
            <a:fillRect/>
          </a:stretch>
        </p:blipFill>
        <p:spPr bwMode="auto">
          <a:xfrm rot="21112420">
            <a:off x="386865" y="3901327"/>
            <a:ext cx="3729053" cy="2706700"/>
          </a:xfrm>
          <a:prstGeom prst="plaque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25" name="Picture 4" descr="C:\Documents and Settings\Admin\Рабочий стол\Новая папка (3)\Фотографії 223.jpg"/>
          <p:cNvPicPr>
            <a:picLocks noChangeAspect="1" noChangeArrowheads="1"/>
          </p:cNvPicPr>
          <p:nvPr/>
        </p:nvPicPr>
        <p:blipFill>
          <a:blip r:embed="rId8" cstate="print">
            <a:lum contrast="20000"/>
          </a:blip>
          <a:srcRect t="15994" r="21900"/>
          <a:stretch>
            <a:fillRect/>
          </a:stretch>
        </p:blipFill>
        <p:spPr bwMode="auto">
          <a:xfrm rot="567619">
            <a:off x="5205880" y="3810445"/>
            <a:ext cx="3449746" cy="2782972"/>
          </a:xfrm>
          <a:prstGeom prst="plaque">
            <a:avLst/>
          </a:prstGeom>
          <a:noFill/>
          <a:ln w="38100">
            <a:solidFill>
              <a:srgbClr val="00B05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DSC09057.JPG"/>
          <p:cNvPicPr>
            <a:picLocks noChangeAspect="1"/>
          </p:cNvPicPr>
          <p:nvPr/>
        </p:nvPicPr>
        <p:blipFill>
          <a:blip r:embed="rId3" cstate="print">
            <a:lum contrast="30000"/>
          </a:blip>
          <a:srcRect l="19276" t="16355" r="17641" b="27570"/>
          <a:stretch>
            <a:fillRect/>
          </a:stretch>
        </p:blipFill>
        <p:spPr>
          <a:xfrm>
            <a:off x="6072198" y="2428868"/>
            <a:ext cx="2714644" cy="1809763"/>
          </a:xfrm>
          <a:prstGeom prst="rect">
            <a:avLst/>
          </a:prstGeom>
        </p:spPr>
      </p:pic>
      <p:pic>
        <p:nvPicPr>
          <p:cNvPr id="14" name="Рисунок 13" descr="DSC09054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 t="22764" r="12195" b="12195"/>
          <a:stretch>
            <a:fillRect/>
          </a:stretch>
        </p:blipFill>
        <p:spPr>
          <a:xfrm>
            <a:off x="357158" y="2428868"/>
            <a:ext cx="3214710" cy="17859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928926" y="2428868"/>
            <a:ext cx="378621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Хвилинки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відпочинку</a:t>
            </a:r>
            <a:endParaRPr lang="ru-RU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28662" y="3786190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rgbClr val="FFFF00"/>
                </a:solidFill>
              </a:rPr>
              <a:t>“Хустинка”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29388" y="3857628"/>
            <a:ext cx="30003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/>
              <a:t>“У ведмедя у </a:t>
            </a:r>
            <a:r>
              <a:rPr lang="uk-UA" sz="2400" b="1" dirty="0" err="1" smtClean="0"/>
              <a:t>бору”</a:t>
            </a:r>
            <a:endParaRPr lang="ru-RU" sz="2400" b="1" dirty="0"/>
          </a:p>
        </p:txBody>
      </p:sp>
      <p:grpSp>
        <p:nvGrpSpPr>
          <p:cNvPr id="16" name="Группа 15"/>
          <p:cNvGrpSpPr/>
          <p:nvPr/>
        </p:nvGrpSpPr>
        <p:grpSpPr>
          <a:xfrm rot="5400000">
            <a:off x="4250541" y="-4250541"/>
            <a:ext cx="642918" cy="9144000"/>
            <a:chOff x="-6" y="1938"/>
            <a:chExt cx="1619677" cy="6856062"/>
          </a:xfrm>
        </p:grpSpPr>
        <p:pic>
          <p:nvPicPr>
            <p:cNvPr id="22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"/>
              <a:ext cx="1619671" cy="198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530243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581128"/>
              <a:ext cx="1619671" cy="227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3067207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1" name="Группа 30"/>
          <p:cNvGrpSpPr/>
          <p:nvPr/>
        </p:nvGrpSpPr>
        <p:grpSpPr>
          <a:xfrm rot="5400000">
            <a:off x="4250541" y="1964541"/>
            <a:ext cx="642918" cy="9144000"/>
            <a:chOff x="-6" y="1938"/>
            <a:chExt cx="1619677" cy="6856062"/>
          </a:xfrm>
        </p:grpSpPr>
        <p:pic>
          <p:nvPicPr>
            <p:cNvPr id="32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38"/>
              <a:ext cx="1619671" cy="19869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" y="1530243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" y="4581128"/>
              <a:ext cx="1619671" cy="227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7" descr="C:\Users\ТОЛЯ\Desktop\5555555555\8121_1288625370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" y="3067207"/>
              <a:ext cx="1619671" cy="19102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 descr="DSC09055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857224" y="142852"/>
            <a:ext cx="2952770" cy="221457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500034" y="1928802"/>
            <a:ext cx="4643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/>
              <a:t>“Ой</a:t>
            </a:r>
            <a:r>
              <a:rPr lang="uk-UA" sz="2400" b="1" dirty="0" smtClean="0"/>
              <a:t> нагорі жито, сидить </a:t>
            </a:r>
            <a:r>
              <a:rPr lang="uk-UA" sz="2400" b="1" dirty="0" err="1" smtClean="0"/>
              <a:t>зайчик”</a:t>
            </a:r>
            <a:endParaRPr lang="ru-RU" sz="2400" b="1" dirty="0"/>
          </a:p>
        </p:txBody>
      </p:sp>
      <p:pic>
        <p:nvPicPr>
          <p:cNvPr id="10" name="Рисунок 9" descr="DSC09044.JPG"/>
          <p:cNvPicPr>
            <a:picLocks noChangeAspect="1"/>
          </p:cNvPicPr>
          <p:nvPr/>
        </p:nvPicPr>
        <p:blipFill>
          <a:blip r:embed="rId7" cstate="print">
            <a:lum bright="10000" contrast="20000"/>
          </a:blip>
          <a:srcRect t="22560" r="10152"/>
          <a:stretch>
            <a:fillRect/>
          </a:stretch>
        </p:blipFill>
        <p:spPr>
          <a:xfrm>
            <a:off x="5143504" y="142852"/>
            <a:ext cx="3214710" cy="2214578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715008" y="1928802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rgbClr val="FF0000"/>
                </a:solidFill>
              </a:rPr>
              <a:t>“Подоляночка”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Рисунок 10" descr="DSC09037.JPG"/>
          <p:cNvPicPr>
            <a:picLocks noChangeAspect="1"/>
          </p:cNvPicPr>
          <p:nvPr/>
        </p:nvPicPr>
        <p:blipFill>
          <a:blip r:embed="rId8" cstate="print">
            <a:lum bright="-10000" contrast="20000"/>
          </a:blip>
          <a:srcRect l="3384" t="15793" r="17089"/>
          <a:stretch>
            <a:fillRect/>
          </a:stretch>
        </p:blipFill>
        <p:spPr>
          <a:xfrm>
            <a:off x="1142976" y="4286256"/>
            <a:ext cx="3071834" cy="2439459"/>
          </a:xfrm>
          <a:prstGeom prst="rect">
            <a:avLst/>
          </a:prstGeom>
        </p:spPr>
      </p:pic>
      <p:pic>
        <p:nvPicPr>
          <p:cNvPr id="12" name="Рисунок 11" descr="DSC09051.JPG"/>
          <p:cNvPicPr>
            <a:picLocks noChangeAspect="1"/>
          </p:cNvPicPr>
          <p:nvPr/>
        </p:nvPicPr>
        <p:blipFill>
          <a:blip r:embed="rId9" cstate="print">
            <a:lum contrast="30000"/>
          </a:blip>
          <a:srcRect l="5357" t="23810" r="21428"/>
          <a:stretch>
            <a:fillRect/>
          </a:stretch>
        </p:blipFill>
        <p:spPr>
          <a:xfrm>
            <a:off x="5000628" y="4286256"/>
            <a:ext cx="3214678" cy="243755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357554" y="6072206"/>
            <a:ext cx="2571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err="1" smtClean="0">
                <a:solidFill>
                  <a:srgbClr val="00B0F0"/>
                </a:solidFill>
              </a:rPr>
              <a:t>“Струмочок”</a:t>
            </a:r>
            <a:r>
              <a:rPr lang="uk-UA" sz="3200" dirty="0" smtClean="0">
                <a:solidFill>
                  <a:srgbClr val="002060"/>
                </a:solidFill>
              </a:rPr>
              <a:t> 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32041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2" name="Группа 11"/>
          <p:cNvGrpSpPr/>
          <p:nvPr/>
        </p:nvGrpSpPr>
        <p:grpSpPr>
          <a:xfrm rot="16200000">
            <a:off x="4286260" y="-4286260"/>
            <a:ext cx="571480" cy="9144000"/>
            <a:chOff x="0" y="20786"/>
            <a:chExt cx="1562100" cy="6837214"/>
          </a:xfrm>
        </p:grpSpPr>
        <p:pic>
          <p:nvPicPr>
            <p:cNvPr id="13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1144736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4171950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 descr="DSC08961.JPG"/>
          <p:cNvPicPr>
            <a:picLocks noChangeAspect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>
          <a:xfrm>
            <a:off x="285720" y="309565"/>
            <a:ext cx="3176859" cy="2571744"/>
          </a:xfrm>
          <a:prstGeom prst="rect">
            <a:avLst/>
          </a:prstGeom>
        </p:spPr>
      </p:pic>
      <p:pic>
        <p:nvPicPr>
          <p:cNvPr id="5" name="Рисунок 4" descr="DSC08978.JPG"/>
          <p:cNvPicPr>
            <a:picLocks noChangeAspect="1"/>
          </p:cNvPicPr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>
          <a:xfrm>
            <a:off x="5786446" y="214290"/>
            <a:ext cx="3071834" cy="3000396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 rot="16200000">
            <a:off x="4286260" y="2000260"/>
            <a:ext cx="571480" cy="9144000"/>
            <a:chOff x="0" y="20786"/>
            <a:chExt cx="1562100" cy="6837214"/>
          </a:xfrm>
        </p:grpSpPr>
        <p:pic>
          <p:nvPicPr>
            <p:cNvPr id="16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1144736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ТОЛЯ\Desktop\5555555555\3a81dce5701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1123950" y="4171950"/>
              <a:ext cx="3810000" cy="1562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Рисунок 3" descr="DSC08981.JPG"/>
          <p:cNvPicPr>
            <a:picLocks noChangeAspect="1"/>
          </p:cNvPicPr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>
          <a:xfrm>
            <a:off x="357158" y="3714752"/>
            <a:ext cx="2000264" cy="2952771"/>
          </a:xfrm>
          <a:prstGeom prst="rect">
            <a:avLst/>
          </a:prstGeom>
        </p:spPr>
      </p:pic>
      <p:pic>
        <p:nvPicPr>
          <p:cNvPr id="7" name="Рисунок 6" descr="DSC08967.JPG"/>
          <p:cNvPicPr>
            <a:picLocks noChangeAspect="1"/>
          </p:cNvPicPr>
          <p:nvPr/>
        </p:nvPicPr>
        <p:blipFill>
          <a:blip r:embed="rId7" cstate="print">
            <a:lum contrast="20000"/>
          </a:blip>
          <a:srcRect/>
          <a:stretch>
            <a:fillRect/>
          </a:stretch>
        </p:blipFill>
        <p:spPr>
          <a:xfrm>
            <a:off x="2357422" y="2143116"/>
            <a:ext cx="3714776" cy="2728039"/>
          </a:xfrm>
          <a:prstGeom prst="rect">
            <a:avLst/>
          </a:prstGeom>
        </p:spPr>
      </p:pic>
      <p:pic>
        <p:nvPicPr>
          <p:cNvPr id="6" name="Рисунок 5" descr="DSC08974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/>
          <a:stretch>
            <a:fillRect/>
          </a:stretch>
        </p:blipFill>
        <p:spPr>
          <a:xfrm>
            <a:off x="5214942" y="4286256"/>
            <a:ext cx="3755312" cy="237866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357554" y="928670"/>
            <a:ext cx="24969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весело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000232" y="3786190"/>
            <a:ext cx="52018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відпочиваємо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Заставка_Ви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484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71670" y="642918"/>
            <a:ext cx="685804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  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Отже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виховання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традиціях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вкрай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актуальне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комплексне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завдання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Воно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потребує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науково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обґрунтованого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підходу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розвиток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якого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криється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передусім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у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розбудові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всього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навчально-виховного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процесу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на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національно-культурних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традиціях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українського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народу. </a:t>
            </a:r>
          </a:p>
          <a:p>
            <a:pPr algn="ctr"/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Досвід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переконує,що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без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знання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своєї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історії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культури,свого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родоводу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,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традицій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народу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і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сім'ї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,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неможливо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виховувати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підростаюче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покоління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 </a:t>
            </a:r>
            <a:r>
              <a:rPr lang="ru-RU" sz="3200" b="1" dirty="0" err="1" smtClean="0">
                <a:solidFill>
                  <a:srgbClr val="7030A0"/>
                </a:solidFill>
                <a:latin typeface="Monotype Corsiva" pitchFamily="66" charset="0"/>
              </a:rPr>
              <a:t>країни</a:t>
            </a:r>
            <a:r>
              <a:rPr lang="ru-RU" sz="3200" b="1" dirty="0" smtClean="0">
                <a:solidFill>
                  <a:srgbClr val="7030A0"/>
                </a:solidFill>
                <a:latin typeface="Monotype Corsiva" pitchFamily="66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1"/>
            <a:ext cx="9144000" cy="6858000"/>
          </a:xfrm>
          <a:prstGeom prst="rect">
            <a:avLst/>
          </a:prstGeom>
          <a:gradFill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lin ang="5400000" scaled="1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r"/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</a:p>
          <a:p>
            <a:pPr algn="r"/>
            <a:endParaRPr lang="uk-UA" sz="4000" b="1" dirty="0" smtClean="0">
              <a:solidFill>
                <a:schemeClr val="tx1">
                  <a:tint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Book Antiqua" pitchFamily="18" charset="0"/>
              </a:rPr>
              <a:t>              </a:t>
            </a:r>
            <a:r>
              <a:rPr lang="uk-UA" sz="4000" b="1" i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endParaRPr lang="en-US" sz="4000" b="1" i="1" dirty="0" smtClean="0">
              <a:solidFill>
                <a:srgbClr val="7030A0"/>
              </a:solidFill>
              <a:latin typeface="Book Antiqu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28794" y="500042"/>
            <a:ext cx="700092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 smtClean="0"/>
              <a:t> </a:t>
            </a:r>
            <a:r>
              <a:rPr lang="uk-UA" sz="3200" dirty="0" smtClean="0"/>
              <a:t>Т.Г.Шевченко, звертаючись до України,         </a:t>
            </a:r>
          </a:p>
          <a:p>
            <a:r>
              <a:rPr lang="uk-UA" sz="3200" dirty="0" smtClean="0"/>
              <a:t>        як до матері, що вічно страждає,              </a:t>
            </a:r>
          </a:p>
          <a:p>
            <a:r>
              <a:rPr lang="uk-UA" sz="3200" dirty="0" smtClean="0"/>
              <a:t>                                                             питає:</a:t>
            </a:r>
            <a:endParaRPr lang="uk-UA" sz="2400" dirty="0" smtClean="0"/>
          </a:p>
          <a:p>
            <a:endParaRPr lang="uk-UA" dirty="0" smtClean="0"/>
          </a:p>
          <a:p>
            <a:r>
              <a:rPr lang="ru-RU" sz="2400" b="1" i="1" dirty="0" smtClean="0">
                <a:solidFill>
                  <a:srgbClr val="7030A0"/>
                </a:solidFill>
                <a:latin typeface="Bookman Old Style" pitchFamily="18" charset="0"/>
              </a:rPr>
              <a:t> </a:t>
            </a:r>
          </a:p>
          <a:p>
            <a:endParaRPr lang="ru-RU" dirty="0"/>
          </a:p>
        </p:txBody>
      </p:sp>
      <p:pic>
        <p:nvPicPr>
          <p:cNvPr id="5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1785918" cy="3500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6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357562"/>
            <a:ext cx="1785918" cy="3500438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7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2607471" y="4179083"/>
            <a:ext cx="1785918" cy="3857652"/>
          </a:xfrm>
          <a:prstGeom prst="rect">
            <a:avLst/>
          </a:prstGeom>
          <a:noFill/>
          <a:effectLst>
            <a:softEdge rad="31750"/>
          </a:effectLst>
        </p:spPr>
      </p:pic>
      <p:pic>
        <p:nvPicPr>
          <p:cNvPr id="8" name="Picture 3" descr="C:\Documents and Settings\Учитель\Рабочий стол\орнаменти\Урок10рис3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8FAF5"/>
              </a:clrFrom>
              <a:clrTo>
                <a:srgbClr val="F8FAF5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6322215" y="4179083"/>
            <a:ext cx="1785918" cy="3857652"/>
          </a:xfrm>
          <a:prstGeom prst="rect">
            <a:avLst/>
          </a:prstGeom>
          <a:noFill/>
          <a:effectLst>
            <a:softEdge rad="31750"/>
          </a:effectLst>
        </p:spPr>
      </p:pic>
      <p:sp>
        <p:nvSpPr>
          <p:cNvPr id="9" name="TextBox 8"/>
          <p:cNvSpPr txBox="1"/>
          <p:nvPr/>
        </p:nvSpPr>
        <p:spPr>
          <a:xfrm>
            <a:off x="2071670" y="2071678"/>
            <a:ext cx="6572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Чи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ти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рано до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схід-сонця</a:t>
            </a:r>
            <a:endParaRPr lang="ru-RU" sz="4000" b="1" i="1" dirty="0" smtClean="0">
              <a:solidFill>
                <a:srgbClr val="7030A0"/>
              </a:solidFill>
              <a:latin typeface="Book Antiqua" pitchFamily="18" charset="0"/>
            </a:endParaRPr>
          </a:p>
          <a:p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Богу не молилась ?</a:t>
            </a:r>
          </a:p>
          <a:p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Чи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ти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діточок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непевних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                   </a:t>
            </a:r>
          </a:p>
          <a:p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Звичаю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 не </a:t>
            </a:r>
            <a:r>
              <a:rPr lang="ru-RU" sz="4000" b="1" i="1" dirty="0" err="1" smtClean="0">
                <a:solidFill>
                  <a:srgbClr val="7030A0"/>
                </a:solidFill>
                <a:latin typeface="Book Antiqua" pitchFamily="18" charset="0"/>
              </a:rPr>
              <a:t>вчила</a:t>
            </a:r>
            <a:r>
              <a:rPr lang="ru-RU" sz="4000" b="1" i="1" dirty="0" smtClean="0">
                <a:solidFill>
                  <a:srgbClr val="7030A0"/>
                </a:solidFill>
                <a:latin typeface="Book Antiqua" pitchFamily="18" charset="0"/>
              </a:rPr>
              <a:t>?</a:t>
            </a:r>
            <a:endParaRPr lang="en-US" sz="4000" b="1" i="1" dirty="0" smtClean="0">
              <a:solidFill>
                <a:srgbClr val="7030A0"/>
              </a:solidFill>
              <a:latin typeface="Book Antiqua" pitchFamily="18" charset="0"/>
            </a:endParaRPr>
          </a:p>
          <a:p>
            <a:endParaRPr lang="ru-RU" sz="3600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исунок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904" y="0"/>
            <a:ext cx="9180904" cy="6842784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1571604" y="1500174"/>
            <a:ext cx="6215106" cy="40719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угольник 1"/>
          <p:cNvSpPr/>
          <p:nvPr/>
        </p:nvSpPr>
        <p:spPr>
          <a:xfrm>
            <a:off x="2786050" y="2500306"/>
            <a:ext cx="1259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>
                  <a:solidFill>
                    <a:srgbClr val="00206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до</a:t>
            </a:r>
            <a:endParaRPr lang="ru-RU" sz="5400" b="1" cap="all" spc="0" dirty="0">
              <a:ln>
                <a:solidFill>
                  <a:srgbClr val="00206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928926" y="3643314"/>
            <a:ext cx="3533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5400" b="1" cap="all" spc="0" dirty="0" err="1" smtClean="0">
                <a:ln>
                  <a:solidFill>
                    <a:srgbClr val="FFC0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Зустрічі</a:t>
            </a:r>
            <a:endParaRPr lang="ru-RU" sz="5400" b="1" cap="all" spc="0" dirty="0">
              <a:ln>
                <a:solidFill>
                  <a:srgbClr val="FFC00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50">
                  <a:tint val="66000"/>
                  <a:satMod val="160000"/>
                </a:srgbClr>
              </a:gs>
              <a:gs pos="50000">
                <a:srgbClr val="00B050">
                  <a:tint val="44500"/>
                  <a:satMod val="160000"/>
                </a:srgbClr>
              </a:gs>
              <a:gs pos="100000">
                <a:srgbClr val="00B05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5720" y="1643050"/>
            <a:ext cx="2286016" cy="584775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err="1" smtClean="0"/>
              <a:t>Доступність</a:t>
            </a:r>
            <a:endParaRPr lang="ru-RU" sz="32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572264" y="1643050"/>
            <a:ext cx="2286016" cy="584775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err="1"/>
              <a:t>Е</a:t>
            </a:r>
            <a:r>
              <a:rPr lang="ru-RU" sz="3200" dirty="0" err="1" smtClean="0"/>
              <a:t>моційність</a:t>
            </a:r>
            <a:endParaRPr lang="ru-RU" sz="32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357158" y="2571744"/>
            <a:ext cx="8429684" cy="1077218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Враховування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вікових</a:t>
            </a:r>
            <a:r>
              <a:rPr lang="ru-RU" sz="3200" dirty="0" smtClean="0"/>
              <a:t> та </a:t>
            </a:r>
            <a:r>
              <a:rPr lang="ru-RU" sz="3200" dirty="0" err="1" smtClean="0"/>
              <a:t>індивідуальних</a:t>
            </a:r>
            <a:r>
              <a:rPr lang="ru-RU" sz="3200" dirty="0" smtClean="0"/>
              <a:t> </a:t>
            </a:r>
            <a:r>
              <a:rPr lang="ru-RU" sz="3200" dirty="0" err="1" smtClean="0"/>
              <a:t>особливостей</a:t>
            </a:r>
            <a:r>
              <a:rPr lang="ru-RU" sz="3200" dirty="0" smtClean="0"/>
              <a:t> </a:t>
            </a:r>
            <a:r>
              <a:rPr lang="ru-RU" sz="3200" dirty="0" err="1" smtClean="0"/>
              <a:t>дітей</a:t>
            </a:r>
            <a:r>
              <a:rPr lang="ru-RU" sz="3200" dirty="0" smtClean="0"/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00364" y="1857364"/>
            <a:ext cx="3071834" cy="584775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3200" dirty="0" err="1"/>
              <a:t>З</a:t>
            </a:r>
            <a:r>
              <a:rPr lang="ru-RU" sz="3200" dirty="0" err="1" smtClean="0"/>
              <a:t>в'язок</a:t>
            </a:r>
            <a:r>
              <a:rPr lang="ru-RU" sz="3200" dirty="0" smtClean="0"/>
              <a:t> </a:t>
            </a:r>
            <a:r>
              <a:rPr lang="ru-RU" sz="3200" dirty="0" err="1" smtClean="0"/>
              <a:t>з</a:t>
            </a:r>
            <a:r>
              <a:rPr lang="ru-RU" sz="3200" dirty="0" smtClean="0"/>
              <a:t> </a:t>
            </a:r>
            <a:r>
              <a:rPr lang="ru-RU" sz="3200" dirty="0" err="1" smtClean="0"/>
              <a:t>життям</a:t>
            </a:r>
            <a:r>
              <a:rPr lang="ru-RU" sz="3200" dirty="0" smtClean="0"/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14480" y="4000504"/>
            <a:ext cx="6286544" cy="1077218"/>
          </a:xfrm>
          <a:prstGeom prst="rect">
            <a:avLst/>
          </a:prstGeom>
          <a:ln w="38100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err="1" smtClean="0"/>
              <a:t>Комплексний</a:t>
            </a:r>
            <a:r>
              <a:rPr lang="ru-RU" sz="3200" dirty="0" smtClean="0"/>
              <a:t> </a:t>
            </a:r>
            <a:r>
              <a:rPr lang="ru-RU" sz="3200" dirty="0" err="1" smtClean="0"/>
              <a:t>підхід</a:t>
            </a:r>
            <a:r>
              <a:rPr lang="ru-RU" sz="3200" dirty="0" smtClean="0"/>
              <a:t> до </a:t>
            </a:r>
            <a:r>
              <a:rPr lang="ru-RU" sz="3200" dirty="0" err="1" smtClean="0"/>
              <a:t>виховання</a:t>
            </a:r>
            <a:r>
              <a:rPr lang="ru-RU" sz="3200" dirty="0" smtClean="0"/>
              <a:t> </a:t>
            </a:r>
            <a:r>
              <a:rPr lang="ru-RU" sz="3200" dirty="0" err="1" smtClean="0"/>
              <a:t>національними</a:t>
            </a:r>
            <a:r>
              <a:rPr lang="ru-RU" sz="3200" dirty="0" smtClean="0"/>
              <a:t> </a:t>
            </a:r>
            <a:r>
              <a:rPr lang="ru-RU" sz="3200" dirty="0" err="1" smtClean="0"/>
              <a:t>традиціями</a:t>
            </a:r>
            <a:endParaRPr lang="ru-RU" sz="3200" dirty="0" smtClean="0"/>
          </a:p>
        </p:txBody>
      </p:sp>
      <p:grpSp>
        <p:nvGrpSpPr>
          <p:cNvPr id="14" name="Группа 13"/>
          <p:cNvGrpSpPr/>
          <p:nvPr/>
        </p:nvGrpSpPr>
        <p:grpSpPr>
          <a:xfrm>
            <a:off x="-214346" y="5643577"/>
            <a:ext cx="9358344" cy="1214423"/>
            <a:chOff x="2" y="5857890"/>
            <a:chExt cx="9143998" cy="1000111"/>
          </a:xfrm>
        </p:grpSpPr>
        <p:pic>
          <p:nvPicPr>
            <p:cNvPr id="15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892989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6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3464724" y="4964905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7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6036492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18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 rot="16200000">
              <a:off x="7947425" y="5661425"/>
              <a:ext cx="1000109" cy="1393041"/>
            </a:xfrm>
            <a:prstGeom prst="rect">
              <a:avLst/>
            </a:prstGeom>
            <a:noFill/>
          </p:spPr>
        </p:pic>
      </p:grpSp>
      <p:grpSp>
        <p:nvGrpSpPr>
          <p:cNvPr id="19" name="Группа 18"/>
          <p:cNvGrpSpPr/>
          <p:nvPr/>
        </p:nvGrpSpPr>
        <p:grpSpPr>
          <a:xfrm>
            <a:off x="0" y="0"/>
            <a:ext cx="9143998" cy="1643050"/>
            <a:chOff x="2" y="5857890"/>
            <a:chExt cx="9143998" cy="1000111"/>
          </a:xfrm>
        </p:grpSpPr>
        <p:pic>
          <p:nvPicPr>
            <p:cNvPr id="20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 rot="16200000">
              <a:off x="892989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21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 rot="16200000">
              <a:off x="3464724" y="4964905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22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 rot="16200000">
              <a:off x="6036492" y="4964903"/>
              <a:ext cx="1000109" cy="2786084"/>
            </a:xfrm>
            <a:prstGeom prst="rect">
              <a:avLst/>
            </a:prstGeom>
            <a:noFill/>
          </p:spPr>
        </p:pic>
        <p:pic>
          <p:nvPicPr>
            <p:cNvPr id="23" name="Picture 6" descr="C:\Documents and Settings\Учитель\Рабочий стол\орнаменти\Урок10рис2.jp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DFFFC"/>
                </a:clrFrom>
                <a:clrTo>
                  <a:srgbClr val="FDFFFC">
                    <a:alpha val="0"/>
                  </a:srgbClr>
                </a:clrTo>
              </a:clrChange>
              <a:lum bright="70000" contrast="-70000"/>
            </a:blip>
            <a:srcRect/>
            <a:stretch>
              <a:fillRect/>
            </a:stretch>
          </p:blipFill>
          <p:spPr bwMode="auto">
            <a:xfrm rot="16200000">
              <a:off x="7947425" y="5661425"/>
              <a:ext cx="1000109" cy="1393041"/>
            </a:xfrm>
            <a:prstGeom prst="rect">
              <a:avLst/>
            </a:prstGeom>
            <a:noFill/>
          </p:spPr>
        </p:pic>
      </p:grpSp>
      <p:sp>
        <p:nvSpPr>
          <p:cNvPr id="5" name="TextBox 4"/>
          <p:cNvSpPr txBox="1"/>
          <p:nvPr/>
        </p:nvSpPr>
        <p:spPr>
          <a:xfrm>
            <a:off x="214282" y="0"/>
            <a:ext cx="8643998" cy="1508105"/>
          </a:xfrm>
          <a:prstGeom prst="rect">
            <a:avLst/>
          </a:prstGeom>
          <a:noFill/>
          <a:ln>
            <a:noFill/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/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Умови</a:t>
            </a:r>
            <a:r>
              <a:rPr lang="ru-RU" sz="2800" b="1" i="1" dirty="0" smtClean="0">
                <a:solidFill>
                  <a:srgbClr val="002060"/>
                </a:solidFill>
              </a:rPr>
              <a:t> для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ефективного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використання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національно-культурних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традицій</a:t>
            </a:r>
            <a:r>
              <a:rPr lang="ru-RU" sz="2800" b="1" i="1" dirty="0" smtClean="0">
                <a:solidFill>
                  <a:srgbClr val="002060"/>
                </a:solidFill>
              </a:rPr>
              <a:t> у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вихованні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молодших</a:t>
            </a:r>
            <a:r>
              <a:rPr lang="ru-RU" sz="2800" b="1" i="1" dirty="0" smtClean="0">
                <a:solidFill>
                  <a:srgbClr val="002060"/>
                </a:solidFill>
              </a:rPr>
              <a:t> </a:t>
            </a:r>
            <a:r>
              <a:rPr lang="ru-RU" sz="2800" b="1" i="1" dirty="0" err="1" smtClean="0">
                <a:solidFill>
                  <a:srgbClr val="002060"/>
                </a:solidFill>
              </a:rPr>
              <a:t>школярів</a:t>
            </a:r>
            <a:r>
              <a:rPr lang="ru-RU" sz="2800" b="1" i="1" dirty="0" smtClean="0">
                <a:solidFill>
                  <a:srgbClr val="002060"/>
                </a:solidFill>
              </a:rPr>
              <a:t>: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1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algn="r"/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uk-UA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 </a:t>
            </a:r>
          </a:p>
          <a:p>
            <a:pPr algn="r"/>
            <a:endParaRPr lang="uk-UA" sz="4000" b="1" dirty="0" smtClean="0">
              <a:solidFill>
                <a:schemeClr val="tx1">
                  <a:tint val="75000"/>
                </a:schemeClr>
              </a:solidFill>
              <a:latin typeface="Times New Roman" pitchFamily="18" charset="0"/>
            </a:endParaRPr>
          </a:p>
          <a:p>
            <a:pPr algn="ctr"/>
            <a:r>
              <a:rPr lang="ru-RU" sz="4000" b="1" i="1" dirty="0" smtClean="0">
                <a:solidFill>
                  <a:srgbClr val="FF0000"/>
                </a:solidFill>
                <a:latin typeface="Book Antiqua" pitchFamily="18" charset="0"/>
              </a:rPr>
              <a:t>              </a:t>
            </a:r>
            <a:r>
              <a:rPr lang="uk-UA" sz="4000" b="1" i="1" dirty="0" smtClean="0">
                <a:solidFill>
                  <a:srgbClr val="FF0000"/>
                </a:solidFill>
                <a:latin typeface="Book Antiqua" pitchFamily="18" charset="0"/>
              </a:rPr>
              <a:t> </a:t>
            </a:r>
            <a:endParaRPr lang="en-US" sz="4000" b="1" i="1" dirty="0" smtClean="0">
              <a:solidFill>
                <a:srgbClr val="FF0000"/>
              </a:solidFill>
              <a:latin typeface="Book Antiqua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571472" y="1357298"/>
          <a:ext cx="8072494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4282" y="214290"/>
            <a:ext cx="6072230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000" i="1" dirty="0" smtClean="0">
                <a:solidFill>
                  <a:srgbClr val="002060"/>
                </a:solidFill>
              </a:rPr>
              <a:t>Завдання вчителя</a:t>
            </a:r>
            <a:endParaRPr lang="ru-RU" sz="4000" i="1" dirty="0">
              <a:solidFill>
                <a:srgbClr val="002060"/>
              </a:solidFill>
            </a:endParaRPr>
          </a:p>
        </p:txBody>
      </p:sp>
      <p:pic>
        <p:nvPicPr>
          <p:cNvPr id="8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929066"/>
            <a:ext cx="1071538" cy="2214554"/>
          </a:xfrm>
          <a:prstGeom prst="rect">
            <a:avLst/>
          </a:prstGeom>
          <a:noFill/>
        </p:spPr>
      </p:pic>
      <p:pic>
        <p:nvPicPr>
          <p:cNvPr id="9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5400000">
            <a:off x="428600" y="5214954"/>
            <a:ext cx="1071538" cy="2214554"/>
          </a:xfrm>
          <a:prstGeom prst="rect">
            <a:avLst/>
          </a:prstGeom>
          <a:noFill/>
        </p:spPr>
      </p:pic>
      <p:pic>
        <p:nvPicPr>
          <p:cNvPr id="10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7500954" y="-571508"/>
            <a:ext cx="1071538" cy="2214554"/>
          </a:xfrm>
          <a:prstGeom prst="rect">
            <a:avLst/>
          </a:prstGeom>
          <a:noFill/>
        </p:spPr>
      </p:pic>
      <p:pic>
        <p:nvPicPr>
          <p:cNvPr id="11" name="Picture 8" descr="C:\Documents and Settings\Учитель\Рабочий стол\орнаменти\UkrainianOrnament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BFAFF"/>
              </a:clrFrom>
              <a:clrTo>
                <a:srgbClr val="FBFA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0800000">
            <a:off x="8072462" y="785794"/>
            <a:ext cx="1071538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1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0" y="0"/>
            <a:ext cx="433082" cy="6858000"/>
            <a:chOff x="-9475" y="0"/>
            <a:chExt cx="1438225" cy="6858000"/>
          </a:xfrm>
        </p:grpSpPr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8715404" y="6871"/>
            <a:ext cx="433082" cy="6858000"/>
            <a:chOff x="-9475" y="0"/>
            <a:chExt cx="1438225" cy="6858000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124971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475" y="2492896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717032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276850"/>
              <a:ext cx="1428750" cy="15811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6" name="Рисунок 25" descr="DSC09063.JPG"/>
          <p:cNvPicPr>
            <a:picLocks noChangeAspect="1"/>
          </p:cNvPicPr>
          <p:nvPr/>
        </p:nvPicPr>
        <p:blipFill>
          <a:blip r:embed="rId4" cstate="print">
            <a:lum bright="10000" contrast="40000"/>
          </a:blip>
          <a:srcRect t="13744"/>
          <a:stretch>
            <a:fillRect/>
          </a:stretch>
        </p:blipFill>
        <p:spPr>
          <a:xfrm rot="1003562">
            <a:off x="4975293" y="240405"/>
            <a:ext cx="2971670" cy="20947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Рисунок 26" descr="DSC09064.JPG"/>
          <p:cNvPicPr>
            <a:picLocks noChangeAspect="1"/>
          </p:cNvPicPr>
          <p:nvPr/>
        </p:nvPicPr>
        <p:blipFill>
          <a:blip r:embed="rId5" cstate="print">
            <a:lum bright="20000" contrast="20000"/>
          </a:blip>
          <a:srcRect t="6190"/>
          <a:stretch>
            <a:fillRect/>
          </a:stretch>
        </p:blipFill>
        <p:spPr>
          <a:xfrm rot="934160">
            <a:off x="6113682" y="2260230"/>
            <a:ext cx="2971670" cy="21393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Рисунок 27" descr="DSC09065.JPG"/>
          <p:cNvPicPr>
            <a:picLocks noChangeAspect="1"/>
          </p:cNvPicPr>
          <p:nvPr/>
        </p:nvPicPr>
        <p:blipFill>
          <a:blip r:embed="rId6" cstate="print">
            <a:lum bright="20000" contrast="20000"/>
          </a:blip>
          <a:srcRect t="6321"/>
          <a:stretch>
            <a:fillRect/>
          </a:stretch>
        </p:blipFill>
        <p:spPr>
          <a:xfrm rot="915099">
            <a:off x="5580105" y="4416022"/>
            <a:ext cx="2971670" cy="2087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Рисунок 28" descr="DSC09066.JPG"/>
          <p:cNvPicPr>
            <a:picLocks noChangeAspect="1"/>
          </p:cNvPicPr>
          <p:nvPr/>
        </p:nvPicPr>
        <p:blipFill>
          <a:blip r:embed="rId7" cstate="print">
            <a:lum bright="20000" contrast="40000"/>
          </a:blip>
          <a:srcRect t="6352"/>
          <a:stretch>
            <a:fillRect/>
          </a:stretch>
        </p:blipFill>
        <p:spPr>
          <a:xfrm rot="20543146">
            <a:off x="1246235" y="257795"/>
            <a:ext cx="2971670" cy="20871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2" name="Рисунок 31" descr="DSC09069.JPG"/>
          <p:cNvPicPr>
            <a:picLocks noChangeAspect="1"/>
          </p:cNvPicPr>
          <p:nvPr/>
        </p:nvPicPr>
        <p:blipFill>
          <a:blip r:embed="rId8" cstate="print">
            <a:lum bright="20000" contrast="40000"/>
          </a:blip>
          <a:srcRect t="4410"/>
          <a:stretch>
            <a:fillRect/>
          </a:stretch>
        </p:blipFill>
        <p:spPr>
          <a:xfrm rot="20615716">
            <a:off x="26010" y="2233631"/>
            <a:ext cx="2971670" cy="2130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Рисунок 30" descr="DSC09068.JPG"/>
          <p:cNvPicPr>
            <a:picLocks noChangeAspect="1"/>
          </p:cNvPicPr>
          <p:nvPr/>
        </p:nvPicPr>
        <p:blipFill>
          <a:blip r:embed="rId9" cstate="print">
            <a:lum bright="20000" contrast="40000"/>
          </a:blip>
          <a:srcRect t="3732"/>
          <a:stretch>
            <a:fillRect/>
          </a:stretch>
        </p:blipFill>
        <p:spPr>
          <a:xfrm rot="20629368">
            <a:off x="668651" y="4340937"/>
            <a:ext cx="2971670" cy="21455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Рисунок 24" descr="DSC09077.JPG"/>
          <p:cNvPicPr>
            <a:picLocks noChangeAspect="1"/>
          </p:cNvPicPr>
          <p:nvPr/>
        </p:nvPicPr>
        <p:blipFill>
          <a:blip r:embed="rId10" cstate="print">
            <a:lum bright="20000" contrast="20000"/>
          </a:blip>
          <a:stretch>
            <a:fillRect/>
          </a:stretch>
        </p:blipFill>
        <p:spPr>
          <a:xfrm rot="5400000">
            <a:off x="3128971" y="4586276"/>
            <a:ext cx="2971670" cy="2228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71736" y="1857364"/>
            <a:ext cx="3929090" cy="25742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3214678" y="214290"/>
            <a:ext cx="2928958" cy="923330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5400" b="1" i="1" dirty="0" smtClean="0">
                <a:solidFill>
                  <a:srgbClr val="7030A0"/>
                </a:solidFill>
                <a:latin typeface="Monotype Corsiva" pitchFamily="66" charset="0"/>
              </a:rPr>
              <a:t>Уроки </a:t>
            </a:r>
            <a:endParaRPr lang="ru-RU" sz="5400" b="1" i="1" dirty="0">
              <a:solidFill>
                <a:srgbClr val="7030A0"/>
              </a:solidFill>
              <a:latin typeface="Monotype Corsiva" pitchFamily="66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86050" y="4500570"/>
            <a:ext cx="35719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latin typeface="Book Antiqua" pitchFamily="18" charset="0"/>
              </a:rPr>
              <a:t>Українська мова</a:t>
            </a:r>
            <a:endParaRPr lang="ru-RU" sz="2800" b="1" i="1" dirty="0">
              <a:latin typeface="Book Antiqu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CCFF33"/>
              </a:gs>
              <a:gs pos="50000">
                <a:schemeClr val="bg1"/>
              </a:gs>
              <a:gs pos="100000">
                <a:srgbClr val="CCFF33"/>
              </a:gs>
            </a:gsLst>
            <a:path path="circle">
              <a:fillToRect l="100000" b="100000"/>
            </a:path>
            <a:tileRect t="-100000" r="-100000"/>
          </a:gradFill>
          <a:ln w="76200"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DSC0759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14942" y="214290"/>
            <a:ext cx="3786214" cy="25717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Рисунок 8" descr="DSC07585.JPG"/>
          <p:cNvPicPr>
            <a:picLocks noChangeAspect="1"/>
          </p:cNvPicPr>
          <p:nvPr/>
        </p:nvPicPr>
        <p:blipFill>
          <a:blip r:embed="rId3" cstate="print"/>
          <a:srcRect t="12531" r="4135" b="24812"/>
          <a:stretch>
            <a:fillRect/>
          </a:stretch>
        </p:blipFill>
        <p:spPr>
          <a:xfrm>
            <a:off x="2714612" y="1643050"/>
            <a:ext cx="3643338" cy="21431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Рисунок 9" descr="DSC07576.JPG"/>
          <p:cNvPicPr>
            <a:picLocks noChangeAspect="1"/>
          </p:cNvPicPr>
          <p:nvPr/>
        </p:nvPicPr>
        <p:blipFill>
          <a:blip r:embed="rId4" cstate="print"/>
          <a:srcRect r="8078" b="10256"/>
          <a:stretch>
            <a:fillRect/>
          </a:stretch>
        </p:blipFill>
        <p:spPr>
          <a:xfrm>
            <a:off x="85720" y="214290"/>
            <a:ext cx="3700462" cy="2500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1408" r="-1408"/>
          <a:stretch>
            <a:fillRect/>
          </a:stretch>
        </p:blipFill>
        <p:spPr bwMode="auto">
          <a:xfrm>
            <a:off x="0" y="3796416"/>
            <a:ext cx="4643438" cy="2918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85786" y="6273225"/>
            <a:ext cx="335755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Природознавство</a:t>
            </a:r>
            <a:r>
              <a:rPr lang="uk-UA" sz="3200" dirty="0" smtClean="0">
                <a:solidFill>
                  <a:srgbClr val="FFFF00"/>
                </a:solidFill>
              </a:rPr>
              <a:t> </a:t>
            </a:r>
            <a:endParaRPr lang="ru-RU" sz="3200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00166" y="1"/>
            <a:ext cx="5643602" cy="697885"/>
          </a:xfrm>
          <a:prstGeom prst="snip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i="1" dirty="0" smtClean="0">
                <a:solidFill>
                  <a:srgbClr val="002060"/>
                </a:solidFill>
              </a:rPr>
              <a:t>Інтегрований урок</a:t>
            </a:r>
            <a:endParaRPr lang="ru-RU" sz="3200" b="1" i="1" dirty="0">
              <a:solidFill>
                <a:srgbClr val="002060"/>
              </a:solidFill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 rot="7451432" flipV="1">
            <a:off x="28165" y="2550471"/>
            <a:ext cx="1913307" cy="1426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Рисунок 12" descr="DSC0907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000628" y="3857627"/>
            <a:ext cx="3857652" cy="28932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TextBox 14"/>
          <p:cNvSpPr txBox="1"/>
          <p:nvPr/>
        </p:nvSpPr>
        <p:spPr>
          <a:xfrm>
            <a:off x="6143636" y="6273225"/>
            <a:ext cx="1643074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 smtClean="0">
                <a:solidFill>
                  <a:srgbClr val="002060"/>
                </a:solidFill>
              </a:rPr>
              <a:t>Я у світі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614" b="14310"/>
          <a:stretch/>
        </p:blipFill>
        <p:spPr bwMode="auto">
          <a:xfrm rot="2805062">
            <a:off x="6902254" y="2700307"/>
            <a:ext cx="1913307" cy="134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3" name="Рисунок 2" descr="DSC08769.JPG"/>
          <p:cNvPicPr>
            <a:picLocks noChangeAspect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>
          <a:xfrm>
            <a:off x="6215042" y="142852"/>
            <a:ext cx="2928958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DSC089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57884" y="4572008"/>
            <a:ext cx="2643206" cy="2285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DSC08947.JPG"/>
          <p:cNvPicPr>
            <a:picLocks noChangeAspect="1"/>
          </p:cNvPicPr>
          <p:nvPr/>
        </p:nvPicPr>
        <p:blipFill>
          <a:blip r:embed="rId5" cstate="print">
            <a:lum bright="-10000" contrast="30000"/>
          </a:blip>
          <a:srcRect l="-515" t="20001" r="2259"/>
          <a:stretch>
            <a:fillRect/>
          </a:stretch>
        </p:blipFill>
        <p:spPr>
          <a:xfrm>
            <a:off x="4714876" y="2214554"/>
            <a:ext cx="3786214" cy="23102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7" descr="C:\Users\ТОЛЯ\Desktop\5555555555\m_4_20124026ad572d58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241" b="13623"/>
          <a:stretch/>
        </p:blipFill>
        <p:spPr bwMode="auto">
          <a:xfrm rot="13843874">
            <a:off x="-161734" y="5110232"/>
            <a:ext cx="2828925" cy="1477108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DSC02575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0232" y="4667208"/>
            <a:ext cx="3111525" cy="2190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 descr="DSC09058.JPG"/>
          <p:cNvPicPr>
            <a:picLocks noChangeAspect="1"/>
          </p:cNvPicPr>
          <p:nvPr/>
        </p:nvPicPr>
        <p:blipFill>
          <a:blip r:embed="rId8" cstate="print">
            <a:lum contrast="20000"/>
          </a:blip>
          <a:srcRect l="11111" r="13332"/>
          <a:stretch>
            <a:fillRect/>
          </a:stretch>
        </p:blipFill>
        <p:spPr>
          <a:xfrm>
            <a:off x="214282" y="0"/>
            <a:ext cx="2428892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Рисунок 13" descr="DSC09060.JPG"/>
          <p:cNvPicPr>
            <a:picLocks noChangeAspect="1"/>
          </p:cNvPicPr>
          <p:nvPr/>
        </p:nvPicPr>
        <p:blipFill>
          <a:blip r:embed="rId9" cstate="print">
            <a:lum contrast="20000"/>
          </a:blip>
          <a:srcRect l="9859" r="15492" b="9859"/>
          <a:stretch>
            <a:fillRect/>
          </a:stretch>
        </p:blipFill>
        <p:spPr>
          <a:xfrm>
            <a:off x="3214678" y="0"/>
            <a:ext cx="2500330" cy="20002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Фото0522.jpg"/>
          <p:cNvPicPr>
            <a:picLocks noChangeAspect="1"/>
          </p:cNvPicPr>
          <p:nvPr/>
        </p:nvPicPr>
        <p:blipFill>
          <a:blip r:embed="rId10" cstate="print">
            <a:lum contrast="20000"/>
          </a:blip>
          <a:srcRect l="7275" t="-514" r="22534" b="20245"/>
          <a:stretch>
            <a:fillRect/>
          </a:stretch>
        </p:blipFill>
        <p:spPr>
          <a:xfrm rot="16200000">
            <a:off x="1165644" y="1548945"/>
            <a:ext cx="2312118" cy="36433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2857488" y="4143380"/>
            <a:ext cx="3424434" cy="46166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err="1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Музичне</a:t>
            </a:r>
            <a:r>
              <a:rPr lang="ru-RU" sz="2400" b="1" cap="all" spc="0" dirty="0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мистецтво</a:t>
            </a:r>
            <a:endParaRPr lang="ru-RU" sz="2400" b="1" cap="all" spc="0" dirty="0">
              <a:ln/>
              <a:solidFill>
                <a:srgbClr val="7030A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00034" y="6273225"/>
            <a:ext cx="4786346" cy="584775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Образотворче</a:t>
            </a:r>
            <a:r>
              <a:rPr lang="ru-RU" sz="3200" b="1" cap="none" spc="0" dirty="0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cap="none" spc="0" dirty="0" err="1" smtClean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мистецтво</a:t>
            </a:r>
            <a:endParaRPr lang="ru-RU" sz="3200" b="1" cap="none" spc="0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000364" y="1714488"/>
            <a:ext cx="3071834" cy="46166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2400" b="1" cap="all" spc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Трудове</a:t>
            </a:r>
            <a:r>
              <a:rPr lang="ru-RU" sz="2400" b="1" cap="all" spc="0" dirty="0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 </a:t>
            </a:r>
            <a:r>
              <a:rPr lang="ru-RU" sz="2400" b="1" cap="all" spc="0" dirty="0" err="1" smtClean="0">
                <a:ln>
                  <a:solidFill>
                    <a:srgbClr val="FFFF00"/>
                  </a:solidFill>
                </a:ln>
                <a:solidFill>
                  <a:srgbClr val="FFFF0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навчання</a:t>
            </a:r>
            <a:endParaRPr lang="ru-RU" sz="2400" b="1" cap="all" spc="0" dirty="0">
              <a:ln>
                <a:solidFill>
                  <a:srgbClr val="FFFF00"/>
                </a:solidFill>
              </a:ln>
              <a:solidFill>
                <a:srgbClr val="FFFF0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66667 -0.0025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33594 -0.0025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 0.00255 L -0.3085 -3.7037E-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-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0.95938 -0.0002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22222E-6 L 0.63403 -0.0009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0" lang="uk-UA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normalizeH="0" baseline="0" noProof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-214338"/>
            <a:ext cx="47640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Виховні</a:t>
            </a:r>
            <a:r>
              <a:rPr lang="ru-RU" sz="5400" b="1" cap="none" spc="0" dirty="0" smtClean="0">
                <a:ln>
                  <a:prstDash val="solid"/>
                </a:ln>
                <a:solidFill>
                  <a:srgbClr val="002060"/>
                </a:soli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заходи</a:t>
            </a:r>
            <a:endParaRPr lang="ru-RU" sz="5400" b="1" cap="none" spc="0" dirty="0">
              <a:ln>
                <a:prstDash val="solid"/>
              </a:ln>
              <a:solidFill>
                <a:srgbClr val="002060"/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10" name="Picture 4" descr="C:\Documents and Settings\Admin\Рабочий стол\Новая папка (3)\DSCN4526.JPG"/>
          <p:cNvPicPr>
            <a:picLocks noChangeAspect="1" noChangeArrowheads="1"/>
          </p:cNvPicPr>
          <p:nvPr/>
        </p:nvPicPr>
        <p:blipFill>
          <a:blip r:embed="rId3" cstate="print"/>
          <a:srcRect r="6705" b="11898"/>
          <a:stretch>
            <a:fillRect/>
          </a:stretch>
        </p:blipFill>
        <p:spPr bwMode="auto">
          <a:xfrm>
            <a:off x="714348" y="3714752"/>
            <a:ext cx="3857652" cy="2286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1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 t="5542" b="5781"/>
          <a:stretch>
            <a:fillRect/>
          </a:stretch>
        </p:blipFill>
        <p:spPr bwMode="auto">
          <a:xfrm>
            <a:off x="4500562" y="3643314"/>
            <a:ext cx="3616512" cy="2286016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1" name="Picture 2" descr="D:\Documents and Settings\Админ\Мои документы\ФОТО КЛАСУ\DSCN454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24" y="714356"/>
            <a:ext cx="3357586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reflection blurRad="12700" stA="38000" endPos="28000" dist="5000" dir="5400000" sy="-100000" algn="bl" rotWithShape="0"/>
          </a:effectLst>
        </p:spPr>
      </p:pic>
      <p:sp>
        <p:nvSpPr>
          <p:cNvPr id="13" name="TextBox 12"/>
          <p:cNvSpPr txBox="1"/>
          <p:nvPr/>
        </p:nvSpPr>
        <p:spPr>
          <a:xfrm>
            <a:off x="1857356" y="2714620"/>
            <a:ext cx="1643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“Масляна”</a:t>
            </a:r>
            <a:r>
              <a:rPr lang="uk-UA" sz="2400" dirty="0" smtClean="0"/>
              <a:t> </a:t>
            </a:r>
            <a:endParaRPr lang="ru-RU" sz="2400" dirty="0"/>
          </a:p>
        </p:txBody>
      </p:sp>
      <p:sp>
        <p:nvSpPr>
          <p:cNvPr id="15" name="TextBox 14"/>
          <p:cNvSpPr txBox="1"/>
          <p:nvPr/>
        </p:nvSpPr>
        <p:spPr>
          <a:xfrm rot="21377092">
            <a:off x="1155456" y="6076660"/>
            <a:ext cx="2357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400" dirty="0" err="1" smtClean="0"/>
              <a:t>“Ми</a:t>
            </a:r>
            <a:r>
              <a:rPr lang="uk-UA" sz="2400" dirty="0" smtClean="0"/>
              <a:t> – </a:t>
            </a:r>
            <a:r>
              <a:rPr lang="uk-UA" sz="2400" dirty="0" err="1" smtClean="0"/>
              <a:t>українці”</a:t>
            </a:r>
            <a:endParaRPr lang="ru-RU" sz="2400" dirty="0"/>
          </a:p>
        </p:txBody>
      </p:sp>
      <p:sp>
        <p:nvSpPr>
          <p:cNvPr id="16" name="TextBox 15"/>
          <p:cNvSpPr txBox="1"/>
          <p:nvPr/>
        </p:nvSpPr>
        <p:spPr>
          <a:xfrm rot="21379291">
            <a:off x="4798041" y="6024839"/>
            <a:ext cx="2992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“Великодня</a:t>
            </a:r>
            <a:r>
              <a:rPr lang="uk-UA" sz="2400" dirty="0" smtClean="0"/>
              <a:t> </a:t>
            </a:r>
            <a:r>
              <a:rPr lang="uk-UA" sz="2400" dirty="0" err="1" smtClean="0"/>
              <a:t>мозаїка”</a:t>
            </a:r>
            <a:endParaRPr lang="ru-RU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5143504" y="2643182"/>
            <a:ext cx="328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“Весна</a:t>
            </a:r>
            <a:r>
              <a:rPr lang="uk-UA" sz="2400" dirty="0" smtClean="0"/>
              <a:t> в гості </a:t>
            </a:r>
            <a:r>
              <a:rPr lang="uk-UA" sz="2400" dirty="0" err="1" smtClean="0"/>
              <a:t>завітала”</a:t>
            </a:r>
            <a:endParaRPr lang="ru-RU" sz="2400" dirty="0"/>
          </a:p>
        </p:txBody>
      </p:sp>
      <p:pic>
        <p:nvPicPr>
          <p:cNvPr id="19" name="Рисунок 18" descr="DSC02274.JPG"/>
          <p:cNvPicPr>
            <a:picLocks noChangeAspect="1"/>
          </p:cNvPicPr>
          <p:nvPr/>
        </p:nvPicPr>
        <p:blipFill>
          <a:blip r:embed="rId6" cstate="print"/>
          <a:srcRect l="6742" t="16105" r="6742" b="16479"/>
          <a:stretch>
            <a:fillRect/>
          </a:stretch>
        </p:blipFill>
        <p:spPr>
          <a:xfrm>
            <a:off x="5357818" y="785794"/>
            <a:ext cx="2585131" cy="17665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76200">
            <a:solidFill>
              <a:srgbClr val="FFFF00"/>
            </a:solidFill>
          </a:ln>
        </p:spPr>
        <p:txBody>
          <a:bodyPr vert="horz" lIns="91440" tIns="45720" rIns="91440" bIns="45720" rtlCol="0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3200" b="1" i="0" u="none" strike="noStrike" kern="1200" normalizeH="0" baseline="0" noProof="0" dirty="0" smtClean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normalizeH="0" baseline="0" noProof="0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 </a:t>
            </a:r>
            <a:endParaRPr kumimoji="0" lang="ru-RU" sz="4000" b="1" i="0" u="none" strike="noStrike" kern="1200" normalizeH="0" baseline="0" noProof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14546" y="-214338"/>
            <a:ext cx="476406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57150"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Виховні</a:t>
            </a:r>
            <a:r>
              <a:rPr lang="ru-RU" sz="5400" b="1" cap="none" spc="0" dirty="0" smtClean="0">
                <a:ln w="57150">
                  <a:solidFill>
                    <a:srgbClr val="002060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rPr>
              <a:t> заходи</a:t>
            </a:r>
            <a:endParaRPr lang="ru-RU" sz="5400" b="1" cap="none" spc="0" dirty="0">
              <a:ln w="57150">
                <a:solidFill>
                  <a:srgbClr val="002060"/>
                </a:solidFill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lum bright="-10000" contrast="20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926" y="3714752"/>
            <a:ext cx="3330571" cy="2497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 descr="DSC08746.JPG"/>
          <p:cNvPicPr>
            <a:picLocks noChangeAspect="1"/>
          </p:cNvPicPr>
          <p:nvPr/>
        </p:nvPicPr>
        <p:blipFill>
          <a:blip r:embed="rId4" cstate="print">
            <a:lum bright="-10000" contrast="30000"/>
          </a:blip>
          <a:srcRect t="2272" b="9091"/>
          <a:stretch>
            <a:fillRect/>
          </a:stretch>
        </p:blipFill>
        <p:spPr>
          <a:xfrm>
            <a:off x="6429388" y="3571876"/>
            <a:ext cx="2357454" cy="2786082"/>
          </a:xfrm>
          <a:prstGeom prst="rect">
            <a:avLst/>
          </a:prstGeom>
        </p:spPr>
      </p:pic>
      <p:pic>
        <p:nvPicPr>
          <p:cNvPr id="15" name="Picture 4" descr="C:\Documents and Settings\Admin\Рабочий стол\Новая папка (3)\Фотографії 223.jpg"/>
          <p:cNvPicPr>
            <a:picLocks noChangeAspect="1" noChangeArrowheads="1"/>
          </p:cNvPicPr>
          <p:nvPr/>
        </p:nvPicPr>
        <p:blipFill>
          <a:blip r:embed="rId5" cstate="print">
            <a:lum bright="20000" contrast="30000"/>
          </a:blip>
          <a:srcRect t="15994" r="21900"/>
          <a:stretch>
            <a:fillRect/>
          </a:stretch>
        </p:blipFill>
        <p:spPr bwMode="auto">
          <a:xfrm>
            <a:off x="642910" y="714356"/>
            <a:ext cx="3143272" cy="2359164"/>
          </a:xfrm>
          <a:prstGeom prst="rect">
            <a:avLst/>
          </a:prstGeom>
          <a:noFill/>
        </p:spPr>
      </p:pic>
      <p:pic>
        <p:nvPicPr>
          <p:cNvPr id="19" name="Рисунок 18" descr="E:\макс\ФЛЕШКА цифровик\DCIM\118_1112\IMGP6341.JPG"/>
          <p:cNvPicPr/>
          <p:nvPr/>
        </p:nvPicPr>
        <p:blipFill>
          <a:blip r:embed="rId6" cstate="print">
            <a:lum bright="20000" contrast="30000"/>
          </a:blip>
          <a:srcRect l="14516" t="10204" r="3225" b="14285"/>
          <a:stretch>
            <a:fillRect/>
          </a:stretch>
        </p:blipFill>
        <p:spPr bwMode="auto">
          <a:xfrm>
            <a:off x="5000628" y="714356"/>
            <a:ext cx="3214742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/>
        </p:nvSpPr>
        <p:spPr>
          <a:xfrm>
            <a:off x="928662" y="3071810"/>
            <a:ext cx="26432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“Я люблю </a:t>
            </a:r>
            <a:r>
              <a:rPr lang="uk-UA" sz="2400" dirty="0" err="1" smtClean="0"/>
              <a:t>Україну”</a:t>
            </a:r>
            <a:endParaRPr lang="ru-RU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857752" y="3000372"/>
            <a:ext cx="3286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“Андріївські</a:t>
            </a:r>
            <a:r>
              <a:rPr lang="uk-UA" sz="2400" dirty="0" smtClean="0"/>
              <a:t> </a:t>
            </a:r>
            <a:r>
              <a:rPr lang="uk-UA" sz="2400" dirty="0" err="1" smtClean="0"/>
              <a:t>вечорниці”</a:t>
            </a:r>
            <a:endParaRPr lang="ru-RU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571472" y="6396335"/>
            <a:ext cx="44291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err="1" smtClean="0"/>
              <a:t>“Ой</a:t>
            </a:r>
            <a:r>
              <a:rPr lang="uk-UA" sz="2400" dirty="0" smtClean="0"/>
              <a:t> хто, </a:t>
            </a:r>
            <a:r>
              <a:rPr lang="uk-UA" sz="2400" dirty="0" err="1" smtClean="0"/>
              <a:t>хто</a:t>
            </a:r>
            <a:r>
              <a:rPr lang="uk-UA" sz="2400" dirty="0" smtClean="0"/>
              <a:t> Миколая </a:t>
            </a:r>
            <a:r>
              <a:rPr lang="uk-UA" sz="2400" dirty="0" err="1" smtClean="0"/>
              <a:t>любить”</a:t>
            </a:r>
            <a:endParaRPr lang="ru-RU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5214942" y="6396335"/>
            <a:ext cx="3929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dirty="0" smtClean="0"/>
              <a:t>“Я починаюсь з отчої </a:t>
            </a:r>
            <a:r>
              <a:rPr lang="uk-UA" sz="2400" dirty="0" err="1" smtClean="0"/>
              <a:t>землі”</a:t>
            </a:r>
            <a:endParaRPr lang="ru-RU" sz="2400" dirty="0"/>
          </a:p>
        </p:txBody>
      </p:sp>
      <p:pic>
        <p:nvPicPr>
          <p:cNvPr id="16" name="Рисунок 15" descr="DSC00588.JPG"/>
          <p:cNvPicPr>
            <a:picLocks noChangeAspect="1"/>
          </p:cNvPicPr>
          <p:nvPr/>
        </p:nvPicPr>
        <p:blipFill>
          <a:blip r:embed="rId7" cstate="print">
            <a:lum bright="30000" contrast="40000"/>
          </a:blip>
          <a:srcRect l="33624" t="6705" r="7288"/>
          <a:stretch>
            <a:fillRect/>
          </a:stretch>
        </p:blipFill>
        <p:spPr>
          <a:xfrm>
            <a:off x="357158" y="3571876"/>
            <a:ext cx="2352691" cy="27860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1247</TotalTime>
  <Words>306</Words>
  <Application>Microsoft Office PowerPoint</Application>
  <PresentationFormat>Экран (4:3)</PresentationFormat>
  <Paragraphs>100</Paragraphs>
  <Slides>20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Тема Office</vt:lpstr>
      <vt:lpstr>Поток</vt:lpstr>
      <vt:lpstr>Презентація на тему: “Роль народних  звичаїв і традицій у вихованні підростаючого покоління”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User</cp:lastModifiedBy>
  <cp:revision>145</cp:revision>
  <dcterms:created xsi:type="dcterms:W3CDTF">2016-04-18T08:27:21Z</dcterms:created>
  <dcterms:modified xsi:type="dcterms:W3CDTF">2018-03-14T20:24:16Z</dcterms:modified>
</cp:coreProperties>
</file>