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9E3B2-7098-4D2B-AAA5-DB9698E93E9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39A4A-F9FF-4FE1-A186-10DEC0EA837A}">
      <dgm:prSet/>
      <dgm:spPr/>
      <dgm:t>
        <a:bodyPr/>
        <a:lstStyle/>
        <a:p>
          <a:pPr rtl="0"/>
          <a:r>
            <a:rPr lang="uk-UA" b="1" dirty="0" smtClean="0"/>
            <a:t>ОГОЛОШЕННЯ</a:t>
          </a:r>
          <a:endParaRPr lang="ru-RU" b="1" dirty="0"/>
        </a:p>
      </dgm:t>
    </dgm:pt>
    <dgm:pt modelId="{A910EC4B-5A0D-4D02-B6E7-BE58966D5508}" type="parTrans" cxnId="{B2D49EBF-A707-46F8-B043-98FC14DC8446}">
      <dgm:prSet/>
      <dgm:spPr/>
      <dgm:t>
        <a:bodyPr/>
        <a:lstStyle/>
        <a:p>
          <a:endParaRPr lang="ru-RU"/>
        </a:p>
      </dgm:t>
    </dgm:pt>
    <dgm:pt modelId="{4E4E23D3-0298-4896-A011-F2F2B625B40A}" type="sibTrans" cxnId="{B2D49EBF-A707-46F8-B043-98FC14DC8446}">
      <dgm:prSet/>
      <dgm:spPr/>
      <dgm:t>
        <a:bodyPr/>
        <a:lstStyle/>
        <a:p>
          <a:endParaRPr lang="ru-RU"/>
        </a:p>
      </dgm:t>
    </dgm:pt>
    <dgm:pt modelId="{32761046-42EE-4CC7-B754-9C740A40E3A9}">
      <dgm:prSet/>
      <dgm:spPr/>
      <dgm:t>
        <a:bodyPr/>
        <a:lstStyle/>
        <a:p>
          <a:pPr rtl="0"/>
          <a:endParaRPr lang="ru-RU" dirty="0"/>
        </a:p>
      </dgm:t>
    </dgm:pt>
    <dgm:pt modelId="{2FDF56D9-1CB2-4ABB-BF85-B1A61FAA7CE8}" type="parTrans" cxnId="{CD8F50EA-7C31-4E50-8C57-3F01C5C9A994}">
      <dgm:prSet/>
      <dgm:spPr/>
      <dgm:t>
        <a:bodyPr/>
        <a:lstStyle/>
        <a:p>
          <a:endParaRPr lang="ru-RU"/>
        </a:p>
      </dgm:t>
    </dgm:pt>
    <dgm:pt modelId="{435BAC27-6125-4467-B39C-DC1D55E68EB4}" type="sibTrans" cxnId="{CD8F50EA-7C31-4E50-8C57-3F01C5C9A994}">
      <dgm:prSet/>
      <dgm:spPr/>
      <dgm:t>
        <a:bodyPr/>
        <a:lstStyle/>
        <a:p>
          <a:endParaRPr lang="ru-RU"/>
        </a:p>
      </dgm:t>
    </dgm:pt>
    <dgm:pt modelId="{FF00AA9C-A9A4-4C0A-9484-6C18425C87A0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04.01.2019</a:t>
          </a:r>
          <a:endParaRPr lang="ru-RU" b="1" dirty="0">
            <a:solidFill>
              <a:schemeClr val="tx1"/>
            </a:solidFill>
          </a:endParaRPr>
        </a:p>
      </dgm:t>
    </dgm:pt>
    <dgm:pt modelId="{1D3A9C85-FAC1-49CA-B697-6FF202DC641A}" type="parTrans" cxnId="{A5D71077-0125-446A-8825-FAAD74FDA44B}">
      <dgm:prSet/>
      <dgm:spPr/>
      <dgm:t>
        <a:bodyPr/>
        <a:lstStyle/>
        <a:p>
          <a:endParaRPr lang="ru-RU"/>
        </a:p>
      </dgm:t>
    </dgm:pt>
    <dgm:pt modelId="{D4323DC7-355E-4924-8F5D-5E6EDD6D0577}" type="sibTrans" cxnId="{A5D71077-0125-446A-8825-FAAD74FDA44B}">
      <dgm:prSet/>
      <dgm:spPr/>
      <dgm:t>
        <a:bodyPr/>
        <a:lstStyle/>
        <a:p>
          <a:endParaRPr lang="ru-RU"/>
        </a:p>
      </dgm:t>
    </dgm:pt>
    <dgm:pt modelId="{D0C655EE-A4D6-44E7-812D-BC4F2689D013}">
      <dgm:prSet custT="1"/>
      <dgm:spPr>
        <a:ln w="50800">
          <a:prstDash val="sysDot"/>
        </a:ln>
      </dgm:spPr>
      <dgm:t>
        <a:bodyPr/>
        <a:lstStyle/>
        <a:p>
          <a:pPr algn="l"/>
          <a:r>
            <a:rPr lang="uk-UA" sz="3600" u="sng" dirty="0" smtClean="0"/>
            <a:t>Засідання   педагогічної  ради</a:t>
          </a:r>
          <a:endParaRPr lang="ru-RU" sz="3600" u="sng" dirty="0"/>
        </a:p>
      </dgm:t>
    </dgm:pt>
    <dgm:pt modelId="{F44590F3-E696-49FF-AAAD-FA5A97AD5CAC}" type="parTrans" cxnId="{B500CC9B-F8ED-4BE9-A83C-C038CBD2040A}">
      <dgm:prSet/>
      <dgm:spPr/>
      <dgm:t>
        <a:bodyPr/>
        <a:lstStyle/>
        <a:p>
          <a:endParaRPr lang="ru-RU"/>
        </a:p>
      </dgm:t>
    </dgm:pt>
    <dgm:pt modelId="{A5B74589-FCE8-4789-BE23-5B21B2CE3DCB}" type="sibTrans" cxnId="{B500CC9B-F8ED-4BE9-A83C-C038CBD2040A}">
      <dgm:prSet/>
      <dgm:spPr/>
      <dgm:t>
        <a:bodyPr/>
        <a:lstStyle/>
        <a:p>
          <a:endParaRPr lang="ru-RU"/>
        </a:p>
      </dgm:t>
    </dgm:pt>
    <dgm:pt modelId="{A21998EB-7AA3-4B61-821A-FC543412B8C2}">
      <dgm:prSet custT="1"/>
      <dgm:spPr>
        <a:ln w="50800">
          <a:prstDash val="sysDot"/>
        </a:ln>
      </dgm:spPr>
      <dgm:t>
        <a:bodyPr/>
        <a:lstStyle/>
        <a:p>
          <a:pPr algn="ctr"/>
          <a:r>
            <a:rPr lang="ru-RU" sz="3600" i="1" dirty="0" smtClean="0"/>
            <a:t>«</a:t>
          </a:r>
          <a:r>
            <a:rPr lang="ru-RU" sz="3600" b="1" i="1" dirty="0" err="1" smtClean="0"/>
            <a:t>Основні</a:t>
          </a:r>
          <a:r>
            <a:rPr lang="ru-RU" sz="3600" b="1" i="1" dirty="0" smtClean="0"/>
            <a:t>  </a:t>
          </a:r>
          <a:r>
            <a:rPr lang="ru-RU" sz="3600" b="1" i="1" dirty="0" err="1" smtClean="0"/>
            <a:t>аспекти</a:t>
          </a:r>
          <a:r>
            <a:rPr lang="ru-RU" sz="3600" b="1" i="1" dirty="0" smtClean="0"/>
            <a:t>  </a:t>
          </a:r>
          <a:r>
            <a:rPr lang="ru-RU" sz="3600" b="1" i="1" dirty="0" err="1" smtClean="0"/>
            <a:t>діяльності</a:t>
          </a:r>
          <a:r>
            <a:rPr lang="ru-RU" sz="3600" b="1" i="1" dirty="0" smtClean="0"/>
            <a:t>  </a:t>
          </a:r>
          <a:r>
            <a:rPr lang="ru-RU" sz="3600" b="1" i="1" dirty="0" err="1" smtClean="0"/>
            <a:t>класного</a:t>
          </a:r>
          <a:r>
            <a:rPr lang="ru-RU" sz="3600" b="1" i="1" dirty="0" smtClean="0"/>
            <a:t> </a:t>
          </a:r>
          <a:r>
            <a:rPr lang="ru-RU" sz="3600" b="1" i="1" dirty="0" err="1" smtClean="0"/>
            <a:t>керівника</a:t>
          </a:r>
          <a:r>
            <a:rPr lang="ru-RU" sz="3600" b="1" i="1" dirty="0" smtClean="0"/>
            <a:t> в </a:t>
          </a:r>
          <a:r>
            <a:rPr lang="ru-RU" sz="3600" b="1" i="1" dirty="0" err="1" smtClean="0"/>
            <a:t>роботі</a:t>
          </a:r>
          <a:r>
            <a:rPr lang="ru-RU" sz="3600" b="1" i="1" dirty="0" smtClean="0"/>
            <a:t> </a:t>
          </a:r>
          <a:r>
            <a:rPr lang="ru-RU" sz="3600" b="1" i="1" dirty="0" err="1" smtClean="0"/>
            <a:t>з</a:t>
          </a:r>
          <a:r>
            <a:rPr lang="ru-RU" sz="3600" b="1" i="1" dirty="0" smtClean="0"/>
            <a:t> </a:t>
          </a:r>
          <a:r>
            <a:rPr lang="ru-RU" sz="3600" b="1" i="1" dirty="0" err="1" smtClean="0"/>
            <a:t>учнями</a:t>
          </a:r>
          <a:r>
            <a:rPr lang="ru-RU" sz="3600" b="1" i="1" dirty="0" smtClean="0"/>
            <a:t> та  батьками»</a:t>
          </a:r>
          <a:endParaRPr lang="ru-RU" sz="3600" b="1" i="1" dirty="0">
            <a:solidFill>
              <a:srgbClr val="00B050"/>
            </a:solidFill>
          </a:endParaRPr>
        </a:p>
      </dgm:t>
    </dgm:pt>
    <dgm:pt modelId="{1A7D9CE0-D0F9-4D63-836A-DBB47BA12F25}" type="parTrans" cxnId="{311BC1BF-96E7-4DDE-91A0-275D0C7B29C0}">
      <dgm:prSet/>
      <dgm:spPr/>
      <dgm:t>
        <a:bodyPr/>
        <a:lstStyle/>
        <a:p>
          <a:endParaRPr lang="ru-RU"/>
        </a:p>
      </dgm:t>
    </dgm:pt>
    <dgm:pt modelId="{1023A139-84BC-47C3-A8CD-A7879F798D8A}" type="sibTrans" cxnId="{311BC1BF-96E7-4DDE-91A0-275D0C7B29C0}">
      <dgm:prSet/>
      <dgm:spPr/>
      <dgm:t>
        <a:bodyPr/>
        <a:lstStyle/>
        <a:p>
          <a:endParaRPr lang="ru-RU"/>
        </a:p>
      </dgm:t>
    </dgm:pt>
    <dgm:pt modelId="{288587DC-7A0A-4BA5-B3A4-3509718A1539}" type="pres">
      <dgm:prSet presAssocID="{6819E3B2-7098-4D2B-AAA5-DB9698E93E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82B55-563A-4FD6-A49C-5FE51DB59557}" type="pres">
      <dgm:prSet presAssocID="{DFC39A4A-F9FF-4FE1-A186-10DEC0EA837A}" presName="composite" presStyleCnt="0"/>
      <dgm:spPr/>
    </dgm:pt>
    <dgm:pt modelId="{6F0A7240-0020-4916-A00C-D19BD9D31BAB}" type="pres">
      <dgm:prSet presAssocID="{DFC39A4A-F9FF-4FE1-A186-10DEC0EA837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9FF50-9495-4B14-9A27-5CFC801C2783}" type="pres">
      <dgm:prSet presAssocID="{DFC39A4A-F9FF-4FE1-A186-10DEC0EA837A}" presName="descendantText" presStyleLbl="alignAcc1" presStyleIdx="0" presStyleCnt="2" custLinFactNeighborX="516" custLinFactNeighborY="-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45152-7AE1-43BF-9C21-C86655E3A3AB}" type="pres">
      <dgm:prSet presAssocID="{4E4E23D3-0298-4896-A011-F2F2B625B40A}" presName="sp" presStyleCnt="0"/>
      <dgm:spPr/>
    </dgm:pt>
    <dgm:pt modelId="{B6AD2FE9-1442-41EB-9F70-AFCDF1C4D18E}" type="pres">
      <dgm:prSet presAssocID="{32761046-42EE-4CC7-B754-9C740A40E3A9}" presName="composite" presStyleCnt="0"/>
      <dgm:spPr/>
    </dgm:pt>
    <dgm:pt modelId="{03D20331-B5FC-4A17-A23F-8AA39A6F3FF5}" type="pres">
      <dgm:prSet presAssocID="{32761046-42EE-4CC7-B754-9C740A40E3A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E4203-2949-402D-9EA7-58756394C686}" type="pres">
      <dgm:prSet presAssocID="{32761046-42EE-4CC7-B754-9C740A40E3A9}" presName="descendantText" presStyleLbl="alignAcc1" presStyleIdx="1" presStyleCnt="2" custScaleY="175156" custLinFactNeighborX="260" custLinFactNeighborY="5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71077-0125-446A-8825-FAAD74FDA44B}" srcId="{DFC39A4A-F9FF-4FE1-A186-10DEC0EA837A}" destId="{FF00AA9C-A9A4-4C0A-9484-6C18425C87A0}" srcOrd="0" destOrd="0" parTransId="{1D3A9C85-FAC1-49CA-B697-6FF202DC641A}" sibTransId="{D4323DC7-355E-4924-8F5D-5E6EDD6D0577}"/>
    <dgm:cxn modelId="{EF8B8BD0-7A2F-44F8-B6F9-B029F601B06A}" type="presOf" srcId="{6819E3B2-7098-4D2B-AAA5-DB9698E93E92}" destId="{288587DC-7A0A-4BA5-B3A4-3509718A1539}" srcOrd="0" destOrd="0" presId="urn:microsoft.com/office/officeart/2005/8/layout/chevron2"/>
    <dgm:cxn modelId="{CD8F50EA-7C31-4E50-8C57-3F01C5C9A994}" srcId="{6819E3B2-7098-4D2B-AAA5-DB9698E93E92}" destId="{32761046-42EE-4CC7-B754-9C740A40E3A9}" srcOrd="1" destOrd="0" parTransId="{2FDF56D9-1CB2-4ABB-BF85-B1A61FAA7CE8}" sibTransId="{435BAC27-6125-4467-B39C-DC1D55E68EB4}"/>
    <dgm:cxn modelId="{7023EDE9-BD8F-4C62-8B9A-6860C72BCAE9}" type="presOf" srcId="{A21998EB-7AA3-4B61-821A-FC543412B8C2}" destId="{E18E4203-2949-402D-9EA7-58756394C686}" srcOrd="0" destOrd="1" presId="urn:microsoft.com/office/officeart/2005/8/layout/chevron2"/>
    <dgm:cxn modelId="{D5841728-D810-46E5-8F84-249ACB626029}" type="presOf" srcId="{D0C655EE-A4D6-44E7-812D-BC4F2689D013}" destId="{E18E4203-2949-402D-9EA7-58756394C686}" srcOrd="0" destOrd="0" presId="urn:microsoft.com/office/officeart/2005/8/layout/chevron2"/>
    <dgm:cxn modelId="{311BC1BF-96E7-4DDE-91A0-275D0C7B29C0}" srcId="{32761046-42EE-4CC7-B754-9C740A40E3A9}" destId="{A21998EB-7AA3-4B61-821A-FC543412B8C2}" srcOrd="1" destOrd="0" parTransId="{1A7D9CE0-D0F9-4D63-836A-DBB47BA12F25}" sibTransId="{1023A139-84BC-47C3-A8CD-A7879F798D8A}"/>
    <dgm:cxn modelId="{FD1327D4-FCB4-4DAF-821E-FBA7DCDC20AB}" type="presOf" srcId="{32761046-42EE-4CC7-B754-9C740A40E3A9}" destId="{03D20331-B5FC-4A17-A23F-8AA39A6F3FF5}" srcOrd="0" destOrd="0" presId="urn:microsoft.com/office/officeart/2005/8/layout/chevron2"/>
    <dgm:cxn modelId="{B2D49EBF-A707-46F8-B043-98FC14DC8446}" srcId="{6819E3B2-7098-4D2B-AAA5-DB9698E93E92}" destId="{DFC39A4A-F9FF-4FE1-A186-10DEC0EA837A}" srcOrd="0" destOrd="0" parTransId="{A910EC4B-5A0D-4D02-B6E7-BE58966D5508}" sibTransId="{4E4E23D3-0298-4896-A011-F2F2B625B40A}"/>
    <dgm:cxn modelId="{B500CC9B-F8ED-4BE9-A83C-C038CBD2040A}" srcId="{32761046-42EE-4CC7-B754-9C740A40E3A9}" destId="{D0C655EE-A4D6-44E7-812D-BC4F2689D013}" srcOrd="0" destOrd="0" parTransId="{F44590F3-E696-49FF-AAAD-FA5A97AD5CAC}" sibTransId="{A5B74589-FCE8-4789-BE23-5B21B2CE3DCB}"/>
    <dgm:cxn modelId="{10E14EFB-C590-49FD-9A1D-AAB5F496248D}" type="presOf" srcId="{DFC39A4A-F9FF-4FE1-A186-10DEC0EA837A}" destId="{6F0A7240-0020-4916-A00C-D19BD9D31BAB}" srcOrd="0" destOrd="0" presId="urn:microsoft.com/office/officeart/2005/8/layout/chevron2"/>
    <dgm:cxn modelId="{452F709F-8681-4D87-95FF-175D5EE3A390}" type="presOf" srcId="{FF00AA9C-A9A4-4C0A-9484-6C18425C87A0}" destId="{7F69FF50-9495-4B14-9A27-5CFC801C2783}" srcOrd="0" destOrd="0" presId="urn:microsoft.com/office/officeart/2005/8/layout/chevron2"/>
    <dgm:cxn modelId="{CAF57571-5616-484D-970A-FC860323909E}" type="presParOf" srcId="{288587DC-7A0A-4BA5-B3A4-3509718A1539}" destId="{1BF82B55-563A-4FD6-A49C-5FE51DB59557}" srcOrd="0" destOrd="0" presId="urn:microsoft.com/office/officeart/2005/8/layout/chevron2"/>
    <dgm:cxn modelId="{1B58102A-979D-432A-B978-F476EBCFDCC9}" type="presParOf" srcId="{1BF82B55-563A-4FD6-A49C-5FE51DB59557}" destId="{6F0A7240-0020-4916-A00C-D19BD9D31BAB}" srcOrd="0" destOrd="0" presId="urn:microsoft.com/office/officeart/2005/8/layout/chevron2"/>
    <dgm:cxn modelId="{038972B5-209F-40D7-B7FA-22212FB828F2}" type="presParOf" srcId="{1BF82B55-563A-4FD6-A49C-5FE51DB59557}" destId="{7F69FF50-9495-4B14-9A27-5CFC801C2783}" srcOrd="1" destOrd="0" presId="urn:microsoft.com/office/officeart/2005/8/layout/chevron2"/>
    <dgm:cxn modelId="{35CDCB29-2201-4C76-83C6-5237B4E99D23}" type="presParOf" srcId="{288587DC-7A0A-4BA5-B3A4-3509718A1539}" destId="{01545152-7AE1-43BF-9C21-C86655E3A3AB}" srcOrd="1" destOrd="0" presId="urn:microsoft.com/office/officeart/2005/8/layout/chevron2"/>
    <dgm:cxn modelId="{D51634D7-8C58-4464-8F80-9945952324D7}" type="presParOf" srcId="{288587DC-7A0A-4BA5-B3A4-3509718A1539}" destId="{B6AD2FE9-1442-41EB-9F70-AFCDF1C4D18E}" srcOrd="2" destOrd="0" presId="urn:microsoft.com/office/officeart/2005/8/layout/chevron2"/>
    <dgm:cxn modelId="{2AB4B234-0782-4FCD-9347-6D400A27F81D}" type="presParOf" srcId="{B6AD2FE9-1442-41EB-9F70-AFCDF1C4D18E}" destId="{03D20331-B5FC-4A17-A23F-8AA39A6F3FF5}" srcOrd="0" destOrd="0" presId="urn:microsoft.com/office/officeart/2005/8/layout/chevron2"/>
    <dgm:cxn modelId="{F6862796-F703-4F95-835A-8C5DD93EB5C1}" type="presParOf" srcId="{B6AD2FE9-1442-41EB-9F70-AFCDF1C4D18E}" destId="{E18E4203-2949-402D-9EA7-58756394C68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8D87-F4CF-4777-93D1-4609595C632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92C6-B952-4D5A-A429-EAE714833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357166"/>
          <a:ext cx="842968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/>
              <a:t>МЕТА:</a:t>
            </a:r>
            <a:r>
              <a:rPr lang="uk-UA" sz="2700" b="1" dirty="0" smtClean="0"/>
              <a:t>ознайомлення педагогічного колективу з сучасними формами і методами роботи класного керівника, поліпшення виховного  процесу серед  школярів, презентація власних напрацювань в роботі з учнями та їх батьками.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/>
          <a:lstStyle/>
          <a:p>
            <a:r>
              <a:rPr lang="uk-UA" b="1" dirty="0" smtClean="0"/>
              <a:t>ФОРМА  ПРОВЕДЕННЯ</a:t>
            </a:r>
          </a:p>
          <a:p>
            <a:pPr>
              <a:buNone/>
            </a:pPr>
            <a:r>
              <a:rPr lang="uk-UA" b="1" dirty="0" smtClean="0"/>
              <a:t>                               </a:t>
            </a:r>
            <a:r>
              <a:rPr lang="uk-UA" b="1" i="1" dirty="0" smtClean="0"/>
              <a:t>педрада-круглий стіл</a:t>
            </a:r>
            <a:endParaRPr lang="ru-RU" i="1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ПРОВЕДЕННЯ ЗАСІДАННЯ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rmAutofit fontScale="85000" lnSpcReduction="10000"/>
          </a:bodyPr>
          <a:lstStyle/>
          <a:p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1.Теоретичний блок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«Основні  аспекти  діяльності  класного  керівника  з учнівським колективом» (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Заєць Т.О.)</a:t>
            </a:r>
          </a:p>
          <a:p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Практична  частина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Презентація  досягнень класного керівника в роботі з учнями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кл.кер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Ознайомлення з результатами анкетування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«Класний керівник очима учнів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2.Теоретичний  блок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 Форми роботи з батьками  в сучасній школі ». (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Чонка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В.І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Практична  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Презентація  досягнень класного керівника в роботі з батьківським колективом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кл.кер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Ознайомлення з результатами анкетування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«Класний керівник очима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батьків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3.Методична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скарбничка класного керівника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 творча група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МЕТА:ознайомлення педагогічного колективу з сучасними формами і методами роботи класного керівника, поліпшення виховного  процесу серед  школярів, презентація власних напрацювань в роботі з учнями та їх батьками.</vt:lpstr>
      <vt:lpstr>ПЛАН ПРОВЕДЕННЯ ЗАСІДАННЯ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2015-01-28T06:18:25Z</dcterms:created>
  <dcterms:modified xsi:type="dcterms:W3CDTF">2019-02-20T10:35:15Z</dcterms:modified>
</cp:coreProperties>
</file>