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AB9A-0219-40DA-81F5-55720DA61BD2}" type="datetimeFigureOut">
              <a:rPr lang="uk-UA" smtClean="0"/>
              <a:pPr/>
              <a:t>07.12.2016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15D98-F90D-41A4-8100-6E70A9EA53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AB9A-0219-40DA-81F5-55720DA61BD2}" type="datetimeFigureOut">
              <a:rPr lang="uk-UA" smtClean="0"/>
              <a:pPr/>
              <a:t>07.12.2016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15D98-F90D-41A4-8100-6E70A9EA53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AB9A-0219-40DA-81F5-55720DA61BD2}" type="datetimeFigureOut">
              <a:rPr lang="uk-UA" smtClean="0"/>
              <a:pPr/>
              <a:t>07.12.2016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15D98-F90D-41A4-8100-6E70A9EA53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AB9A-0219-40DA-81F5-55720DA61BD2}" type="datetimeFigureOut">
              <a:rPr lang="uk-UA" smtClean="0"/>
              <a:pPr/>
              <a:t>07.12.2016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15D98-F90D-41A4-8100-6E70A9EA53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AB9A-0219-40DA-81F5-55720DA61BD2}" type="datetimeFigureOut">
              <a:rPr lang="uk-UA" smtClean="0"/>
              <a:pPr/>
              <a:t>07.12.2016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15D98-F90D-41A4-8100-6E70A9EA53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AB9A-0219-40DA-81F5-55720DA61BD2}" type="datetimeFigureOut">
              <a:rPr lang="uk-UA" smtClean="0"/>
              <a:pPr/>
              <a:t>07.12.2016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15D98-F90D-41A4-8100-6E70A9EA53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AB9A-0219-40DA-81F5-55720DA61BD2}" type="datetimeFigureOut">
              <a:rPr lang="uk-UA" smtClean="0"/>
              <a:pPr/>
              <a:t>07.12.2016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15D98-F90D-41A4-8100-6E70A9EA53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AB9A-0219-40DA-81F5-55720DA61BD2}" type="datetimeFigureOut">
              <a:rPr lang="uk-UA" smtClean="0"/>
              <a:pPr/>
              <a:t>07.12.2016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15D98-F90D-41A4-8100-6E70A9EA53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AB9A-0219-40DA-81F5-55720DA61BD2}" type="datetimeFigureOut">
              <a:rPr lang="uk-UA" smtClean="0"/>
              <a:pPr/>
              <a:t>07.12.2016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15D98-F90D-41A4-8100-6E70A9EA53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AB9A-0219-40DA-81F5-55720DA61BD2}" type="datetimeFigureOut">
              <a:rPr lang="uk-UA" smtClean="0"/>
              <a:pPr/>
              <a:t>07.12.2016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15D98-F90D-41A4-8100-6E70A9EA53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D0AB9A-0219-40DA-81F5-55720DA61BD2}" type="datetimeFigureOut">
              <a:rPr lang="uk-UA" smtClean="0"/>
              <a:pPr/>
              <a:t>07.12.2016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015D98-F90D-41A4-8100-6E70A9EA53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9D0AB9A-0219-40DA-81F5-55720DA61BD2}" type="datetimeFigureOut">
              <a:rPr lang="uk-UA" smtClean="0"/>
              <a:pPr/>
              <a:t>07.12.2016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015D98-F90D-41A4-8100-6E70A9EA53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0"/>
            <a:ext cx="8429625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4AFEB-8070-445E-8316-2CFDA0B27E0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063" y="214313"/>
            <a:ext cx="8215341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СЕРЕДА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5125" name="Содержимое 4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7961312" cy="45688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uk-UA" b="1" dirty="0" smtClean="0">
                <a:solidFill>
                  <a:srgbClr val="0000FF"/>
                </a:solidFill>
              </a:rPr>
              <a:t>           </a:t>
            </a:r>
            <a:r>
              <a:rPr lang="uk-UA" sz="5400" b="1" dirty="0" smtClean="0">
                <a:solidFill>
                  <a:srgbClr val="0000FF"/>
                </a:solidFill>
              </a:rPr>
              <a:t>Свято </a:t>
            </a:r>
            <a:r>
              <a:rPr lang="uk-UA" sz="5400" b="1" dirty="0" smtClean="0">
                <a:solidFill>
                  <a:srgbClr val="0000FF"/>
                </a:solidFill>
              </a:rPr>
              <a:t>колискової </a:t>
            </a:r>
            <a:r>
              <a:rPr lang="uk-UA" sz="5400" b="1" dirty="0" smtClean="0">
                <a:solidFill>
                  <a:srgbClr val="0000FF"/>
                </a:solidFill>
              </a:rPr>
              <a:t>пісні</a:t>
            </a:r>
            <a:endParaRPr lang="uk-UA" sz="54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uk-UA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uk-UA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uk-UA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uk-UA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uk-UA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uk-UA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uk-UA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uk-UA" b="1" dirty="0" smtClean="0">
                <a:solidFill>
                  <a:srgbClr val="0000FF"/>
                </a:solidFill>
              </a:rPr>
              <a:t> </a:t>
            </a:r>
            <a:endParaRPr lang="uk-UA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uk-UA" dirty="0" smtClean="0"/>
          </a:p>
          <a:p>
            <a:pPr marL="0" indent="0">
              <a:buFont typeface="Arial" charset="0"/>
              <a:buNone/>
            </a:pPr>
            <a:endParaRPr lang="uk-UA" dirty="0" smtClean="0"/>
          </a:p>
        </p:txBody>
      </p:sp>
      <p:pic>
        <p:nvPicPr>
          <p:cNvPr id="6" name="Содержимое 3" descr="учебники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13" y="5572125"/>
            <a:ext cx="1143000" cy="104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Рисунок 7" descr="Картинки по запросу Малю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500306"/>
            <a:ext cx="35718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2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4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6086" name="Picture 6" descr="Картинки по запросу колиско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42852"/>
            <a:ext cx="4714908" cy="6282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2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4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7106" name="Picture 2" descr="Картинки по запросу колиско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657229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2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084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0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2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4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136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8138" name="Picture 10" descr="Картинки по запросу колиско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857784" cy="5751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 descr="Картинки по запросу колискові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 descr="Картинки по запросу колискові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71480"/>
            <a:ext cx="664373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 descr="Картинки по запросу колискові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64360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 descr="Картинки по запросу колискові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64373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098" name="Picture 2" descr="Картинки по запросу колиско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703854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30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757242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4034" name="Picture 2" descr="Картинки по запросу колиско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8125989" cy="4643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Картинки по запросу колиско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5058" name="Picture 2" descr="Картинки по запросу колиско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747592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</TotalTime>
  <Words>7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СЕРЕДА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2016-12-07T09:29:43Z</dcterms:created>
  <dcterms:modified xsi:type="dcterms:W3CDTF">2016-12-07T09:57:33Z</dcterms:modified>
</cp:coreProperties>
</file>