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F90DF7-B345-41BF-B94E-AB10435BA0B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5002B5-578E-442B-B4F0-A5DFE2F70250}" type="slidenum">
              <a:rPr lang="ru-RU" smtClean="0"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6786610" cy="1714512"/>
          </a:xfrm>
        </p:spPr>
        <p:txBody>
          <a:bodyPr/>
          <a:lstStyle/>
          <a:p>
            <a:r>
              <a:rPr lang="uk-UA" dirty="0" smtClean="0"/>
              <a:t>Парабола і Вінниця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786322"/>
            <a:ext cx="3173154" cy="16097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Презентацію підготували</a:t>
            </a:r>
          </a:p>
          <a:p>
            <a:pPr algn="l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Учениці 9 класу </a:t>
            </a:r>
          </a:p>
          <a:p>
            <a:pPr algn="l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Павлюк  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Вікторія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та </a:t>
            </a:r>
          </a:p>
          <a:p>
            <a:pPr algn="l"/>
            <a:r>
              <a:rPr lang="uk-UA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Андросюк Вікторія</a:t>
            </a:r>
            <a:endParaRPr lang="uk-UA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314" name="AutoShape 2" descr="Картинки по запросу цікаві місця вінни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цікаві місця вінни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Фото вы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857364"/>
            <a:ext cx="4310065" cy="291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7715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Фонтан на Соборній</a:t>
            </a:r>
            <a:endParaRPr lang="ru-RU" dirty="0"/>
          </a:p>
        </p:txBody>
      </p:sp>
      <p:pic>
        <p:nvPicPr>
          <p:cNvPr id="4" name="Рисунок 3" descr="dsc_0230medium_zps14c183b9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5035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586"/>
            <a:ext cx="7851648" cy="1828800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65000"/>
                  </a:schemeClr>
                </a:solidFill>
              </a:rPr>
              <a:t>Макдональдс теж не байдужий до параболи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70485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7851648" cy="2489448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>
                <a:solidFill>
                  <a:srgbClr val="FFFF00"/>
                </a:solidFill>
                <a:effectLst/>
              </a:rPr>
              <a:t>Бджола</a:t>
            </a:r>
            <a:r>
              <a:rPr lang="ru-RU" sz="3200" dirty="0">
                <a:solidFill>
                  <a:srgbClr val="FFFF00"/>
                </a:solidFill>
                <a:effectLst/>
              </a:rPr>
              <a:t> в мене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встромила</a:t>
            </a:r>
            <a:r>
              <a:rPr lang="ru-RU" sz="3200" dirty="0">
                <a:solidFill>
                  <a:srgbClr val="FFFF00"/>
                </a:solidFill>
                <a:effectLst/>
              </a:rPr>
              <a:t> жало,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r>
              <a:rPr lang="ru-RU" sz="3200" dirty="0" err="1">
                <a:solidFill>
                  <a:srgbClr val="FFFF00"/>
                </a:solidFill>
                <a:effectLst/>
              </a:rPr>
              <a:t>Хоч</a:t>
            </a:r>
            <a:r>
              <a:rPr lang="ru-RU" sz="3200" dirty="0">
                <a:solidFill>
                  <a:srgbClr val="FFFF00"/>
                </a:solidFill>
                <a:effectLst/>
              </a:rPr>
              <a:t> я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її</a:t>
            </a:r>
            <a:r>
              <a:rPr lang="ru-RU" sz="3200" dirty="0">
                <a:solidFill>
                  <a:srgbClr val="FFFF00"/>
                </a:solidFill>
                <a:effectLst/>
              </a:rPr>
              <a:t> не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ображала</a:t>
            </a:r>
            <a:r>
              <a:rPr lang="ru-RU" sz="3200" dirty="0">
                <a:solidFill>
                  <a:srgbClr val="FFFF00"/>
                </a:solidFill>
                <a:effectLst/>
              </a:rPr>
              <a:t>.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r>
              <a:rPr lang="ru-RU" sz="3200" dirty="0">
                <a:solidFill>
                  <a:srgbClr val="FFFF00"/>
                </a:solidFill>
                <a:effectLst/>
              </a:rPr>
              <a:t>Те,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що</a:t>
            </a:r>
            <a:r>
              <a:rPr lang="ru-RU" sz="3200" dirty="0">
                <a:solidFill>
                  <a:srgbClr val="FFFF00"/>
                </a:solidFill>
                <a:effectLst/>
              </a:rPr>
              <a:t> без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діла</a:t>
            </a:r>
            <a:r>
              <a:rPr lang="ru-RU" sz="3200" dirty="0">
                <a:solidFill>
                  <a:srgbClr val="FFFF00"/>
                </a:solidFill>
                <a:effectLst/>
              </a:rPr>
              <a:t> я лежала,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r>
              <a:rPr lang="ru-RU" sz="3200" dirty="0" err="1">
                <a:solidFill>
                  <a:srgbClr val="FFFF00"/>
                </a:solidFill>
                <a:effectLst/>
              </a:rPr>
              <a:t>Бджолу</a:t>
            </a:r>
            <a:r>
              <a:rPr lang="ru-RU" sz="3200" dirty="0">
                <a:solidFill>
                  <a:srgbClr val="FFFF0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жахливо</a:t>
            </a:r>
            <a:r>
              <a:rPr lang="ru-RU" sz="3200" dirty="0">
                <a:solidFill>
                  <a:srgbClr val="FFFF0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дратувало</a:t>
            </a:r>
            <a:r>
              <a:rPr lang="ru-RU" sz="3200" dirty="0">
                <a:solidFill>
                  <a:srgbClr val="FFFF00"/>
                </a:solidFill>
                <a:effectLst/>
              </a:rPr>
              <a:t> -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r>
              <a:rPr lang="ru-RU" sz="3200" dirty="0">
                <a:solidFill>
                  <a:srgbClr val="FFFF00"/>
                </a:solidFill>
                <a:effectLst/>
              </a:rPr>
              <a:t>Вона ж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працювала</a:t>
            </a:r>
            <a:r>
              <a:rPr lang="ru-RU" sz="3200" dirty="0">
                <a:solidFill>
                  <a:srgbClr val="FFFF00"/>
                </a:solidFill>
                <a:effectLst/>
              </a:rPr>
              <a:t>, жужжала.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r>
              <a:rPr lang="ru-RU" sz="3200" dirty="0">
                <a:solidFill>
                  <a:srgbClr val="FFFF00"/>
                </a:solidFill>
                <a:effectLst/>
              </a:rPr>
              <a:t>Ну, от себе і не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стримала</a:t>
            </a:r>
            <a:r>
              <a:rPr lang="ru-RU" sz="3200" dirty="0">
                <a:solidFill>
                  <a:srgbClr val="FFFF00"/>
                </a:solidFill>
                <a:effectLst/>
              </a:rPr>
              <a:t>!</a:t>
            </a:r>
            <a:endParaRPr lang="uk-UA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7056784" cy="37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7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14401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Блискавка під Вінницею в </a:t>
            </a:r>
            <a:r>
              <a:rPr lang="uk-UA" dirty="0" err="1" smtClean="0"/>
              <a:t>вигля</a:t>
            </a:r>
            <a:r>
              <a:rPr lang="uk-UA" dirty="0" smtClean="0"/>
              <a:t> </a:t>
            </a:r>
            <a:r>
              <a:rPr lang="uk-UA" dirty="0" err="1" smtClean="0"/>
              <a:t>ді</a:t>
            </a:r>
            <a:r>
              <a:rPr lang="uk-UA" dirty="0" smtClean="0"/>
              <a:t> параболи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6" y="1916832"/>
            <a:ext cx="864704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13882"/>
            <a:ext cx="4824536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8864" y="476672"/>
            <a:ext cx="6275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Ми сподіваємось, що після перегляду цієї презентації у Вас  ось такий настрій!!!!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6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3" y="1556792"/>
            <a:ext cx="5088395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851648" cy="7920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Квітни</a:t>
            </a:r>
            <a:r>
              <a:rPr lang="ru-RU" dirty="0" smtClean="0"/>
              <a:t> , </a:t>
            </a:r>
            <a:r>
              <a:rPr lang="ru-RU" dirty="0" err="1" smtClean="0"/>
              <a:t>Віннице</a:t>
            </a:r>
            <a:r>
              <a:rPr lang="ru-RU" dirty="0" smtClean="0"/>
              <a:t> моя!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5"/>
            <a:ext cx="8142728" cy="5433717"/>
          </a:xfrm>
        </p:spPr>
        <p:txBody>
          <a:bodyPr>
            <a:noAutofit/>
          </a:bodyPr>
          <a:lstStyle/>
          <a:p>
            <a:pPr algn="l"/>
            <a:r>
              <a:rPr lang="uk-UA" sz="2400" b="1" i="1" dirty="0"/>
              <a:t>На  Поділлі є перлина,</a:t>
            </a:r>
          </a:p>
          <a:p>
            <a:pPr algn="l"/>
            <a:r>
              <a:rPr lang="uk-UA" sz="2400" b="1" i="1" dirty="0"/>
              <a:t>Тут живе моя сім’я</a:t>
            </a:r>
          </a:p>
          <a:p>
            <a:pPr algn="l"/>
            <a:r>
              <a:rPr lang="uk-UA" sz="2400" b="1" i="1" dirty="0"/>
              <a:t>Це маленька Батьківщина</a:t>
            </a:r>
          </a:p>
          <a:p>
            <a:pPr algn="l"/>
            <a:r>
              <a:rPr lang="uk-UA" sz="2400" b="1" i="1" dirty="0"/>
              <a:t>Квітни, Віннице моя!</a:t>
            </a:r>
          </a:p>
          <a:p>
            <a:pPr algn="l"/>
            <a:r>
              <a:rPr lang="uk-UA" sz="2400" b="1" i="1" dirty="0"/>
              <a:t>Наче стрічка в’ється </a:t>
            </a:r>
            <a:r>
              <a:rPr lang="uk-UA" sz="2400" b="1" i="1" dirty="0" err="1"/>
              <a:t>річка-</a:t>
            </a:r>
            <a:endParaRPr lang="uk-UA" sz="2400" b="1" i="1" dirty="0"/>
          </a:p>
          <a:p>
            <a:pPr algn="l"/>
            <a:r>
              <a:rPr lang="uk-UA" sz="2400" b="1" i="1" dirty="0"/>
              <a:t>Це тече Південний Буг.</a:t>
            </a:r>
          </a:p>
          <a:p>
            <a:pPr algn="l"/>
            <a:r>
              <a:rPr lang="uk-UA" sz="2400" b="1" i="1" dirty="0"/>
              <a:t> До водиці верби гнуться</a:t>
            </a:r>
          </a:p>
          <a:p>
            <a:pPr algn="l"/>
            <a:r>
              <a:rPr lang="uk-UA" sz="2400" b="1" i="1" dirty="0"/>
              <a:t>Зеленіє все навкруг.</a:t>
            </a:r>
          </a:p>
          <a:p>
            <a:pPr algn="l"/>
            <a:r>
              <a:rPr lang="uk-UA" sz="2400" b="1" i="1" dirty="0"/>
              <a:t>Жив хірург тут знаменитий,</a:t>
            </a:r>
          </a:p>
          <a:p>
            <a:pPr algn="l"/>
            <a:r>
              <a:rPr lang="uk-UA" sz="2400" b="1" i="1" dirty="0"/>
              <a:t>Всім відомий Пирогов</a:t>
            </a:r>
          </a:p>
          <a:p>
            <a:pPr algn="l"/>
            <a:r>
              <a:rPr lang="uk-UA" sz="2400" b="1" i="1" dirty="0"/>
              <a:t> Вулиця, музей, лікарня</a:t>
            </a:r>
          </a:p>
          <a:p>
            <a:pPr algn="l"/>
            <a:r>
              <a:rPr lang="uk-UA" sz="2400" b="1" i="1" dirty="0"/>
              <a:t>Звуться іменем його.</a:t>
            </a:r>
          </a:p>
          <a:p>
            <a:pPr algn="l"/>
            <a:endParaRPr lang="uk-UA" sz="2400" b="1" i="1" dirty="0"/>
          </a:p>
          <a:p>
            <a:pPr algn="l"/>
            <a:r>
              <a:rPr lang="uk-UA" sz="2000" dirty="0"/>
              <a:t/>
            </a:r>
            <a:br>
              <a:rPr lang="uk-UA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851648" cy="2771780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О парабола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Ты так неясна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Так вольна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В своих движеньях по осям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То вверх ты устремляешься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То вниз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Мгновенья мира для тебя пустяк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Непредсказуемостью ты дышишь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бесконечностью живешь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Тебя не запечатлеть во веки неподвижной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Ты так вольна, непредсказуема, прекрасна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простолюдину не ясна</a:t>
            </a:r>
            <a:r>
              <a:rPr lang="ru-RU" sz="2000" b="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0"/>
            <a:ext cx="5636337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851648" cy="1471610"/>
          </a:xfrm>
        </p:spPr>
        <p:txBody>
          <a:bodyPr/>
          <a:lstStyle/>
          <a:p>
            <a:r>
              <a:rPr lang="uk-UA" dirty="0" smtClean="0"/>
              <a:t>Арка у парку Горького</a:t>
            </a:r>
            <a:endParaRPr lang="ru-RU" dirty="0"/>
          </a:p>
        </p:txBody>
      </p:sp>
      <p:pic>
        <p:nvPicPr>
          <p:cNvPr id="4" name="Рисунок 3" descr="26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928802"/>
            <a:ext cx="599819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Вінниця, фонтан вночі</a:t>
            </a:r>
            <a:endParaRPr lang="ru-RU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17" y="1785926"/>
            <a:ext cx="6808354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1433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Парафія покрови </a:t>
            </a:r>
            <a:r>
              <a:rPr lang="uk-UA" sz="4800" dirty="0" err="1" smtClean="0"/>
              <a:t>Присвятої</a:t>
            </a:r>
            <a:r>
              <a:rPr lang="uk-UA" sz="4800" dirty="0" smtClean="0"/>
              <a:t> Богородиці</a:t>
            </a:r>
            <a:endParaRPr lang="ru-RU" sz="4800" dirty="0"/>
          </a:p>
        </p:txBody>
      </p:sp>
      <p:pic>
        <p:nvPicPr>
          <p:cNvPr id="4" name="Рисунок 3" descr="Фото-храму-УГКЦ-Вінниця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571612"/>
            <a:ext cx="3929090" cy="527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851648" cy="1057284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Головна ялинка Вінниці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52956_r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85926"/>
            <a:ext cx="7167613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11275"/>
            <a:ext cx="7861727" cy="589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51648" cy="12715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 Вінниці презентували ,,Трамвай </a:t>
            </a:r>
            <a:r>
              <a:rPr lang="uk-UA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майбутнього’’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0903-tramvaj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25190"/>
            <a:ext cx="6929486" cy="519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81</Words>
  <Application>Microsoft Office PowerPoint</Application>
  <PresentationFormat>Екран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Поток</vt:lpstr>
      <vt:lpstr>Парабола і Вінниця </vt:lpstr>
      <vt:lpstr>Квітни , Віннице моя!</vt:lpstr>
      <vt:lpstr> О парабола Ты так неясна Так вольна В своих движеньях по осям То вверх ты устремляешься То вниз Мгновенья мира для тебя пустяк Непредсказуемостью ты дышишь И бесконечностью живешь Тебя не запечатлеть во веки неподвижной Ты так вольна, непредсказуема, прекрасна И простолюдину не ясна.</vt:lpstr>
      <vt:lpstr>Арка у парку Горького</vt:lpstr>
      <vt:lpstr>Презентація PowerPoint</vt:lpstr>
      <vt:lpstr>Парафія покрови Присвятої Богородиці</vt:lpstr>
      <vt:lpstr>Головна ялинка Вінниці</vt:lpstr>
      <vt:lpstr>Презентація PowerPoint</vt:lpstr>
      <vt:lpstr>У Вінниці презентували ,,Трамвай майбутнього’’</vt:lpstr>
      <vt:lpstr>Фонтан на Соборній</vt:lpstr>
      <vt:lpstr>Макдональдс теж не байдужий до параболи.</vt:lpstr>
      <vt:lpstr>Презентація PowerPoint</vt:lpstr>
      <vt:lpstr>Бджола в мене встромила жало, Хоч я її не ображала. Те, що без діла я лежала, Бджолу жахливо дратувало - Вона ж працювала, жужжала. Ну, от себе і не стримала!</vt:lpstr>
      <vt:lpstr>Блискавка під Вінницею в вигля ді параболи</vt:lpstr>
      <vt:lpstr>Презентація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Парабола і Вінниця </dc:title>
  <dc:creator>Admin</dc:creator>
  <cp:lastModifiedBy>Василь</cp:lastModifiedBy>
  <cp:revision>9</cp:revision>
  <dcterms:created xsi:type="dcterms:W3CDTF">2018-01-16T10:05:26Z</dcterms:created>
  <dcterms:modified xsi:type="dcterms:W3CDTF">2023-10-31T18:54:44Z</dcterms:modified>
</cp:coreProperties>
</file>