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68" r:id="rId5"/>
    <p:sldId id="263" r:id="rId6"/>
    <p:sldId id="265" r:id="rId7"/>
    <p:sldId id="270" r:id="rId8"/>
    <p:sldId id="260" r:id="rId9"/>
    <p:sldId id="27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3869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3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09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817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98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068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803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3483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703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2928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9904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9737-4DED-4CC7-9803-169328F61649}" type="datetimeFigureOut">
              <a:rPr lang="uk-UA" smtClean="0"/>
              <a:pPr/>
              <a:t>02.01.2019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8E14-C638-46BA-856B-FC2720F9E3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179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User\Мои документы\Чонка  В.І\фони презентацій\26793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81390"/>
            <a:ext cx="9433048" cy="70747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Дитячі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заповіді</a:t>
            </a:r>
            <a:r>
              <a:rPr lang="ru-RU" b="1" dirty="0" smtClean="0">
                <a:solidFill>
                  <a:srgbClr val="FF0000"/>
                </a:solidFill>
              </a:rPr>
              <a:t> для мам, тат, бабусь та </a:t>
            </a:r>
            <a:r>
              <a:rPr lang="ru-RU" b="1" dirty="0" err="1" smtClean="0">
                <a:solidFill>
                  <a:srgbClr val="FF0000"/>
                </a:solidFill>
              </a:rPr>
              <a:t>дідусів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:\Документи\Мама\Досвід  класного керівника\фото 5 класу\DSC0899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32048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ументи\Мама\Досвід  класного керівника\фото 5 класу\DSC0899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167361" cy="283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725540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User\Мои документы\Чонка  В.І\фони презентаці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7635"/>
            <a:ext cx="8676456" cy="6744585"/>
          </a:xfrm>
          <a:prstGeom prst="rect">
            <a:avLst/>
          </a:prstGeom>
          <a:noFill/>
        </p:spPr>
      </p:pic>
      <p:sp>
        <p:nvSpPr>
          <p:cNvPr id="3" name="Прямокутник 1"/>
          <p:cNvSpPr/>
          <p:nvPr/>
        </p:nvSpPr>
        <p:spPr>
          <a:xfrm rot="20919876">
            <a:off x="2686826" y="1940825"/>
            <a:ext cx="5040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1.    </a:t>
            </a:r>
            <a:r>
              <a:rPr lang="ru-RU" sz="3200" b="1" dirty="0" err="1" smtClean="0">
                <a:solidFill>
                  <a:srgbClr val="C00000"/>
                </a:solidFill>
              </a:rPr>
              <a:t>Дорогі</a:t>
            </a:r>
            <a:r>
              <a:rPr lang="ru-RU" sz="3200" b="1" dirty="0" smtClean="0">
                <a:solidFill>
                  <a:srgbClr val="C00000"/>
                </a:solidFill>
              </a:rPr>
              <a:t>, батьки, </a:t>
            </a:r>
            <a:r>
              <a:rPr lang="ru-RU" sz="3200" b="1" dirty="0" err="1" smtClean="0">
                <a:solidFill>
                  <a:srgbClr val="C00000"/>
                </a:solidFill>
              </a:rPr>
              <a:t>пам’ятайте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що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самі</a:t>
            </a:r>
            <a:r>
              <a:rPr lang="ru-RU" sz="3200" b="1" dirty="0" smtClean="0">
                <a:solidFill>
                  <a:srgbClr val="C00000"/>
                </a:solidFill>
              </a:rPr>
              <a:t> запросили мене у свою родину. Колись я </a:t>
            </a:r>
            <a:r>
              <a:rPr lang="ru-RU" sz="3200" b="1" dirty="0" err="1" smtClean="0">
                <a:solidFill>
                  <a:srgbClr val="C00000"/>
                </a:solidFill>
              </a:rPr>
              <a:t>залишу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батьківську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оселю</a:t>
            </a:r>
            <a:r>
              <a:rPr lang="ru-RU" sz="3200" b="1" dirty="0" smtClean="0">
                <a:solidFill>
                  <a:srgbClr val="C00000"/>
                </a:solidFill>
              </a:rPr>
              <a:t>, але до того часу </a:t>
            </a:r>
            <a:r>
              <a:rPr lang="ru-RU" sz="3200" b="1" dirty="0" err="1" smtClean="0">
                <a:solidFill>
                  <a:srgbClr val="C00000"/>
                </a:solidFill>
              </a:rPr>
              <a:t>навчіть</a:t>
            </a:r>
            <a:r>
              <a:rPr lang="ru-RU" sz="3200" b="1" dirty="0" smtClean="0">
                <a:solidFill>
                  <a:srgbClr val="C00000"/>
                </a:solidFill>
              </a:rPr>
              <a:t> мене, будь ласка, </a:t>
            </a:r>
            <a:r>
              <a:rPr lang="ru-RU" sz="3200" b="1" dirty="0" err="1" smtClean="0">
                <a:solidFill>
                  <a:srgbClr val="C00000"/>
                </a:solidFill>
              </a:rPr>
              <a:t>мистецтва</a:t>
            </a:r>
            <a:r>
              <a:rPr lang="ru-RU" sz="3200" b="1" dirty="0" smtClean="0">
                <a:solidFill>
                  <a:srgbClr val="C00000"/>
                </a:solidFill>
              </a:rPr>
              <a:t> стати і бути </a:t>
            </a:r>
            <a:r>
              <a:rPr lang="ru-RU" sz="3200" b="1" dirty="0" err="1" smtClean="0">
                <a:solidFill>
                  <a:srgbClr val="C00000"/>
                </a:solidFill>
              </a:rPr>
              <a:t>людиною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User\Мои документы\Чонка  В.І\фони презентацій\2912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1"/>
          <p:cNvSpPr/>
          <p:nvPr/>
        </p:nvSpPr>
        <p:spPr>
          <a:xfrm>
            <a:off x="611560" y="332656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</a:rPr>
              <a:t>2.    У моїх очах світ виглядає інакше, ніж у ваших. Прошу вас, поясніть мені, що, коли, чому кожен із нас у ньому має робити. </a:t>
            </a:r>
          </a:p>
          <a:p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</a:rPr>
              <a:t>3.    Мої ручки ще маленькі, не очікуйте від мене досконалості, коли я стелю ліжко, малюю, пишу або кидаю м’яча. </a:t>
            </a:r>
            <a:endParaRPr lang="uk-UA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User\Мои документы\Чонка  В.І\фони презентацій\74475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06"/>
            <a:ext cx="9144000" cy="6881812"/>
          </a:xfrm>
          <a:prstGeom prst="rect">
            <a:avLst/>
          </a:prstGeom>
          <a:noFill/>
        </p:spPr>
      </p:pic>
      <p:sp>
        <p:nvSpPr>
          <p:cNvPr id="3" name="Прямокутник 1"/>
          <p:cNvSpPr/>
          <p:nvPr/>
        </p:nvSpPr>
        <p:spPr>
          <a:xfrm>
            <a:off x="1907704" y="260648"/>
            <a:ext cx="6606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4.</a:t>
            </a:r>
            <a:r>
              <a:rPr lang="ru-RU" sz="4000" b="1" dirty="0" smtClean="0">
                <a:solidFill>
                  <a:srgbClr val="00B050"/>
                </a:solidFill>
              </a:rPr>
              <a:t>    </a:t>
            </a:r>
            <a:r>
              <a:rPr lang="ru-RU" sz="4000" b="1" dirty="0" err="1" smtClean="0">
                <a:solidFill>
                  <a:srgbClr val="00B050"/>
                </a:solidFill>
              </a:rPr>
              <a:t>Мої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почуття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ще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недозрілі</a:t>
            </a:r>
            <a:r>
              <a:rPr lang="ru-RU" sz="4000" b="1" dirty="0" smtClean="0">
                <a:solidFill>
                  <a:srgbClr val="00B050"/>
                </a:solidFill>
              </a:rPr>
              <a:t>. Прошу, будьте </a:t>
            </a:r>
            <a:r>
              <a:rPr lang="ru-RU" sz="4000" b="1" dirty="0" err="1" smtClean="0">
                <a:solidFill>
                  <a:srgbClr val="00B050"/>
                </a:solidFill>
              </a:rPr>
              <a:t>чутливими</a:t>
            </a:r>
            <a:r>
              <a:rPr lang="ru-RU" sz="4000" b="1" dirty="0" smtClean="0">
                <a:solidFill>
                  <a:srgbClr val="00B050"/>
                </a:solidFill>
              </a:rPr>
              <a:t> до </a:t>
            </a:r>
            <a:r>
              <a:rPr lang="ru-RU" sz="4000" b="1" dirty="0" err="1" smtClean="0">
                <a:solidFill>
                  <a:srgbClr val="00B050"/>
                </a:solidFill>
              </a:rPr>
              <a:t>моїх</a:t>
            </a:r>
            <a:r>
              <a:rPr lang="ru-RU" sz="4000" b="1" dirty="0" smtClean="0">
                <a:solidFill>
                  <a:srgbClr val="00B050"/>
                </a:solidFill>
              </a:rPr>
              <a:t> потреб, не </a:t>
            </a:r>
            <a:r>
              <a:rPr lang="ru-RU" sz="4000" b="1" dirty="0" err="1" smtClean="0">
                <a:solidFill>
                  <a:srgbClr val="00B050"/>
                </a:solidFill>
              </a:rPr>
              <a:t>нарікайте</a:t>
            </a:r>
            <a:r>
              <a:rPr lang="ru-RU" sz="4000" b="1" dirty="0" smtClean="0">
                <a:solidFill>
                  <a:srgbClr val="00B050"/>
                </a:solidFill>
              </a:rPr>
              <a:t> на мене </a:t>
            </a:r>
            <a:r>
              <a:rPr lang="ru-RU" sz="4000" b="1" dirty="0" err="1" smtClean="0">
                <a:solidFill>
                  <a:srgbClr val="00B050"/>
                </a:solidFill>
              </a:rPr>
              <a:t>цілий</a:t>
            </a:r>
            <a:r>
              <a:rPr lang="ru-RU" sz="4000" b="1" dirty="0" smtClean="0">
                <a:solidFill>
                  <a:srgbClr val="00B050"/>
                </a:solidFill>
              </a:rPr>
              <a:t> день.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5.    </a:t>
            </a:r>
            <a:r>
              <a:rPr lang="ru-RU" sz="4000" b="1" dirty="0" err="1" smtClean="0">
                <a:solidFill>
                  <a:srgbClr val="00B050"/>
                </a:solidFill>
              </a:rPr>
              <a:t>Щоб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розвиватися</a:t>
            </a:r>
            <a:r>
              <a:rPr lang="ru-RU" sz="4000" b="1" dirty="0" smtClean="0">
                <a:solidFill>
                  <a:srgbClr val="00B050"/>
                </a:solidFill>
              </a:rPr>
              <a:t>, </a:t>
            </a:r>
            <a:r>
              <a:rPr lang="ru-RU" sz="4000" b="1" dirty="0" err="1" smtClean="0">
                <a:solidFill>
                  <a:srgbClr val="00B050"/>
                </a:solidFill>
              </a:rPr>
              <a:t>мені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потрібне</a:t>
            </a:r>
            <a:r>
              <a:rPr lang="ru-RU" sz="4000" b="1" dirty="0" smtClean="0">
                <a:solidFill>
                  <a:srgbClr val="00B050"/>
                </a:solidFill>
              </a:rPr>
              <a:t> ваше </a:t>
            </a:r>
            <a:r>
              <a:rPr lang="ru-RU" sz="4000" b="1" dirty="0" err="1" smtClean="0">
                <a:solidFill>
                  <a:srgbClr val="00B050"/>
                </a:solidFill>
              </a:rPr>
              <a:t>заохочення</a:t>
            </a:r>
            <a:r>
              <a:rPr lang="ru-RU" sz="4000" b="1" dirty="0" smtClean="0">
                <a:solidFill>
                  <a:srgbClr val="00B050"/>
                </a:solidFill>
              </a:rPr>
              <a:t>, а не </a:t>
            </a:r>
            <a:r>
              <a:rPr lang="ru-RU" sz="4000" b="1" dirty="0" err="1" smtClean="0">
                <a:solidFill>
                  <a:srgbClr val="00B050"/>
                </a:solidFill>
              </a:rPr>
              <a:t>тиск</a:t>
            </a:r>
            <a:r>
              <a:rPr lang="ru-RU" sz="4000" b="1" dirty="0" smtClean="0">
                <a:solidFill>
                  <a:srgbClr val="00B050"/>
                </a:solidFill>
              </a:rPr>
              <a:t>. </a:t>
            </a:r>
            <a:r>
              <a:rPr lang="ru-RU" sz="4000" b="1" dirty="0" err="1" smtClean="0">
                <a:solidFill>
                  <a:srgbClr val="00B050"/>
                </a:solidFill>
              </a:rPr>
              <a:t>Лагідно</a:t>
            </a:r>
            <a:r>
              <a:rPr lang="ru-RU" sz="4000" b="1" dirty="0" smtClean="0">
                <a:solidFill>
                  <a:srgbClr val="00B050"/>
                </a:solidFill>
              </a:rPr>
              <a:t> критикуйте й </a:t>
            </a:r>
            <a:r>
              <a:rPr lang="ru-RU" sz="4000" b="1" dirty="0" err="1" smtClean="0">
                <a:solidFill>
                  <a:srgbClr val="00B050"/>
                </a:solidFill>
              </a:rPr>
              <a:t>оцінюйте</a:t>
            </a:r>
            <a:r>
              <a:rPr lang="ru-RU" sz="4000" b="1" dirty="0" smtClean="0">
                <a:solidFill>
                  <a:srgbClr val="00B050"/>
                </a:solidFill>
              </a:rPr>
              <a:t>, але не мене, а </a:t>
            </a:r>
            <a:r>
              <a:rPr lang="ru-RU" sz="4000" b="1" dirty="0" err="1" smtClean="0">
                <a:solidFill>
                  <a:srgbClr val="00B050"/>
                </a:solidFill>
              </a:rPr>
              <a:t>лише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мої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вчинки</a:t>
            </a:r>
            <a:r>
              <a:rPr lang="ru-RU" sz="4000" b="1" dirty="0" smtClean="0">
                <a:solidFill>
                  <a:srgbClr val="00B050"/>
                </a:solidFill>
              </a:rPr>
              <a:t>. 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Мои документы\Чонка  В.І\фони презентацій\4766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4" name="Прямокутник 1"/>
          <p:cNvSpPr/>
          <p:nvPr/>
        </p:nvSpPr>
        <p:spPr>
          <a:xfrm rot="21256178">
            <a:off x="1665493" y="633001"/>
            <a:ext cx="7740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6.    Дайте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мені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трохи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самостійності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дозвольте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робити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помилки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щоб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я на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помилках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вчився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Тоді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я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зможу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самостійно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приймати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рішення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дорослому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житті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7.    Прошу, не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робіть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усього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за мене,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бо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я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виросту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переконаним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своїй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неспроможності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виконувати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завдання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згідно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з вашим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очікуванням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6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User\Мои документы\Чонка  В.І\фони презентацій\1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  <p:sp>
        <p:nvSpPr>
          <p:cNvPr id="4" name="Прямокутник 1"/>
          <p:cNvSpPr/>
          <p:nvPr/>
        </p:nvSpPr>
        <p:spPr>
          <a:xfrm rot="383200">
            <a:off x="1549601" y="660670"/>
            <a:ext cx="7506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8.    Я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вчуся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у вас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усього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інтонації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голосу,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манери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рухатися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Ваші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слова,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вчинки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повертатимуться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до вас через мене. Тому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навчіть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мене, будь ласка,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кращого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9.   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Пам’ятайте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ми разом не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випадково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 ми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маємо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допомагати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один одному у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цьому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безмежному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4839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User\Мои документы\Чонка  В.І\фони презентацій\92357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3" y="0"/>
            <a:ext cx="9135307" cy="6864531"/>
          </a:xfrm>
          <a:prstGeom prst="rect">
            <a:avLst/>
          </a:prstGeom>
          <a:noFill/>
        </p:spPr>
      </p:pic>
      <p:sp>
        <p:nvSpPr>
          <p:cNvPr id="3" name="Прямокутник 1"/>
          <p:cNvSpPr/>
          <p:nvPr/>
        </p:nvSpPr>
        <p:spPr>
          <a:xfrm>
            <a:off x="971600" y="33265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10.    Я хочу </a:t>
            </a:r>
            <a:r>
              <a:rPr lang="ru-RU" sz="3600" b="1" dirty="0" err="1" smtClean="0">
                <a:solidFill>
                  <a:srgbClr val="00B050"/>
                </a:solidFill>
              </a:rPr>
              <a:t>відчувати</a:t>
            </a:r>
            <a:r>
              <a:rPr lang="ru-RU" sz="3600" b="1" dirty="0" smtClean="0">
                <a:solidFill>
                  <a:srgbClr val="00B050"/>
                </a:solidFill>
              </a:rPr>
              <a:t> вашу </a:t>
            </a:r>
            <a:r>
              <a:rPr lang="ru-RU" sz="3600" b="1" dirty="0" err="1" smtClean="0">
                <a:solidFill>
                  <a:srgbClr val="00B050"/>
                </a:solidFill>
              </a:rPr>
              <a:t>любов</a:t>
            </a:r>
            <a:r>
              <a:rPr lang="ru-RU" sz="3600" b="1" dirty="0" smtClean="0">
                <a:solidFill>
                  <a:srgbClr val="00B050"/>
                </a:solidFill>
              </a:rPr>
              <a:t>, хочу, </a:t>
            </a:r>
            <a:r>
              <a:rPr lang="ru-RU" sz="3600" b="1" dirty="0" err="1" smtClean="0">
                <a:solidFill>
                  <a:srgbClr val="00B050"/>
                </a:solidFill>
              </a:rPr>
              <a:t>щоб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ви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частіше</a:t>
            </a:r>
            <a:r>
              <a:rPr lang="ru-RU" sz="3600" b="1" dirty="0" smtClean="0">
                <a:solidFill>
                  <a:srgbClr val="00B050"/>
                </a:solidFill>
              </a:rPr>
              <a:t> брали мене на руки, </a:t>
            </a:r>
            <a:r>
              <a:rPr lang="ru-RU" sz="3600" b="1" dirty="0" err="1" smtClean="0">
                <a:solidFill>
                  <a:srgbClr val="00B050"/>
                </a:solidFill>
              </a:rPr>
              <a:t>пригортали</a:t>
            </a:r>
            <a:r>
              <a:rPr lang="ru-RU" sz="3600" b="1" dirty="0" smtClean="0">
                <a:solidFill>
                  <a:srgbClr val="00B050"/>
                </a:solidFill>
              </a:rPr>
              <a:t>, </a:t>
            </a:r>
            <a:r>
              <a:rPr lang="ru-RU" sz="3600" b="1" dirty="0" err="1" smtClean="0">
                <a:solidFill>
                  <a:srgbClr val="00B050"/>
                </a:solidFill>
              </a:rPr>
              <a:t>цілували</a:t>
            </a:r>
            <a:r>
              <a:rPr lang="ru-RU" sz="3600" b="1" dirty="0" smtClean="0">
                <a:solidFill>
                  <a:srgbClr val="00B050"/>
                </a:solidFill>
              </a:rPr>
              <a:t>. Але будьте </a:t>
            </a:r>
            <a:r>
              <a:rPr lang="ru-RU" sz="3600" b="1" dirty="0" err="1" smtClean="0">
                <a:solidFill>
                  <a:srgbClr val="00B050"/>
                </a:solidFill>
              </a:rPr>
              <a:t>уважні</a:t>
            </a:r>
            <a:r>
              <a:rPr lang="ru-RU" sz="3600" b="1" dirty="0" smtClean="0">
                <a:solidFill>
                  <a:srgbClr val="00B050"/>
                </a:solidFill>
              </a:rPr>
              <a:t>, </a:t>
            </a:r>
            <a:r>
              <a:rPr lang="ru-RU" sz="3600" b="1" dirty="0" err="1" smtClean="0">
                <a:solidFill>
                  <a:srgbClr val="00B050"/>
                </a:solidFill>
              </a:rPr>
              <a:t>щоб</a:t>
            </a:r>
            <a:r>
              <a:rPr lang="ru-RU" sz="3600" b="1" dirty="0" smtClean="0">
                <a:solidFill>
                  <a:srgbClr val="00B050"/>
                </a:solidFill>
              </a:rPr>
              <a:t> ваша </a:t>
            </a:r>
            <a:r>
              <a:rPr lang="ru-RU" sz="3600" b="1" dirty="0" err="1" smtClean="0">
                <a:solidFill>
                  <a:srgbClr val="00B050"/>
                </a:solidFill>
              </a:rPr>
              <a:t>любов</a:t>
            </a:r>
            <a:r>
              <a:rPr lang="ru-RU" sz="3600" b="1" dirty="0" smtClean="0">
                <a:solidFill>
                  <a:srgbClr val="00B050"/>
                </a:solidFill>
              </a:rPr>
              <a:t> не </a:t>
            </a:r>
            <a:r>
              <a:rPr lang="ru-RU" sz="3600" b="1" dirty="0" err="1" smtClean="0">
                <a:solidFill>
                  <a:srgbClr val="00B050"/>
                </a:solidFill>
              </a:rPr>
              <a:t>перетворилася</a:t>
            </a:r>
            <a:r>
              <a:rPr lang="ru-RU" sz="3600" b="1" dirty="0" smtClean="0">
                <a:solidFill>
                  <a:srgbClr val="00B050"/>
                </a:solidFill>
              </a:rPr>
              <a:t> на </a:t>
            </a:r>
            <a:r>
              <a:rPr lang="ru-RU" sz="3600" b="1" dirty="0" err="1" smtClean="0">
                <a:solidFill>
                  <a:srgbClr val="00B050"/>
                </a:solidFill>
              </a:rPr>
              <a:t>милиці</a:t>
            </a:r>
            <a:r>
              <a:rPr lang="ru-RU" sz="3600" b="1" dirty="0" smtClean="0">
                <a:solidFill>
                  <a:srgbClr val="00B050"/>
                </a:solidFill>
              </a:rPr>
              <a:t>, </a:t>
            </a:r>
            <a:r>
              <a:rPr lang="ru-RU" sz="3600" b="1" dirty="0" err="1" smtClean="0">
                <a:solidFill>
                  <a:srgbClr val="00B050"/>
                </a:solidFill>
              </a:rPr>
              <a:t>які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заважатимуть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мені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робити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самостійні</a:t>
            </a:r>
            <a:r>
              <a:rPr lang="ru-RU" sz="3600" b="1" dirty="0" smtClean="0">
                <a:solidFill>
                  <a:srgbClr val="00B050"/>
                </a:solidFill>
              </a:rPr>
              <a:t> кроки. </a:t>
            </a:r>
          </a:p>
          <a:p>
            <a:r>
              <a:rPr lang="ru-RU" sz="3600" b="1" dirty="0" err="1" smtClean="0">
                <a:solidFill>
                  <a:srgbClr val="00B050"/>
                </a:solidFill>
              </a:rPr>
              <a:t>Любі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мої</a:t>
            </a:r>
            <a:r>
              <a:rPr lang="ru-RU" sz="3600" b="1" dirty="0" smtClean="0">
                <a:solidFill>
                  <a:srgbClr val="00B050"/>
                </a:solidFill>
              </a:rPr>
              <a:t>, я вас </a:t>
            </a:r>
            <a:r>
              <a:rPr lang="ru-RU" sz="3600" b="1" dirty="0" err="1" smtClean="0">
                <a:solidFill>
                  <a:srgbClr val="00B050"/>
                </a:solidFill>
              </a:rPr>
              <a:t>дуже-дуже</a:t>
            </a:r>
            <a:r>
              <a:rPr lang="ru-RU" sz="3600" b="1" dirty="0" smtClean="0">
                <a:solidFill>
                  <a:srgbClr val="00B050"/>
                </a:solidFill>
              </a:rPr>
              <a:t> люблю!!! </a:t>
            </a:r>
          </a:p>
          <a:p>
            <a:r>
              <a:rPr lang="ru-RU" sz="3600" b="1" dirty="0" err="1" smtClean="0">
                <a:solidFill>
                  <a:srgbClr val="00B050"/>
                </a:solidFill>
              </a:rPr>
              <a:t>Покажіть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мені</a:t>
            </a:r>
            <a:r>
              <a:rPr lang="ru-RU" sz="3600" b="1" dirty="0" smtClean="0">
                <a:solidFill>
                  <a:srgbClr val="00B050"/>
                </a:solidFill>
              </a:rPr>
              <a:t>, </a:t>
            </a:r>
            <a:r>
              <a:rPr lang="ru-RU" sz="3600" b="1" dirty="0" err="1" smtClean="0">
                <a:solidFill>
                  <a:srgbClr val="00B050"/>
                </a:solidFill>
              </a:rPr>
              <a:t>що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ви</a:t>
            </a:r>
            <a:r>
              <a:rPr lang="ru-RU" sz="3600" b="1" dirty="0" smtClean="0">
                <a:solidFill>
                  <a:srgbClr val="00B050"/>
                </a:solidFill>
              </a:rPr>
              <a:t> любите мене </a:t>
            </a:r>
            <a:r>
              <a:rPr lang="ru-RU" sz="3600" b="1" dirty="0" err="1" smtClean="0">
                <a:solidFill>
                  <a:srgbClr val="00B050"/>
                </a:solidFill>
              </a:rPr>
              <a:t>також</a:t>
            </a:r>
            <a:r>
              <a:rPr lang="ru-RU" sz="3600" b="1" dirty="0" smtClean="0">
                <a:solidFill>
                  <a:srgbClr val="00B050"/>
                </a:solidFill>
              </a:rPr>
              <a:t>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User\Мои документы\Чонка  В.І\фони презентацій\35732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D:\Документи\Мама\Досвід  класного керівника\фото 5 класу\DSC0166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428365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Документи\Мама\Досвід  класного керівника\фото 5 класу\DSC0064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56743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Документи\Мама\Досвід  класного керівника\фото 5 класу\DSC0065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30861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4180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Конкурс «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Проліски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надії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68760"/>
            <a:ext cx="3955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«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Вітамінний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салат»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356992"/>
            <a:ext cx="39346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 «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Зроби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безпечним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7189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День миру 2018\IMG_6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741" y="0"/>
            <a:ext cx="4563259" cy="6256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C:\Documents and Settings\User\Рабочий стол\День миру 2018\IMG_6174.JPG"/>
          <p:cNvPicPr>
            <a:picLocks/>
          </p:cNvPicPr>
          <p:nvPr/>
        </p:nvPicPr>
        <p:blipFill>
          <a:blip r:embed="rId3" cstate="print">
            <a:lum bright="16000" contrast="7000"/>
          </a:blip>
          <a:stretch>
            <a:fillRect/>
          </a:stretch>
        </p:blipFill>
        <p:spPr bwMode="auto">
          <a:xfrm>
            <a:off x="0" y="1772816"/>
            <a:ext cx="4572000" cy="3957389"/>
          </a:xfrm>
          <a:prstGeom prst="snip2DiagRect">
            <a:avLst>
              <a:gd name="adj1" fmla="val 364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4437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Всесвітній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День миру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Дитячі  заповіді для мам, тат, бабусь та дідусів.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TC Image &amp;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Дитячі  заповіді для мам, тат, бабусь та дідусів. </dc:title>
  <dc:creator>Василь</dc:creator>
  <cp:lastModifiedBy>User</cp:lastModifiedBy>
  <cp:revision>11</cp:revision>
  <dcterms:created xsi:type="dcterms:W3CDTF">2018-11-21T21:20:11Z</dcterms:created>
  <dcterms:modified xsi:type="dcterms:W3CDTF">2019-01-02T10:15:36Z</dcterms:modified>
</cp:coreProperties>
</file>