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3" r:id="rId5"/>
    <p:sldId id="272" r:id="rId6"/>
    <p:sldId id="271" r:id="rId7"/>
    <p:sldId id="274" r:id="rId8"/>
    <p:sldId id="268" r:id="rId9"/>
    <p:sldId id="275" r:id="rId10"/>
    <p:sldId id="258" r:id="rId11"/>
    <p:sldId id="263" r:id="rId12"/>
    <p:sldId id="279" r:id="rId13"/>
    <p:sldId id="259" r:id="rId14"/>
    <p:sldId id="265" r:id="rId15"/>
    <p:sldId id="266" r:id="rId16"/>
    <p:sldId id="260" r:id="rId17"/>
    <p:sldId id="261" r:id="rId18"/>
    <p:sldId id="26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24" autoAdjust="0"/>
  </p:normalViewPr>
  <p:slideViewPr>
    <p:cSldViewPr>
      <p:cViewPr varScale="1">
        <p:scale>
          <a:sx n="82" d="100"/>
          <a:sy n="82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3643338"/>
          </a:xfrm>
        </p:spPr>
        <p:txBody>
          <a:bodyPr>
            <a:normAutofit/>
          </a:bodyPr>
          <a:lstStyle/>
          <a:p>
            <a:r>
              <a:rPr lang="uk-UA" sz="4800" u="sng" dirty="0" smtClean="0">
                <a:latin typeface="Times New Roman" pitchFamily="18" charset="0"/>
                <a:cs typeface="Times New Roman" pitchFamily="18" charset="0"/>
              </a:rPr>
              <a:t>Використання можливостей освітніх платформ для організації дистанційного навчання</a:t>
            </a:r>
            <a:endParaRPr lang="ru-RU" sz="4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3011486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Платформа для дистанційного навчання </a:t>
            </a:r>
            <a:r>
              <a:rPr lang="en-US" sz="6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SchoolUrok</a:t>
            </a: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2864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створити свій клас; 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організувати ре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єстрацію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учнів; 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ділитися з учнями необхідним навчальним матеріалом; 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запропонувати завдання для учнів; 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запропонувати пройти тест для учнів; 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оцінювати завдання учнів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стежити за їхнім прогресом;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392909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Освітня платформа </a:t>
            </a:r>
            <a:r>
              <a:rPr lang="uk-UA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“На</a:t>
            </a:r>
            <a:r>
              <a:rPr lang="uk-U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Урок”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0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підвищення кваліфікації (курси,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вебінари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конференції);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завантажувати та користуватися матеріалом який є на платформі;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створювати тести;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додавати свої власні розробки;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брати участь у олімпіадах та конкурсах;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отримувати сертифікати, грамоти, дипломи;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2" t="13574" r="1192" b="59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2357454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Сервіс </a:t>
            </a:r>
            <a:br>
              <a:rPr lang="uk-UA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286280"/>
          </a:xfrm>
        </p:spPr>
        <p:txBody>
          <a:bodyPr>
            <a:normAutofit lnSpcReduction="10000"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uk-UA" sz="3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pps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призначений для розробки та зберігання інтерактивних завдань з різних предметних дисциплін, за допомогою яких учні можуть перевірити, закріпити набуті знання в ігровій формі, що сприяє формуванню їх пізнавального інтересу.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843" t="12500" r="15625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“Поле</a:t>
            </a:r>
            <a:r>
              <a:rPr lang="uk-UA" dirty="0" smtClean="0"/>
              <a:t> </a:t>
            </a:r>
            <a:r>
              <a:rPr lang="uk-UA" dirty="0" err="1" smtClean="0"/>
              <a:t>вражень”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сподобалося</a:t>
            </a:r>
            <a:r>
              <a:rPr lang="ru-RU" dirty="0" smtClean="0"/>
              <a:t>... </a:t>
            </a:r>
          </a:p>
          <a:p>
            <a:pPr>
              <a:buFontTx/>
              <a:buChar char="-"/>
            </a:pP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запам</a:t>
            </a:r>
            <a:r>
              <a:rPr lang="en-US" dirty="0" smtClean="0"/>
              <a:t>’</a:t>
            </a:r>
            <a:r>
              <a:rPr lang="ru-RU" dirty="0" err="1" smtClean="0"/>
              <a:t>яталося</a:t>
            </a:r>
            <a:r>
              <a:rPr lang="ru-RU" dirty="0" smtClean="0"/>
              <a:t>... </a:t>
            </a:r>
          </a:p>
          <a:p>
            <a:pPr>
              <a:buFontTx/>
              <a:buChar char="-"/>
            </a:pPr>
            <a:r>
              <a:rPr lang="ru-RU" dirty="0" smtClean="0"/>
              <a:t>мене </a:t>
            </a:r>
            <a:r>
              <a:rPr lang="ru-RU" dirty="0" err="1" smtClean="0"/>
              <a:t>вразило</a:t>
            </a:r>
            <a:r>
              <a:rPr lang="ru-RU" dirty="0" smtClean="0"/>
              <a:t>...</a:t>
            </a:r>
          </a:p>
          <a:p>
            <a:pPr>
              <a:buFontTx/>
              <a:buChar char="-"/>
            </a:pPr>
            <a:r>
              <a:rPr lang="ru-RU" dirty="0" err="1" smtClean="0"/>
              <a:t>мені</a:t>
            </a:r>
            <a:r>
              <a:rPr lang="ru-RU" dirty="0" smtClean="0"/>
              <a:t> не </a:t>
            </a:r>
            <a:r>
              <a:rPr lang="ru-RU" dirty="0" err="1" smtClean="0"/>
              <a:t>сподобалося</a:t>
            </a:r>
            <a:r>
              <a:rPr lang="ru-RU" dirty="0" smtClean="0"/>
              <a:t>... </a:t>
            </a:r>
          </a:p>
          <a:p>
            <a:pPr>
              <a:buFontTx/>
              <a:buChar char="-"/>
            </a:pP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б... </a:t>
            </a:r>
          </a:p>
          <a:p>
            <a:pPr>
              <a:buFontTx/>
              <a:buChar char="-"/>
            </a:pPr>
            <a:r>
              <a:rPr lang="ru-RU" dirty="0" err="1" smtClean="0"/>
              <a:t>новим</a:t>
            </a:r>
            <a:r>
              <a:rPr lang="ru-RU" dirty="0" smtClean="0"/>
              <a:t> для мене </a:t>
            </a:r>
            <a:r>
              <a:rPr lang="ru-RU" dirty="0" err="1" smtClean="0"/>
              <a:t>було</a:t>
            </a:r>
            <a:r>
              <a:rPr lang="ru-RU" dirty="0" smtClean="0"/>
              <a:t>…</a:t>
            </a:r>
          </a:p>
          <a:p>
            <a:pPr>
              <a:buFontTx/>
              <a:buChar char="-"/>
            </a:pP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позитивним</a:t>
            </a:r>
            <a:r>
              <a:rPr lang="ru-RU" dirty="0" smtClean="0"/>
              <a:t> для мене </a:t>
            </a:r>
            <a:r>
              <a:rPr lang="ru-RU" dirty="0" err="1" smtClean="0"/>
              <a:t>було</a:t>
            </a:r>
            <a:r>
              <a:rPr lang="ru-RU" dirty="0" smtClean="0"/>
              <a:t>...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Обговорення: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Переваги та проблеми дистанційного навчання.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Організація якісного навчання з використанням цифрових технологій.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Ознайомлення з сучасними платформами навчання (на прикладі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Zoom cloud meetings, </a:t>
            </a:r>
            <a:r>
              <a:rPr lang="uk-UA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en-US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SchoolUrok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освітня платформа </a:t>
            </a:r>
            <a:r>
              <a:rPr lang="uk-UA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“На</a:t>
            </a:r>
            <a:r>
              <a:rPr lang="uk-U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урок”</a:t>
            </a:r>
            <a:r>
              <a:rPr lang="uk-U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сервіс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Продовжіть речення….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дистанційного навчання?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nymok-ekrana-2020-04-23-v-22.24.18-kopyy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User\Desktop\Snymok-ekrana-2020-04-23-v-22.28.13-kopyy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Які ресурси ви використовуєте під час дистанційного навчання?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428596" y="0"/>
            <a:ext cx="8229600" cy="142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червоних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хрестики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“Не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робіть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не повинен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вимушено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Подумаймо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простіше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Той шлях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складним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Snymok-ekrana-2020-04-23-v-22.31.51-kopyy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Zoom cloud meetings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202</Words>
  <Application>Microsoft Office PowerPoint</Application>
  <PresentationFormat>Екран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Використання можливостей освітніх платформ для організації дистанційного навчання</vt:lpstr>
      <vt:lpstr>Обговорення:</vt:lpstr>
      <vt:lpstr>Продовжіть речення….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Платформа для дистанційного навчання SchoolUrok</vt:lpstr>
      <vt:lpstr>Презентація PowerPoint</vt:lpstr>
      <vt:lpstr>Презентація PowerPoint</vt:lpstr>
      <vt:lpstr>Освітня платформа “На Урок”</vt:lpstr>
      <vt:lpstr>Презентація PowerPoint</vt:lpstr>
      <vt:lpstr>Презентація PowerPoint</vt:lpstr>
      <vt:lpstr>Сервіс  LearningApps</vt:lpstr>
      <vt:lpstr>Презентація PowerPoint</vt:lpstr>
      <vt:lpstr>Презентація PowerPoint</vt:lpstr>
      <vt:lpstr>“Поле вражень”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Dribna D.S</cp:lastModifiedBy>
  <cp:revision>28</cp:revision>
  <dcterms:created xsi:type="dcterms:W3CDTF">2021-01-15T19:33:30Z</dcterms:created>
  <dcterms:modified xsi:type="dcterms:W3CDTF">2022-10-25T10:27:47Z</dcterms:modified>
</cp:coreProperties>
</file>