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1" r:id="rId2"/>
  </p:sldMasterIdLst>
  <p:notesMasterIdLst>
    <p:notesMasterId r:id="rId19"/>
  </p:notesMasterIdLst>
  <p:sldIdLst>
    <p:sldId id="264" r:id="rId3"/>
    <p:sldId id="259" r:id="rId4"/>
    <p:sldId id="261" r:id="rId5"/>
    <p:sldId id="263" r:id="rId6"/>
    <p:sldId id="265" r:id="rId7"/>
    <p:sldId id="267" r:id="rId8"/>
    <p:sldId id="268" r:id="rId9"/>
    <p:sldId id="270" r:id="rId10"/>
    <p:sldId id="271" r:id="rId11"/>
    <p:sldId id="273" r:id="rId12"/>
    <p:sldId id="274" r:id="rId13"/>
    <p:sldId id="276" r:id="rId14"/>
    <p:sldId id="277" r:id="rId15"/>
    <p:sldId id="279" r:id="rId16"/>
    <p:sldId id="280" r:id="rId17"/>
    <p:sldId id="282"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FF99FF"/>
    <a:srgbClr val="CFA048"/>
    <a:srgbClr val="244F71"/>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180" y="6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_rels/data2.xml.rels><?xml version="1.0" encoding="UTF-8" standalone="yes"?>
<Relationships xmlns="http://schemas.openxmlformats.org/package/2006/relationships"><Relationship Id="rId1" Type="http://schemas.openxmlformats.org/officeDocument/2006/relationships/image" Target="../media/image14.png"/></Relationships>
</file>

<file path=ppt/diagrams/_rels/drawing2.xml.rels><?xml version="1.0" encoding="UTF-8" standalone="yes"?>
<Relationships xmlns="http://schemas.openxmlformats.org/package/2006/relationships"><Relationship Id="rId1"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F8392C-9F3B-4181-8941-2B0D53096E3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uk-UA"/>
        </a:p>
      </dgm:t>
    </dgm:pt>
    <dgm:pt modelId="{9A8F8DC6-3F26-45BD-AECC-4E23F071C720}">
      <dgm:prSet phldrT="[Текст]"/>
      <dgm:spPr/>
      <dgm:t>
        <a:bodyPr/>
        <a:lstStyle/>
        <a:p>
          <a:r>
            <a:rPr lang="uk-UA" b="0" i="0" noProof="0" dirty="0" smtClean="0"/>
            <a:t>забезпечення вивчення окремих навчальних предметів (інтегрованих курсів) або їх окремих тем, впровадження профільного навчання</a:t>
          </a:r>
          <a:r>
            <a:rPr lang="ru-RU" b="0" i="0" dirty="0" smtClean="0"/>
            <a:t>;</a:t>
          </a:r>
          <a:endParaRPr lang="uk-UA" dirty="0"/>
        </a:p>
      </dgm:t>
    </dgm:pt>
    <dgm:pt modelId="{5B82CBBC-93FB-4CB1-9C7D-074B70D72FF1}" type="parTrans" cxnId="{A261D7FF-DEB2-49FD-A717-24169F9542D8}">
      <dgm:prSet/>
      <dgm:spPr/>
      <dgm:t>
        <a:bodyPr/>
        <a:lstStyle/>
        <a:p>
          <a:endParaRPr lang="uk-UA"/>
        </a:p>
      </dgm:t>
    </dgm:pt>
    <dgm:pt modelId="{6B3D8B3E-9210-4DE7-887F-4B51ABEC7CF5}" type="sibTrans" cxnId="{A261D7FF-DEB2-49FD-A717-24169F9542D8}">
      <dgm:prSet/>
      <dgm:spPr/>
      <dgm:t>
        <a:bodyPr/>
        <a:lstStyle/>
        <a:p>
          <a:endParaRPr lang="uk-UA"/>
        </a:p>
      </dgm:t>
    </dgm:pt>
    <dgm:pt modelId="{7B81B2A9-A807-4626-9F8E-DA75DE410DC4}">
      <dgm:prSet phldrT="[Текст]"/>
      <dgm:spPr/>
      <dgm:t>
        <a:bodyPr/>
        <a:lstStyle/>
        <a:p>
          <a:r>
            <a:rPr lang="uk-UA" b="0" i="0" dirty="0" smtClean="0"/>
            <a:t>забезпечення проведення додаткових індивідуальних та/або групових консультацій та/або занять для учнів із навчальних предметів, з яких проводиться державна підсумкова атестація на відповідному рівні повної загальної середньої освіти, та з яких рівень досягнутих результатів навчання менше середнього рівня результатів навчання учнів відповідного року навчання у відповідному закладі освіти;</a:t>
          </a:r>
          <a:endParaRPr lang="uk-UA" dirty="0"/>
        </a:p>
      </dgm:t>
    </dgm:pt>
    <dgm:pt modelId="{D662BEF2-2D54-4018-9F6C-BEFD348784B4}" type="parTrans" cxnId="{9342AE50-3399-4C57-80F3-DDB4FB8AFBC8}">
      <dgm:prSet/>
      <dgm:spPr/>
      <dgm:t>
        <a:bodyPr/>
        <a:lstStyle/>
        <a:p>
          <a:endParaRPr lang="uk-UA"/>
        </a:p>
      </dgm:t>
    </dgm:pt>
    <dgm:pt modelId="{71D862D9-C0F5-46E7-BCC2-A81B90E44AC7}" type="sibTrans" cxnId="{9342AE50-3399-4C57-80F3-DDB4FB8AFBC8}">
      <dgm:prSet/>
      <dgm:spPr/>
      <dgm:t>
        <a:bodyPr/>
        <a:lstStyle/>
        <a:p>
          <a:endParaRPr lang="uk-UA"/>
        </a:p>
      </dgm:t>
    </dgm:pt>
    <dgm:pt modelId="{74D84A9D-CC7E-4FEB-BC2C-C82950EBD75C}">
      <dgm:prSet phldrT="[Текст]"/>
      <dgm:spPr/>
      <dgm:t>
        <a:bodyPr/>
        <a:lstStyle/>
        <a:p>
          <a:r>
            <a:rPr lang="uk-UA" b="0" i="0" dirty="0" smtClean="0"/>
            <a:t>реалізації індивідуальної освітньої траєкторії учнів відповідно до їх здібностей, інтересів, потреб, мотивації, можливостей та досвіду;  </a:t>
          </a:r>
          <a:endParaRPr lang="uk-UA" dirty="0"/>
        </a:p>
      </dgm:t>
    </dgm:pt>
    <dgm:pt modelId="{9B03DF65-CF87-489D-A720-408C20E73993}" type="parTrans" cxnId="{D0BCC0BE-1E1F-47A1-8581-CDB7DFE07597}">
      <dgm:prSet/>
      <dgm:spPr/>
      <dgm:t>
        <a:bodyPr/>
        <a:lstStyle/>
        <a:p>
          <a:endParaRPr lang="uk-UA"/>
        </a:p>
      </dgm:t>
    </dgm:pt>
    <dgm:pt modelId="{3EB65C06-FD92-445B-AD78-8501D466FF5F}" type="sibTrans" cxnId="{D0BCC0BE-1E1F-47A1-8581-CDB7DFE07597}">
      <dgm:prSet/>
      <dgm:spPr/>
      <dgm:t>
        <a:bodyPr/>
        <a:lstStyle/>
        <a:p>
          <a:endParaRPr lang="uk-UA"/>
        </a:p>
      </dgm:t>
    </dgm:pt>
    <dgm:pt modelId="{3CA065EC-F3D5-4C64-A8CB-FC9AF6E68DB0}">
      <dgm:prSet phldrT="[Текст]"/>
      <dgm:spPr/>
      <dgm:t>
        <a:bodyPr/>
        <a:lstStyle/>
        <a:p>
          <a:r>
            <a:rPr lang="uk-UA" b="0" i="0" dirty="0" smtClean="0"/>
            <a:t>забезпечення освітнього процесу під час надзвичайних ситуацій природного та техногенного походження, карантину, інших обставин, які об’єктивно унеможливлюють відвідування закладів освіти;</a:t>
          </a:r>
          <a:endParaRPr lang="uk-UA" dirty="0"/>
        </a:p>
      </dgm:t>
    </dgm:pt>
    <dgm:pt modelId="{571312DB-D399-407E-A565-EE8868F31755}" type="parTrans" cxnId="{8E9ACFE3-BAD2-4652-8687-9EC200D4FA39}">
      <dgm:prSet/>
      <dgm:spPr/>
      <dgm:t>
        <a:bodyPr/>
        <a:lstStyle/>
        <a:p>
          <a:endParaRPr lang="uk-UA"/>
        </a:p>
      </dgm:t>
    </dgm:pt>
    <dgm:pt modelId="{8B2B4AF3-3213-49E9-B7CD-68525A0D5A7E}" type="sibTrans" cxnId="{8E9ACFE3-BAD2-4652-8687-9EC200D4FA39}">
      <dgm:prSet/>
      <dgm:spPr/>
      <dgm:t>
        <a:bodyPr/>
        <a:lstStyle/>
        <a:p>
          <a:endParaRPr lang="uk-UA"/>
        </a:p>
      </dgm:t>
    </dgm:pt>
    <dgm:pt modelId="{E2651BF0-1E56-4AE1-A9B9-6CE04E1591AE}">
      <dgm:prSet phldrT="[Текст]"/>
      <dgm:spPr/>
      <dgm:t>
        <a:bodyPr/>
        <a:lstStyle/>
        <a:p>
          <a:r>
            <a:rPr lang="uk-UA" b="0" i="0" noProof="0" dirty="0" smtClean="0"/>
            <a:t>забезпечення проведення (надання) додаткових психолого-педагогічних і корекційно-</a:t>
          </a:r>
          <a:r>
            <a:rPr lang="uk-UA" b="0" i="0" noProof="0" dirty="0" err="1" smtClean="0"/>
            <a:t>розвиткових</a:t>
          </a:r>
          <a:r>
            <a:rPr lang="uk-UA" b="0" i="0" noProof="0" dirty="0" smtClean="0"/>
            <a:t> занять (послуг) для осіб з особливими освітніми потребами (під час надзвичайних обставин, а також у разі відсутності фахівців із проведення (надання) таких занять (послуг) із числа працівників закладу освіти і неможливості організувати проведення (надання) таких занять (послуг) залученими фахівцями в населеному пункті, де проживає учень</a:t>
          </a:r>
          <a:r>
            <a:rPr lang="ru-RU" b="0" i="0" dirty="0" smtClean="0"/>
            <a:t>)</a:t>
          </a:r>
          <a:endParaRPr lang="uk-UA" dirty="0"/>
        </a:p>
      </dgm:t>
    </dgm:pt>
    <dgm:pt modelId="{0FA973FA-1312-461A-A827-B19612992FF1}" type="parTrans" cxnId="{C876A429-C2F3-408A-946B-0476C43D2322}">
      <dgm:prSet/>
      <dgm:spPr/>
      <dgm:t>
        <a:bodyPr/>
        <a:lstStyle/>
        <a:p>
          <a:endParaRPr lang="uk-UA"/>
        </a:p>
      </dgm:t>
    </dgm:pt>
    <dgm:pt modelId="{E5FFE995-35A5-49C4-89BC-FFD3EA1A7BB7}" type="sibTrans" cxnId="{C876A429-C2F3-408A-946B-0476C43D2322}">
      <dgm:prSet/>
      <dgm:spPr/>
      <dgm:t>
        <a:bodyPr/>
        <a:lstStyle/>
        <a:p>
          <a:endParaRPr lang="uk-UA"/>
        </a:p>
      </dgm:t>
    </dgm:pt>
    <dgm:pt modelId="{61228195-247A-47E3-8D20-7896165B5E48}">
      <dgm:prSet/>
      <dgm:spPr/>
      <dgm:t>
        <a:bodyPr/>
        <a:lstStyle/>
        <a:p>
          <a:r>
            <a:rPr lang="uk-UA" b="0" i="0" noProof="0" dirty="0" smtClean="0"/>
            <a:t>забезпечення проведення окремих навчальних занять і консультацій, оцінювання результатів навчання учнів;</a:t>
          </a:r>
          <a:endParaRPr lang="uk-UA" noProof="0" dirty="0"/>
        </a:p>
      </dgm:t>
    </dgm:pt>
    <dgm:pt modelId="{140B0573-9C05-4591-8094-795ED689DDA9}" type="parTrans" cxnId="{5A5E3549-6CDC-4545-AEAA-B0007AC24B2D}">
      <dgm:prSet/>
      <dgm:spPr/>
      <dgm:t>
        <a:bodyPr/>
        <a:lstStyle/>
        <a:p>
          <a:endParaRPr lang="uk-UA"/>
        </a:p>
      </dgm:t>
    </dgm:pt>
    <dgm:pt modelId="{C0AB50DB-4D3F-4DEB-882A-9F096047E501}" type="sibTrans" cxnId="{5A5E3549-6CDC-4545-AEAA-B0007AC24B2D}">
      <dgm:prSet/>
      <dgm:spPr/>
      <dgm:t>
        <a:bodyPr/>
        <a:lstStyle/>
        <a:p>
          <a:endParaRPr lang="uk-UA"/>
        </a:p>
      </dgm:t>
    </dgm:pt>
    <dgm:pt modelId="{B6D2127F-0A95-4E7C-B6F7-F3B9F1A58F40}" type="pres">
      <dgm:prSet presAssocID="{D4F8392C-9F3B-4181-8941-2B0D53096E3F}" presName="diagram" presStyleCnt="0">
        <dgm:presLayoutVars>
          <dgm:dir/>
          <dgm:resizeHandles val="exact"/>
        </dgm:presLayoutVars>
      </dgm:prSet>
      <dgm:spPr/>
      <dgm:t>
        <a:bodyPr/>
        <a:lstStyle/>
        <a:p>
          <a:endParaRPr lang="uk-UA"/>
        </a:p>
      </dgm:t>
    </dgm:pt>
    <dgm:pt modelId="{F270A1EB-C3AE-4462-AC10-55EDF128E999}" type="pres">
      <dgm:prSet presAssocID="{9A8F8DC6-3F26-45BD-AECC-4E23F071C720}" presName="node" presStyleLbl="node1" presStyleIdx="0" presStyleCnt="6">
        <dgm:presLayoutVars>
          <dgm:bulletEnabled val="1"/>
        </dgm:presLayoutVars>
      </dgm:prSet>
      <dgm:spPr/>
      <dgm:t>
        <a:bodyPr/>
        <a:lstStyle/>
        <a:p>
          <a:endParaRPr lang="uk-UA"/>
        </a:p>
      </dgm:t>
    </dgm:pt>
    <dgm:pt modelId="{B16F8A7B-2B90-43DA-9A89-B8A019C72F8E}" type="pres">
      <dgm:prSet presAssocID="{6B3D8B3E-9210-4DE7-887F-4B51ABEC7CF5}" presName="sibTrans" presStyleCnt="0"/>
      <dgm:spPr/>
    </dgm:pt>
    <dgm:pt modelId="{DA052D1E-5D62-4EDF-9737-F563801C175D}" type="pres">
      <dgm:prSet presAssocID="{61228195-247A-47E3-8D20-7896165B5E48}" presName="node" presStyleLbl="node1" presStyleIdx="1" presStyleCnt="6">
        <dgm:presLayoutVars>
          <dgm:bulletEnabled val="1"/>
        </dgm:presLayoutVars>
      </dgm:prSet>
      <dgm:spPr/>
      <dgm:t>
        <a:bodyPr/>
        <a:lstStyle/>
        <a:p>
          <a:endParaRPr lang="uk-UA"/>
        </a:p>
      </dgm:t>
    </dgm:pt>
    <dgm:pt modelId="{B47137C5-3F3E-41A8-9434-8B4DDDBE47AD}" type="pres">
      <dgm:prSet presAssocID="{C0AB50DB-4D3F-4DEB-882A-9F096047E501}" presName="sibTrans" presStyleCnt="0"/>
      <dgm:spPr/>
    </dgm:pt>
    <dgm:pt modelId="{25227720-D635-402F-8A7C-E5D231733E54}" type="pres">
      <dgm:prSet presAssocID="{7B81B2A9-A807-4626-9F8E-DA75DE410DC4}" presName="node" presStyleLbl="node1" presStyleIdx="2" presStyleCnt="6">
        <dgm:presLayoutVars>
          <dgm:bulletEnabled val="1"/>
        </dgm:presLayoutVars>
      </dgm:prSet>
      <dgm:spPr/>
      <dgm:t>
        <a:bodyPr/>
        <a:lstStyle/>
        <a:p>
          <a:endParaRPr lang="uk-UA"/>
        </a:p>
      </dgm:t>
    </dgm:pt>
    <dgm:pt modelId="{A126605B-91DE-4300-83A0-E5EB04D6742E}" type="pres">
      <dgm:prSet presAssocID="{71D862D9-C0F5-46E7-BCC2-A81B90E44AC7}" presName="sibTrans" presStyleCnt="0"/>
      <dgm:spPr/>
    </dgm:pt>
    <dgm:pt modelId="{DAA0304F-A4B6-4402-A80A-B763CC0085CE}" type="pres">
      <dgm:prSet presAssocID="{74D84A9D-CC7E-4FEB-BC2C-C82950EBD75C}" presName="node" presStyleLbl="node1" presStyleIdx="3" presStyleCnt="6">
        <dgm:presLayoutVars>
          <dgm:bulletEnabled val="1"/>
        </dgm:presLayoutVars>
      </dgm:prSet>
      <dgm:spPr/>
      <dgm:t>
        <a:bodyPr/>
        <a:lstStyle/>
        <a:p>
          <a:endParaRPr lang="uk-UA"/>
        </a:p>
      </dgm:t>
    </dgm:pt>
    <dgm:pt modelId="{4D0D364A-BF91-498A-BF20-4C702B8DCF04}" type="pres">
      <dgm:prSet presAssocID="{3EB65C06-FD92-445B-AD78-8501D466FF5F}" presName="sibTrans" presStyleCnt="0"/>
      <dgm:spPr/>
    </dgm:pt>
    <dgm:pt modelId="{952E09B2-868B-4ABD-B01F-82BA04D6EEE2}" type="pres">
      <dgm:prSet presAssocID="{3CA065EC-F3D5-4C64-A8CB-FC9AF6E68DB0}" presName="node" presStyleLbl="node1" presStyleIdx="4" presStyleCnt="6">
        <dgm:presLayoutVars>
          <dgm:bulletEnabled val="1"/>
        </dgm:presLayoutVars>
      </dgm:prSet>
      <dgm:spPr/>
      <dgm:t>
        <a:bodyPr/>
        <a:lstStyle/>
        <a:p>
          <a:endParaRPr lang="uk-UA"/>
        </a:p>
      </dgm:t>
    </dgm:pt>
    <dgm:pt modelId="{F6C530C9-C1CD-41F0-8557-63DF535688E7}" type="pres">
      <dgm:prSet presAssocID="{8B2B4AF3-3213-49E9-B7CD-68525A0D5A7E}" presName="sibTrans" presStyleCnt="0"/>
      <dgm:spPr/>
    </dgm:pt>
    <dgm:pt modelId="{EF701E02-F82F-4207-A892-D8A662D6139E}" type="pres">
      <dgm:prSet presAssocID="{E2651BF0-1E56-4AE1-A9B9-6CE04E1591AE}" presName="node" presStyleLbl="node1" presStyleIdx="5" presStyleCnt="6">
        <dgm:presLayoutVars>
          <dgm:bulletEnabled val="1"/>
        </dgm:presLayoutVars>
      </dgm:prSet>
      <dgm:spPr/>
      <dgm:t>
        <a:bodyPr/>
        <a:lstStyle/>
        <a:p>
          <a:endParaRPr lang="uk-UA"/>
        </a:p>
      </dgm:t>
    </dgm:pt>
  </dgm:ptLst>
  <dgm:cxnLst>
    <dgm:cxn modelId="{C876A429-C2F3-408A-946B-0476C43D2322}" srcId="{D4F8392C-9F3B-4181-8941-2B0D53096E3F}" destId="{E2651BF0-1E56-4AE1-A9B9-6CE04E1591AE}" srcOrd="5" destOrd="0" parTransId="{0FA973FA-1312-461A-A827-B19612992FF1}" sibTransId="{E5FFE995-35A5-49C4-89BC-FFD3EA1A7BB7}"/>
    <dgm:cxn modelId="{D9FED9AF-BE4F-4276-945F-BEED210A9F73}" type="presOf" srcId="{74D84A9D-CC7E-4FEB-BC2C-C82950EBD75C}" destId="{DAA0304F-A4B6-4402-A80A-B763CC0085CE}" srcOrd="0" destOrd="0" presId="urn:microsoft.com/office/officeart/2005/8/layout/default"/>
    <dgm:cxn modelId="{5A5E3549-6CDC-4545-AEAA-B0007AC24B2D}" srcId="{D4F8392C-9F3B-4181-8941-2B0D53096E3F}" destId="{61228195-247A-47E3-8D20-7896165B5E48}" srcOrd="1" destOrd="0" parTransId="{140B0573-9C05-4591-8094-795ED689DDA9}" sibTransId="{C0AB50DB-4D3F-4DEB-882A-9F096047E501}"/>
    <dgm:cxn modelId="{D0BCC0BE-1E1F-47A1-8581-CDB7DFE07597}" srcId="{D4F8392C-9F3B-4181-8941-2B0D53096E3F}" destId="{74D84A9D-CC7E-4FEB-BC2C-C82950EBD75C}" srcOrd="3" destOrd="0" parTransId="{9B03DF65-CF87-489D-A720-408C20E73993}" sibTransId="{3EB65C06-FD92-445B-AD78-8501D466FF5F}"/>
    <dgm:cxn modelId="{3DEE2692-5022-4478-8D9B-86ABAE6A1827}" type="presOf" srcId="{9A8F8DC6-3F26-45BD-AECC-4E23F071C720}" destId="{F270A1EB-C3AE-4462-AC10-55EDF128E999}" srcOrd="0" destOrd="0" presId="urn:microsoft.com/office/officeart/2005/8/layout/default"/>
    <dgm:cxn modelId="{E4921DF5-3B18-4DD1-8750-216E5901E587}" type="presOf" srcId="{E2651BF0-1E56-4AE1-A9B9-6CE04E1591AE}" destId="{EF701E02-F82F-4207-A892-D8A662D6139E}" srcOrd="0" destOrd="0" presId="urn:microsoft.com/office/officeart/2005/8/layout/default"/>
    <dgm:cxn modelId="{7CAFAC8F-1127-49BE-AB9E-400E460EE40D}" type="presOf" srcId="{D4F8392C-9F3B-4181-8941-2B0D53096E3F}" destId="{B6D2127F-0A95-4E7C-B6F7-F3B9F1A58F40}" srcOrd="0" destOrd="0" presId="urn:microsoft.com/office/officeart/2005/8/layout/default"/>
    <dgm:cxn modelId="{9342AE50-3399-4C57-80F3-DDB4FB8AFBC8}" srcId="{D4F8392C-9F3B-4181-8941-2B0D53096E3F}" destId="{7B81B2A9-A807-4626-9F8E-DA75DE410DC4}" srcOrd="2" destOrd="0" parTransId="{D662BEF2-2D54-4018-9F6C-BEFD348784B4}" sibTransId="{71D862D9-C0F5-46E7-BCC2-A81B90E44AC7}"/>
    <dgm:cxn modelId="{8E9ACFE3-BAD2-4652-8687-9EC200D4FA39}" srcId="{D4F8392C-9F3B-4181-8941-2B0D53096E3F}" destId="{3CA065EC-F3D5-4C64-A8CB-FC9AF6E68DB0}" srcOrd="4" destOrd="0" parTransId="{571312DB-D399-407E-A565-EE8868F31755}" sibTransId="{8B2B4AF3-3213-49E9-B7CD-68525A0D5A7E}"/>
    <dgm:cxn modelId="{A261D7FF-DEB2-49FD-A717-24169F9542D8}" srcId="{D4F8392C-9F3B-4181-8941-2B0D53096E3F}" destId="{9A8F8DC6-3F26-45BD-AECC-4E23F071C720}" srcOrd="0" destOrd="0" parTransId="{5B82CBBC-93FB-4CB1-9C7D-074B70D72FF1}" sibTransId="{6B3D8B3E-9210-4DE7-887F-4B51ABEC7CF5}"/>
    <dgm:cxn modelId="{D83E75A2-518D-46FD-8026-CA05714B9360}" type="presOf" srcId="{61228195-247A-47E3-8D20-7896165B5E48}" destId="{DA052D1E-5D62-4EDF-9737-F563801C175D}" srcOrd="0" destOrd="0" presId="urn:microsoft.com/office/officeart/2005/8/layout/default"/>
    <dgm:cxn modelId="{70E05FBB-0554-4A2A-8D06-50BDFFD5BB30}" type="presOf" srcId="{7B81B2A9-A807-4626-9F8E-DA75DE410DC4}" destId="{25227720-D635-402F-8A7C-E5D231733E54}" srcOrd="0" destOrd="0" presId="urn:microsoft.com/office/officeart/2005/8/layout/default"/>
    <dgm:cxn modelId="{40B7F663-9E11-4ACA-8E1B-9ACE2C0C9760}" type="presOf" srcId="{3CA065EC-F3D5-4C64-A8CB-FC9AF6E68DB0}" destId="{952E09B2-868B-4ABD-B01F-82BA04D6EEE2}" srcOrd="0" destOrd="0" presId="urn:microsoft.com/office/officeart/2005/8/layout/default"/>
    <dgm:cxn modelId="{8801DE76-3C19-444B-9824-47F8C87EF5B8}" type="presParOf" srcId="{B6D2127F-0A95-4E7C-B6F7-F3B9F1A58F40}" destId="{F270A1EB-C3AE-4462-AC10-55EDF128E999}" srcOrd="0" destOrd="0" presId="urn:microsoft.com/office/officeart/2005/8/layout/default"/>
    <dgm:cxn modelId="{27D7A659-AEBB-45A2-9C0D-8BBBAA88C212}" type="presParOf" srcId="{B6D2127F-0A95-4E7C-B6F7-F3B9F1A58F40}" destId="{B16F8A7B-2B90-43DA-9A89-B8A019C72F8E}" srcOrd="1" destOrd="0" presId="urn:microsoft.com/office/officeart/2005/8/layout/default"/>
    <dgm:cxn modelId="{DD8F0BF4-F7BB-4E79-99C9-3AB34DDBC21A}" type="presParOf" srcId="{B6D2127F-0A95-4E7C-B6F7-F3B9F1A58F40}" destId="{DA052D1E-5D62-4EDF-9737-F563801C175D}" srcOrd="2" destOrd="0" presId="urn:microsoft.com/office/officeart/2005/8/layout/default"/>
    <dgm:cxn modelId="{A33D05A8-244C-44AA-98F3-D7E01C216A1D}" type="presParOf" srcId="{B6D2127F-0A95-4E7C-B6F7-F3B9F1A58F40}" destId="{B47137C5-3F3E-41A8-9434-8B4DDDBE47AD}" srcOrd="3" destOrd="0" presId="urn:microsoft.com/office/officeart/2005/8/layout/default"/>
    <dgm:cxn modelId="{99D81ED0-ED44-405A-84E2-60263E1B9193}" type="presParOf" srcId="{B6D2127F-0A95-4E7C-B6F7-F3B9F1A58F40}" destId="{25227720-D635-402F-8A7C-E5D231733E54}" srcOrd="4" destOrd="0" presId="urn:microsoft.com/office/officeart/2005/8/layout/default"/>
    <dgm:cxn modelId="{813B7C8E-4548-4796-8833-B9CC4A97BA5E}" type="presParOf" srcId="{B6D2127F-0A95-4E7C-B6F7-F3B9F1A58F40}" destId="{A126605B-91DE-4300-83A0-E5EB04D6742E}" srcOrd="5" destOrd="0" presId="urn:microsoft.com/office/officeart/2005/8/layout/default"/>
    <dgm:cxn modelId="{8BCF6AFB-BAFF-4854-842A-8F7E75426D6B}" type="presParOf" srcId="{B6D2127F-0A95-4E7C-B6F7-F3B9F1A58F40}" destId="{DAA0304F-A4B6-4402-A80A-B763CC0085CE}" srcOrd="6" destOrd="0" presId="urn:microsoft.com/office/officeart/2005/8/layout/default"/>
    <dgm:cxn modelId="{08B5076B-6696-4A4C-90F5-9450D01E7F0E}" type="presParOf" srcId="{B6D2127F-0A95-4E7C-B6F7-F3B9F1A58F40}" destId="{4D0D364A-BF91-498A-BF20-4C702B8DCF04}" srcOrd="7" destOrd="0" presId="urn:microsoft.com/office/officeart/2005/8/layout/default"/>
    <dgm:cxn modelId="{9CFD4087-42E6-4ED8-AA0C-B0BEF0C42E68}" type="presParOf" srcId="{B6D2127F-0A95-4E7C-B6F7-F3B9F1A58F40}" destId="{952E09B2-868B-4ABD-B01F-82BA04D6EEE2}" srcOrd="8" destOrd="0" presId="urn:microsoft.com/office/officeart/2005/8/layout/default"/>
    <dgm:cxn modelId="{C81ADA37-6BAE-4622-B443-527D3945F589}" type="presParOf" srcId="{B6D2127F-0A95-4E7C-B6F7-F3B9F1A58F40}" destId="{F6C530C9-C1CD-41F0-8557-63DF535688E7}" srcOrd="9" destOrd="0" presId="urn:microsoft.com/office/officeart/2005/8/layout/default"/>
    <dgm:cxn modelId="{6B3C48AE-D567-4C7D-94EA-3416A78F384F}" type="presParOf" srcId="{B6D2127F-0A95-4E7C-B6F7-F3B9F1A58F40}" destId="{EF701E02-F82F-4207-A892-D8A662D6139E}"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74D3EA-36F8-4F9D-856C-C190CE3233C2}" type="doc">
      <dgm:prSet loTypeId="urn:microsoft.com/office/officeart/2008/layout/VerticalCurvedList" loCatId="list" qsTypeId="urn:microsoft.com/office/officeart/2005/8/quickstyle/simple5" qsCatId="simple" csTypeId="urn:microsoft.com/office/officeart/2005/8/colors/accent0_2" csCatId="mainScheme" phldr="1"/>
      <dgm:spPr/>
      <dgm:t>
        <a:bodyPr/>
        <a:lstStyle/>
        <a:p>
          <a:endParaRPr lang="uk-UA"/>
        </a:p>
      </dgm:t>
    </dgm:pt>
    <dgm:pt modelId="{AE9D49BB-BFE2-4195-BCBA-8B31C22EEA57}">
      <dgm:prSet phldrT="[Текст]" custT="1"/>
      <dgm:spPr>
        <a:ln>
          <a:solidFill>
            <a:srgbClr val="FF0000"/>
          </a:solidFill>
        </a:ln>
      </dgm:spPr>
      <dgm:t>
        <a:bodyPr/>
        <a:lstStyle/>
        <a:p>
          <a:r>
            <a:rPr lang="uk-UA" sz="1200" b="0" i="0" dirty="0" smtClean="0"/>
            <a:t>апаратні засоби (персональні комп’ютери, мережеве обладнання, джерела безперебійного живлення, сервери, обладнання для </a:t>
          </a:r>
          <a:r>
            <a:rPr lang="uk-UA" sz="1200" b="0" i="0" dirty="0" err="1" smtClean="0"/>
            <a:t>відеоконференц</a:t>
          </a:r>
          <a:r>
            <a:rPr lang="uk-UA" sz="1200" b="0" i="0" dirty="0" smtClean="0"/>
            <a:t>-зв’язку тощо), що забезпечують розроблення, накопичення та ефективне використання електронних освітніх ресурсів, управління освітнім процесом та навчальну взаємодію між суб’єктами дистанційного навчання у синхронному та асинхронному режимах</a:t>
          </a:r>
          <a:endParaRPr lang="uk-UA" sz="1200" dirty="0"/>
        </a:p>
      </dgm:t>
    </dgm:pt>
    <dgm:pt modelId="{6D65019D-CC2E-409F-9970-02384718DC76}" type="parTrans" cxnId="{C38E37E9-5F86-49EA-9DA9-5F775AD3951E}">
      <dgm:prSet/>
      <dgm:spPr/>
      <dgm:t>
        <a:bodyPr/>
        <a:lstStyle/>
        <a:p>
          <a:endParaRPr lang="uk-UA"/>
        </a:p>
      </dgm:t>
    </dgm:pt>
    <dgm:pt modelId="{52494980-452D-452F-9DAA-282B0EF71098}" type="sibTrans" cxnId="{C38E37E9-5F86-49EA-9DA9-5F775AD3951E}">
      <dgm:prSet/>
      <dgm:spPr/>
      <dgm:t>
        <a:bodyPr/>
        <a:lstStyle/>
        <a:p>
          <a:endParaRPr lang="uk-UA"/>
        </a:p>
      </dgm:t>
    </dgm:pt>
    <dgm:pt modelId="{0D10081B-AEF7-43B5-816C-3A6D22B584C0}">
      <dgm:prSet phldrT="[Текст]"/>
      <dgm:spPr>
        <a:ln>
          <a:solidFill>
            <a:srgbClr val="FF0000"/>
          </a:solidFill>
        </a:ln>
      </dgm:spPr>
      <dgm:t>
        <a:bodyPr/>
        <a:lstStyle/>
        <a:p>
          <a:r>
            <a:rPr lang="uk-UA" b="0" i="0" dirty="0" smtClean="0"/>
            <a:t>технічна/сервісна підтримка для забезпечення безперервної роботи платформи дистанційного навчання, що надається фахівцями у сфері цифрових технологій;</a:t>
          </a:r>
          <a:endParaRPr lang="uk-UA" dirty="0"/>
        </a:p>
      </dgm:t>
    </dgm:pt>
    <dgm:pt modelId="{34D5B2D7-B3DE-49C7-8469-C5887F9F4576}" type="parTrans" cxnId="{8E704BAF-BC10-4D52-ADAC-BD4CD3BF0FB3}">
      <dgm:prSet/>
      <dgm:spPr/>
      <dgm:t>
        <a:bodyPr/>
        <a:lstStyle/>
        <a:p>
          <a:endParaRPr lang="uk-UA"/>
        </a:p>
      </dgm:t>
    </dgm:pt>
    <dgm:pt modelId="{E9FFCB5A-EBD9-4C82-B705-E4414E4DF60D}" type="sibTrans" cxnId="{8E704BAF-BC10-4D52-ADAC-BD4CD3BF0FB3}">
      <dgm:prSet/>
      <dgm:spPr/>
      <dgm:t>
        <a:bodyPr/>
        <a:lstStyle/>
        <a:p>
          <a:endParaRPr lang="uk-UA"/>
        </a:p>
      </dgm:t>
    </dgm:pt>
    <dgm:pt modelId="{C48A5F7A-55D0-482F-86D5-D630369862DC}">
      <dgm:prSet phldrT="[Текст]"/>
      <dgm:spPr>
        <a:ln>
          <a:solidFill>
            <a:srgbClr val="FF0000"/>
          </a:solidFill>
        </a:ln>
      </dgm:spPr>
      <dgm:t>
        <a:bodyPr/>
        <a:lstStyle/>
        <a:p>
          <a:r>
            <a:rPr lang="uk-UA" b="0" i="0" noProof="0" dirty="0" smtClean="0"/>
            <a:t>електронні освітні ресурси з навчальних предметів (інтегрованих курсів), що необхідні для забезпечення дистанційного навчання.</a:t>
          </a:r>
          <a:endParaRPr lang="uk-UA" noProof="0" dirty="0"/>
        </a:p>
      </dgm:t>
    </dgm:pt>
    <dgm:pt modelId="{BAFE2218-02B9-48FC-B196-05FCDBFF7AEE}" type="parTrans" cxnId="{F4BAC667-08B9-46B8-A71B-5B89C7830828}">
      <dgm:prSet/>
      <dgm:spPr/>
      <dgm:t>
        <a:bodyPr/>
        <a:lstStyle/>
        <a:p>
          <a:endParaRPr lang="uk-UA"/>
        </a:p>
      </dgm:t>
    </dgm:pt>
    <dgm:pt modelId="{4CD689B5-D3D4-4F61-873B-A86B99B40B8F}" type="sibTrans" cxnId="{F4BAC667-08B9-46B8-A71B-5B89C7830828}">
      <dgm:prSet/>
      <dgm:spPr/>
      <dgm:t>
        <a:bodyPr/>
        <a:lstStyle/>
        <a:p>
          <a:endParaRPr lang="uk-UA"/>
        </a:p>
      </dgm:t>
    </dgm:pt>
    <dgm:pt modelId="{433E965A-1180-4EEE-81D1-990F5EC3D700}">
      <dgm:prSet/>
      <dgm:spPr>
        <a:ln>
          <a:solidFill>
            <a:srgbClr val="FF0000"/>
          </a:solidFill>
        </a:ln>
      </dgm:spPr>
      <dgm:t>
        <a:bodyPr/>
        <a:lstStyle/>
        <a:p>
          <a:r>
            <a:rPr lang="uk-UA" dirty="0" smtClean="0"/>
            <a:t>інформаційно-комунікаційне забезпечення із пропускною здатністю каналів, що надає суб’єктам дистанційного навчання цілодобовий доступ до електронних освітніх ресурсів для реалізації освітнього процесу в синхронному та асинхронному режимах;</a:t>
          </a:r>
          <a:endParaRPr lang="uk-UA" dirty="0"/>
        </a:p>
      </dgm:t>
    </dgm:pt>
    <dgm:pt modelId="{2448E7C9-C584-4E65-9E66-127A677EBE63}" type="parTrans" cxnId="{D6CDD9FB-3A3D-48B1-93E3-7923EF66AD80}">
      <dgm:prSet/>
      <dgm:spPr/>
      <dgm:t>
        <a:bodyPr/>
        <a:lstStyle/>
        <a:p>
          <a:endParaRPr lang="uk-UA"/>
        </a:p>
      </dgm:t>
    </dgm:pt>
    <dgm:pt modelId="{7108DFC0-A5D8-4138-B0DB-711F88A1F19F}" type="sibTrans" cxnId="{D6CDD9FB-3A3D-48B1-93E3-7923EF66AD80}">
      <dgm:prSet/>
      <dgm:spPr/>
      <dgm:t>
        <a:bodyPr/>
        <a:lstStyle/>
        <a:p>
          <a:endParaRPr lang="uk-UA"/>
        </a:p>
      </dgm:t>
    </dgm:pt>
    <dgm:pt modelId="{9A3D607C-9AD7-4564-B955-6AEBFD89CFB7}">
      <dgm:prSet/>
      <dgm:spPr>
        <a:ln>
          <a:solidFill>
            <a:srgbClr val="FF0000"/>
          </a:solidFill>
        </a:ln>
      </dgm:spPr>
      <dgm:t>
        <a:bodyPr/>
        <a:lstStyle/>
        <a:p>
          <a:r>
            <a:rPr lang="uk-UA" b="0" i="0" noProof="0" dirty="0" smtClean="0"/>
            <a:t>програмне забезпечення загального та спеціального призначення (у тому числі для осіб з особливими потребами), яке має бути ліцензійним або побудованим на програмних продуктах з відкритими кодами;</a:t>
          </a:r>
          <a:endParaRPr lang="uk-UA" noProof="0" dirty="0"/>
        </a:p>
      </dgm:t>
    </dgm:pt>
    <dgm:pt modelId="{312F5D64-BC21-40C2-B78B-13FE2EFDBE8E}" type="parTrans" cxnId="{2BF3D54C-22D2-4023-A8A6-7DACE79A0AAF}">
      <dgm:prSet/>
      <dgm:spPr/>
      <dgm:t>
        <a:bodyPr/>
        <a:lstStyle/>
        <a:p>
          <a:endParaRPr lang="uk-UA"/>
        </a:p>
      </dgm:t>
    </dgm:pt>
    <dgm:pt modelId="{EE3B55C0-515D-4D2A-913A-FDC6449FCEC7}" type="sibTrans" cxnId="{2BF3D54C-22D2-4023-A8A6-7DACE79A0AAF}">
      <dgm:prSet/>
      <dgm:spPr/>
      <dgm:t>
        <a:bodyPr/>
        <a:lstStyle/>
        <a:p>
          <a:endParaRPr lang="uk-UA"/>
        </a:p>
      </dgm:t>
    </dgm:pt>
    <dgm:pt modelId="{D4FC05AE-EEED-4327-8A43-F594972FF0FA}" type="pres">
      <dgm:prSet presAssocID="{2A74D3EA-36F8-4F9D-856C-C190CE3233C2}" presName="Name0" presStyleCnt="0">
        <dgm:presLayoutVars>
          <dgm:chMax val="7"/>
          <dgm:chPref val="7"/>
          <dgm:dir/>
        </dgm:presLayoutVars>
      </dgm:prSet>
      <dgm:spPr/>
      <dgm:t>
        <a:bodyPr/>
        <a:lstStyle/>
        <a:p>
          <a:endParaRPr lang="uk-UA"/>
        </a:p>
      </dgm:t>
    </dgm:pt>
    <dgm:pt modelId="{BE21569C-2EC1-44AF-9490-F56F005132CB}" type="pres">
      <dgm:prSet presAssocID="{2A74D3EA-36F8-4F9D-856C-C190CE3233C2}" presName="Name1" presStyleCnt="0"/>
      <dgm:spPr/>
    </dgm:pt>
    <dgm:pt modelId="{95DE6EF3-E962-4092-B0A4-CAD88E9FF5E1}" type="pres">
      <dgm:prSet presAssocID="{2A74D3EA-36F8-4F9D-856C-C190CE3233C2}" presName="cycle" presStyleCnt="0"/>
      <dgm:spPr/>
    </dgm:pt>
    <dgm:pt modelId="{D6A09171-31E8-454E-B11C-A42719E5FE2E}" type="pres">
      <dgm:prSet presAssocID="{2A74D3EA-36F8-4F9D-856C-C190CE3233C2}" presName="srcNode" presStyleLbl="node1" presStyleIdx="0" presStyleCnt="5"/>
      <dgm:spPr/>
    </dgm:pt>
    <dgm:pt modelId="{24920379-E51F-4D93-A637-37AB136E862C}" type="pres">
      <dgm:prSet presAssocID="{2A74D3EA-36F8-4F9D-856C-C190CE3233C2}" presName="conn" presStyleLbl="parChTrans1D2" presStyleIdx="0" presStyleCnt="1"/>
      <dgm:spPr/>
      <dgm:t>
        <a:bodyPr/>
        <a:lstStyle/>
        <a:p>
          <a:endParaRPr lang="uk-UA"/>
        </a:p>
      </dgm:t>
    </dgm:pt>
    <dgm:pt modelId="{237FE6D5-267F-48D7-B5A5-41A07E83EBE0}" type="pres">
      <dgm:prSet presAssocID="{2A74D3EA-36F8-4F9D-856C-C190CE3233C2}" presName="extraNode" presStyleLbl="node1" presStyleIdx="0" presStyleCnt="5"/>
      <dgm:spPr/>
    </dgm:pt>
    <dgm:pt modelId="{240C2EBE-8054-41FB-90FD-280CD415DBDF}" type="pres">
      <dgm:prSet presAssocID="{2A74D3EA-36F8-4F9D-856C-C190CE3233C2}" presName="dstNode" presStyleLbl="node1" presStyleIdx="0" presStyleCnt="5"/>
      <dgm:spPr/>
    </dgm:pt>
    <dgm:pt modelId="{C5453673-E79C-4E36-862C-C24604F4201C}" type="pres">
      <dgm:prSet presAssocID="{AE9D49BB-BFE2-4195-BCBA-8B31C22EEA57}" presName="text_1" presStyleLbl="node1" presStyleIdx="0" presStyleCnt="5">
        <dgm:presLayoutVars>
          <dgm:bulletEnabled val="1"/>
        </dgm:presLayoutVars>
      </dgm:prSet>
      <dgm:spPr/>
      <dgm:t>
        <a:bodyPr/>
        <a:lstStyle/>
        <a:p>
          <a:endParaRPr lang="uk-UA"/>
        </a:p>
      </dgm:t>
    </dgm:pt>
    <dgm:pt modelId="{A30A6D9C-82A6-4AF5-B276-22BAB0091A98}" type="pres">
      <dgm:prSet presAssocID="{AE9D49BB-BFE2-4195-BCBA-8B31C22EEA57}" presName="accent_1" presStyleCnt="0"/>
      <dgm:spPr/>
    </dgm:pt>
    <dgm:pt modelId="{9F66CAC6-B53A-4EE8-87EA-262B3715C05F}" type="pres">
      <dgm:prSet presAssocID="{AE9D49BB-BFE2-4195-BCBA-8B31C22EEA57}" presName="accentRepeatNode" presStyleLbl="solidFgAcc1" presStyleIdx="0" presStyleCnt="5"/>
      <dgm:spPr>
        <a:blipFill rotWithShape="0">
          <a:blip xmlns:r="http://schemas.openxmlformats.org/officeDocument/2006/relationships" r:embed="rId1"/>
          <a:stretch>
            <a:fillRect/>
          </a:stretch>
        </a:blipFill>
      </dgm:spPr>
    </dgm:pt>
    <dgm:pt modelId="{B73A8427-EE21-46E8-BB54-8962C26321CF}" type="pres">
      <dgm:prSet presAssocID="{433E965A-1180-4EEE-81D1-990F5EC3D700}" presName="text_2" presStyleLbl="node1" presStyleIdx="1" presStyleCnt="5">
        <dgm:presLayoutVars>
          <dgm:bulletEnabled val="1"/>
        </dgm:presLayoutVars>
      </dgm:prSet>
      <dgm:spPr/>
      <dgm:t>
        <a:bodyPr/>
        <a:lstStyle/>
        <a:p>
          <a:endParaRPr lang="uk-UA"/>
        </a:p>
      </dgm:t>
    </dgm:pt>
    <dgm:pt modelId="{8ABC6CD7-C12C-4F62-8C81-A288E44E0818}" type="pres">
      <dgm:prSet presAssocID="{433E965A-1180-4EEE-81D1-990F5EC3D700}" presName="accent_2" presStyleCnt="0"/>
      <dgm:spPr/>
    </dgm:pt>
    <dgm:pt modelId="{9962C560-21CB-440B-A1B7-C9058BB0EF52}" type="pres">
      <dgm:prSet presAssocID="{433E965A-1180-4EEE-81D1-990F5EC3D700}" presName="accentRepeatNode" presStyleLbl="solidFgAcc1" presStyleIdx="1" presStyleCnt="5"/>
      <dgm:spPr>
        <a:blipFill rotWithShape="0">
          <a:blip xmlns:r="http://schemas.openxmlformats.org/officeDocument/2006/relationships" r:embed="rId1"/>
          <a:stretch>
            <a:fillRect/>
          </a:stretch>
        </a:blipFill>
      </dgm:spPr>
    </dgm:pt>
    <dgm:pt modelId="{6B615292-E5E1-413E-8881-CFE11DB3F553}" type="pres">
      <dgm:prSet presAssocID="{9A3D607C-9AD7-4564-B955-6AEBFD89CFB7}" presName="text_3" presStyleLbl="node1" presStyleIdx="2" presStyleCnt="5">
        <dgm:presLayoutVars>
          <dgm:bulletEnabled val="1"/>
        </dgm:presLayoutVars>
      </dgm:prSet>
      <dgm:spPr/>
      <dgm:t>
        <a:bodyPr/>
        <a:lstStyle/>
        <a:p>
          <a:endParaRPr lang="uk-UA"/>
        </a:p>
      </dgm:t>
    </dgm:pt>
    <dgm:pt modelId="{98E9EDEB-69F2-4DB5-AA79-DA4599122AA0}" type="pres">
      <dgm:prSet presAssocID="{9A3D607C-9AD7-4564-B955-6AEBFD89CFB7}" presName="accent_3" presStyleCnt="0"/>
      <dgm:spPr/>
    </dgm:pt>
    <dgm:pt modelId="{FEB9C6E4-C981-4712-8788-91E768023EC5}" type="pres">
      <dgm:prSet presAssocID="{9A3D607C-9AD7-4564-B955-6AEBFD89CFB7}" presName="accentRepeatNode" presStyleLbl="solidFgAcc1" presStyleIdx="2" presStyleCnt="5"/>
      <dgm:spPr>
        <a:blipFill rotWithShape="0">
          <a:blip xmlns:r="http://schemas.openxmlformats.org/officeDocument/2006/relationships" r:embed="rId1"/>
          <a:stretch>
            <a:fillRect/>
          </a:stretch>
        </a:blipFill>
      </dgm:spPr>
    </dgm:pt>
    <dgm:pt modelId="{F017CA51-2600-4749-95F2-B058C4DB564C}" type="pres">
      <dgm:prSet presAssocID="{0D10081B-AEF7-43B5-816C-3A6D22B584C0}" presName="text_4" presStyleLbl="node1" presStyleIdx="3" presStyleCnt="5">
        <dgm:presLayoutVars>
          <dgm:bulletEnabled val="1"/>
        </dgm:presLayoutVars>
      </dgm:prSet>
      <dgm:spPr/>
      <dgm:t>
        <a:bodyPr/>
        <a:lstStyle/>
        <a:p>
          <a:endParaRPr lang="uk-UA"/>
        </a:p>
      </dgm:t>
    </dgm:pt>
    <dgm:pt modelId="{CF3FAA48-2B5E-429A-B6A6-03F61369BC5E}" type="pres">
      <dgm:prSet presAssocID="{0D10081B-AEF7-43B5-816C-3A6D22B584C0}" presName="accent_4" presStyleCnt="0"/>
      <dgm:spPr/>
    </dgm:pt>
    <dgm:pt modelId="{69A5CDFA-D8D9-4135-9AEB-D53492AB2A47}" type="pres">
      <dgm:prSet presAssocID="{0D10081B-AEF7-43B5-816C-3A6D22B584C0}" presName="accentRepeatNode" presStyleLbl="solidFgAcc1" presStyleIdx="3" presStyleCnt="5"/>
      <dgm:spPr>
        <a:blipFill rotWithShape="0">
          <a:blip xmlns:r="http://schemas.openxmlformats.org/officeDocument/2006/relationships" r:embed="rId1"/>
          <a:stretch>
            <a:fillRect/>
          </a:stretch>
        </a:blipFill>
      </dgm:spPr>
    </dgm:pt>
    <dgm:pt modelId="{A51FAD02-1BA2-4198-B870-DE64256C9395}" type="pres">
      <dgm:prSet presAssocID="{C48A5F7A-55D0-482F-86D5-D630369862DC}" presName="text_5" presStyleLbl="node1" presStyleIdx="4" presStyleCnt="5">
        <dgm:presLayoutVars>
          <dgm:bulletEnabled val="1"/>
        </dgm:presLayoutVars>
      </dgm:prSet>
      <dgm:spPr/>
      <dgm:t>
        <a:bodyPr/>
        <a:lstStyle/>
        <a:p>
          <a:endParaRPr lang="uk-UA"/>
        </a:p>
      </dgm:t>
    </dgm:pt>
    <dgm:pt modelId="{1129E7AF-3389-428C-966A-4F2DE7DFD40C}" type="pres">
      <dgm:prSet presAssocID="{C48A5F7A-55D0-482F-86D5-D630369862DC}" presName="accent_5" presStyleCnt="0"/>
      <dgm:spPr/>
    </dgm:pt>
    <dgm:pt modelId="{3B1B4DF2-50B2-4BA7-9EFF-E17338566758}" type="pres">
      <dgm:prSet presAssocID="{C48A5F7A-55D0-482F-86D5-D630369862DC}" presName="accentRepeatNode" presStyleLbl="solidFgAcc1" presStyleIdx="4" presStyleCnt="5"/>
      <dgm:spPr>
        <a:blipFill rotWithShape="0">
          <a:blip xmlns:r="http://schemas.openxmlformats.org/officeDocument/2006/relationships" r:embed="rId1"/>
          <a:stretch>
            <a:fillRect/>
          </a:stretch>
        </a:blipFill>
      </dgm:spPr>
    </dgm:pt>
  </dgm:ptLst>
  <dgm:cxnLst>
    <dgm:cxn modelId="{D6CDD9FB-3A3D-48B1-93E3-7923EF66AD80}" srcId="{2A74D3EA-36F8-4F9D-856C-C190CE3233C2}" destId="{433E965A-1180-4EEE-81D1-990F5EC3D700}" srcOrd="1" destOrd="0" parTransId="{2448E7C9-C584-4E65-9E66-127A677EBE63}" sibTransId="{7108DFC0-A5D8-4138-B0DB-711F88A1F19F}"/>
    <dgm:cxn modelId="{F4BAC667-08B9-46B8-A71B-5B89C7830828}" srcId="{2A74D3EA-36F8-4F9D-856C-C190CE3233C2}" destId="{C48A5F7A-55D0-482F-86D5-D630369862DC}" srcOrd="4" destOrd="0" parTransId="{BAFE2218-02B9-48FC-B196-05FCDBFF7AEE}" sibTransId="{4CD689B5-D3D4-4F61-873B-A86B99B40B8F}"/>
    <dgm:cxn modelId="{B63F415C-583D-43F3-97E7-B7AD541495A9}" type="presOf" srcId="{9A3D607C-9AD7-4564-B955-6AEBFD89CFB7}" destId="{6B615292-E5E1-413E-8881-CFE11DB3F553}" srcOrd="0" destOrd="0" presId="urn:microsoft.com/office/officeart/2008/layout/VerticalCurvedList"/>
    <dgm:cxn modelId="{7EC7E21A-E052-45FC-9076-5FDE8E792719}" type="presOf" srcId="{2A74D3EA-36F8-4F9D-856C-C190CE3233C2}" destId="{D4FC05AE-EEED-4327-8A43-F594972FF0FA}" srcOrd="0" destOrd="0" presId="urn:microsoft.com/office/officeart/2008/layout/VerticalCurvedList"/>
    <dgm:cxn modelId="{3D8D4AFC-62CD-44E1-80E1-80C3BC95F01D}" type="presOf" srcId="{AE9D49BB-BFE2-4195-BCBA-8B31C22EEA57}" destId="{C5453673-E79C-4E36-862C-C24604F4201C}" srcOrd="0" destOrd="0" presId="urn:microsoft.com/office/officeart/2008/layout/VerticalCurvedList"/>
    <dgm:cxn modelId="{11949975-A12D-4EC2-8F2E-180C8AFCFB70}" type="presOf" srcId="{0D10081B-AEF7-43B5-816C-3A6D22B584C0}" destId="{F017CA51-2600-4749-95F2-B058C4DB564C}" srcOrd="0" destOrd="0" presId="urn:microsoft.com/office/officeart/2008/layout/VerticalCurvedList"/>
    <dgm:cxn modelId="{651D2000-08AD-4B62-9A76-E7DDBD661081}" type="presOf" srcId="{52494980-452D-452F-9DAA-282B0EF71098}" destId="{24920379-E51F-4D93-A637-37AB136E862C}" srcOrd="0" destOrd="0" presId="urn:microsoft.com/office/officeart/2008/layout/VerticalCurvedList"/>
    <dgm:cxn modelId="{2BF3D54C-22D2-4023-A8A6-7DACE79A0AAF}" srcId="{2A74D3EA-36F8-4F9D-856C-C190CE3233C2}" destId="{9A3D607C-9AD7-4564-B955-6AEBFD89CFB7}" srcOrd="2" destOrd="0" parTransId="{312F5D64-BC21-40C2-B78B-13FE2EFDBE8E}" sibTransId="{EE3B55C0-515D-4D2A-913A-FDC6449FCEC7}"/>
    <dgm:cxn modelId="{8E704BAF-BC10-4D52-ADAC-BD4CD3BF0FB3}" srcId="{2A74D3EA-36F8-4F9D-856C-C190CE3233C2}" destId="{0D10081B-AEF7-43B5-816C-3A6D22B584C0}" srcOrd="3" destOrd="0" parTransId="{34D5B2D7-B3DE-49C7-8469-C5887F9F4576}" sibTransId="{E9FFCB5A-EBD9-4C82-B705-E4414E4DF60D}"/>
    <dgm:cxn modelId="{C38E37E9-5F86-49EA-9DA9-5F775AD3951E}" srcId="{2A74D3EA-36F8-4F9D-856C-C190CE3233C2}" destId="{AE9D49BB-BFE2-4195-BCBA-8B31C22EEA57}" srcOrd="0" destOrd="0" parTransId="{6D65019D-CC2E-409F-9970-02384718DC76}" sibTransId="{52494980-452D-452F-9DAA-282B0EF71098}"/>
    <dgm:cxn modelId="{8C12881B-87F6-408C-B549-877DAA85FC89}" type="presOf" srcId="{C48A5F7A-55D0-482F-86D5-D630369862DC}" destId="{A51FAD02-1BA2-4198-B870-DE64256C9395}" srcOrd="0" destOrd="0" presId="urn:microsoft.com/office/officeart/2008/layout/VerticalCurvedList"/>
    <dgm:cxn modelId="{6F1A73C3-4D0E-403E-ADFE-74419414C90D}" type="presOf" srcId="{433E965A-1180-4EEE-81D1-990F5EC3D700}" destId="{B73A8427-EE21-46E8-BB54-8962C26321CF}" srcOrd="0" destOrd="0" presId="urn:microsoft.com/office/officeart/2008/layout/VerticalCurvedList"/>
    <dgm:cxn modelId="{DC5603A2-2F8E-4603-8263-0F8BD8DAED1D}" type="presParOf" srcId="{D4FC05AE-EEED-4327-8A43-F594972FF0FA}" destId="{BE21569C-2EC1-44AF-9490-F56F005132CB}" srcOrd="0" destOrd="0" presId="urn:microsoft.com/office/officeart/2008/layout/VerticalCurvedList"/>
    <dgm:cxn modelId="{DB5BE147-800B-48A1-A280-CA1BDE2C1473}" type="presParOf" srcId="{BE21569C-2EC1-44AF-9490-F56F005132CB}" destId="{95DE6EF3-E962-4092-B0A4-CAD88E9FF5E1}" srcOrd="0" destOrd="0" presId="urn:microsoft.com/office/officeart/2008/layout/VerticalCurvedList"/>
    <dgm:cxn modelId="{9D4DE8B9-458D-4454-9086-71B147BB3A73}" type="presParOf" srcId="{95DE6EF3-E962-4092-B0A4-CAD88E9FF5E1}" destId="{D6A09171-31E8-454E-B11C-A42719E5FE2E}" srcOrd="0" destOrd="0" presId="urn:microsoft.com/office/officeart/2008/layout/VerticalCurvedList"/>
    <dgm:cxn modelId="{F5883359-1977-4DAC-86FE-3B74AD2DE1D1}" type="presParOf" srcId="{95DE6EF3-E962-4092-B0A4-CAD88E9FF5E1}" destId="{24920379-E51F-4D93-A637-37AB136E862C}" srcOrd="1" destOrd="0" presId="urn:microsoft.com/office/officeart/2008/layout/VerticalCurvedList"/>
    <dgm:cxn modelId="{25C6257B-9304-4756-8D12-B35B9B017AC1}" type="presParOf" srcId="{95DE6EF3-E962-4092-B0A4-CAD88E9FF5E1}" destId="{237FE6D5-267F-48D7-B5A5-41A07E83EBE0}" srcOrd="2" destOrd="0" presId="urn:microsoft.com/office/officeart/2008/layout/VerticalCurvedList"/>
    <dgm:cxn modelId="{8AC2943E-A921-454D-AE87-E20B06912CD2}" type="presParOf" srcId="{95DE6EF3-E962-4092-B0A4-CAD88E9FF5E1}" destId="{240C2EBE-8054-41FB-90FD-280CD415DBDF}" srcOrd="3" destOrd="0" presId="urn:microsoft.com/office/officeart/2008/layout/VerticalCurvedList"/>
    <dgm:cxn modelId="{88456B56-F272-4C05-8574-CAFA9D50B60C}" type="presParOf" srcId="{BE21569C-2EC1-44AF-9490-F56F005132CB}" destId="{C5453673-E79C-4E36-862C-C24604F4201C}" srcOrd="1" destOrd="0" presId="urn:microsoft.com/office/officeart/2008/layout/VerticalCurvedList"/>
    <dgm:cxn modelId="{1385B0D6-23A7-499D-BBFF-188DB8FA45AF}" type="presParOf" srcId="{BE21569C-2EC1-44AF-9490-F56F005132CB}" destId="{A30A6D9C-82A6-4AF5-B276-22BAB0091A98}" srcOrd="2" destOrd="0" presId="urn:microsoft.com/office/officeart/2008/layout/VerticalCurvedList"/>
    <dgm:cxn modelId="{2FBA8C76-373B-4C2C-B51A-731EFAF5DBA7}" type="presParOf" srcId="{A30A6D9C-82A6-4AF5-B276-22BAB0091A98}" destId="{9F66CAC6-B53A-4EE8-87EA-262B3715C05F}" srcOrd="0" destOrd="0" presId="urn:microsoft.com/office/officeart/2008/layout/VerticalCurvedList"/>
    <dgm:cxn modelId="{99651BF1-E00C-4435-B677-4071793E2849}" type="presParOf" srcId="{BE21569C-2EC1-44AF-9490-F56F005132CB}" destId="{B73A8427-EE21-46E8-BB54-8962C26321CF}" srcOrd="3" destOrd="0" presId="urn:microsoft.com/office/officeart/2008/layout/VerticalCurvedList"/>
    <dgm:cxn modelId="{A117E7D1-55D4-4307-A14E-F7A76FC499A2}" type="presParOf" srcId="{BE21569C-2EC1-44AF-9490-F56F005132CB}" destId="{8ABC6CD7-C12C-4F62-8C81-A288E44E0818}" srcOrd="4" destOrd="0" presId="urn:microsoft.com/office/officeart/2008/layout/VerticalCurvedList"/>
    <dgm:cxn modelId="{A672A0CB-EFB2-4ACF-A3A7-535C8D7E18F3}" type="presParOf" srcId="{8ABC6CD7-C12C-4F62-8C81-A288E44E0818}" destId="{9962C560-21CB-440B-A1B7-C9058BB0EF52}" srcOrd="0" destOrd="0" presId="urn:microsoft.com/office/officeart/2008/layout/VerticalCurvedList"/>
    <dgm:cxn modelId="{296A6CD2-07E4-42CD-BCDB-873D0B9E7703}" type="presParOf" srcId="{BE21569C-2EC1-44AF-9490-F56F005132CB}" destId="{6B615292-E5E1-413E-8881-CFE11DB3F553}" srcOrd="5" destOrd="0" presId="urn:microsoft.com/office/officeart/2008/layout/VerticalCurvedList"/>
    <dgm:cxn modelId="{6DA1FFF7-9F31-4623-BAD1-68AC7A2A00F1}" type="presParOf" srcId="{BE21569C-2EC1-44AF-9490-F56F005132CB}" destId="{98E9EDEB-69F2-4DB5-AA79-DA4599122AA0}" srcOrd="6" destOrd="0" presId="urn:microsoft.com/office/officeart/2008/layout/VerticalCurvedList"/>
    <dgm:cxn modelId="{468E79E3-A168-44A4-BDDD-7978CDF2F97C}" type="presParOf" srcId="{98E9EDEB-69F2-4DB5-AA79-DA4599122AA0}" destId="{FEB9C6E4-C981-4712-8788-91E768023EC5}" srcOrd="0" destOrd="0" presId="urn:microsoft.com/office/officeart/2008/layout/VerticalCurvedList"/>
    <dgm:cxn modelId="{6B59CF6E-6022-4500-97E6-6D8949120D7C}" type="presParOf" srcId="{BE21569C-2EC1-44AF-9490-F56F005132CB}" destId="{F017CA51-2600-4749-95F2-B058C4DB564C}" srcOrd="7" destOrd="0" presId="urn:microsoft.com/office/officeart/2008/layout/VerticalCurvedList"/>
    <dgm:cxn modelId="{BCF78C42-4BAC-420C-899D-589F253373B3}" type="presParOf" srcId="{BE21569C-2EC1-44AF-9490-F56F005132CB}" destId="{CF3FAA48-2B5E-429A-B6A6-03F61369BC5E}" srcOrd="8" destOrd="0" presId="urn:microsoft.com/office/officeart/2008/layout/VerticalCurvedList"/>
    <dgm:cxn modelId="{857E61B4-70AC-4350-B96C-510072E86C91}" type="presParOf" srcId="{CF3FAA48-2B5E-429A-B6A6-03F61369BC5E}" destId="{69A5CDFA-D8D9-4135-9AEB-D53492AB2A47}" srcOrd="0" destOrd="0" presId="urn:microsoft.com/office/officeart/2008/layout/VerticalCurvedList"/>
    <dgm:cxn modelId="{44376D62-7A62-4320-B43A-5CA33365CC71}" type="presParOf" srcId="{BE21569C-2EC1-44AF-9490-F56F005132CB}" destId="{A51FAD02-1BA2-4198-B870-DE64256C9395}" srcOrd="9" destOrd="0" presId="urn:microsoft.com/office/officeart/2008/layout/VerticalCurvedList"/>
    <dgm:cxn modelId="{6EBF36BD-6902-4CCF-B0C1-B24BB9CFF6C3}" type="presParOf" srcId="{BE21569C-2EC1-44AF-9490-F56F005132CB}" destId="{1129E7AF-3389-428C-966A-4F2DE7DFD40C}" srcOrd="10" destOrd="0" presId="urn:microsoft.com/office/officeart/2008/layout/VerticalCurvedList"/>
    <dgm:cxn modelId="{46A1D0F4-F446-43C3-AE33-51BB412F32CD}" type="presParOf" srcId="{1129E7AF-3389-428C-966A-4F2DE7DFD40C}" destId="{3B1B4DF2-50B2-4BA7-9EFF-E17338566758}"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0A1EB-C3AE-4462-AC10-55EDF128E999}">
      <dsp:nvSpPr>
        <dsp:cNvPr id="0" name=""/>
        <dsp:cNvSpPr/>
      </dsp:nvSpPr>
      <dsp:spPr>
        <a:xfrm>
          <a:off x="0" y="51375"/>
          <a:ext cx="3144637" cy="18867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b="0" i="0" kern="1200" noProof="0" dirty="0" smtClean="0"/>
            <a:t>забезпечення вивчення окремих навчальних предметів (інтегрованих курсів) або їх окремих тем, впровадження профільного навчання</a:t>
          </a:r>
          <a:r>
            <a:rPr lang="ru-RU" sz="1100" b="0" i="0" kern="1200" dirty="0" smtClean="0"/>
            <a:t>;</a:t>
          </a:r>
          <a:endParaRPr lang="uk-UA" sz="1100" kern="1200" dirty="0"/>
        </a:p>
      </dsp:txBody>
      <dsp:txXfrm>
        <a:off x="0" y="51375"/>
        <a:ext cx="3144637" cy="1886782"/>
      </dsp:txXfrm>
    </dsp:sp>
    <dsp:sp modelId="{DA052D1E-5D62-4EDF-9737-F563801C175D}">
      <dsp:nvSpPr>
        <dsp:cNvPr id="0" name=""/>
        <dsp:cNvSpPr/>
      </dsp:nvSpPr>
      <dsp:spPr>
        <a:xfrm>
          <a:off x="3459100" y="51375"/>
          <a:ext cx="3144637" cy="18867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b="0" i="0" kern="1200" noProof="0" dirty="0" smtClean="0"/>
            <a:t>забезпечення проведення окремих навчальних занять і консультацій, оцінювання результатів навчання учнів;</a:t>
          </a:r>
          <a:endParaRPr lang="uk-UA" sz="1100" kern="1200" noProof="0" dirty="0"/>
        </a:p>
      </dsp:txBody>
      <dsp:txXfrm>
        <a:off x="3459100" y="51375"/>
        <a:ext cx="3144637" cy="1886782"/>
      </dsp:txXfrm>
    </dsp:sp>
    <dsp:sp modelId="{25227720-D635-402F-8A7C-E5D231733E54}">
      <dsp:nvSpPr>
        <dsp:cNvPr id="0" name=""/>
        <dsp:cNvSpPr/>
      </dsp:nvSpPr>
      <dsp:spPr>
        <a:xfrm>
          <a:off x="6918201" y="51375"/>
          <a:ext cx="3144637" cy="18867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b="0" i="0" kern="1200" dirty="0" smtClean="0"/>
            <a:t>забезпечення проведення додаткових індивідуальних та/або групових консультацій та/або занять для учнів із навчальних предметів, з яких проводиться державна підсумкова атестація на відповідному рівні повної загальної середньої освіти, та з яких рівень досягнутих результатів навчання менше середнього рівня результатів навчання учнів відповідного року навчання у відповідному закладі освіти;</a:t>
          </a:r>
          <a:endParaRPr lang="uk-UA" sz="1100" kern="1200" dirty="0"/>
        </a:p>
      </dsp:txBody>
      <dsp:txXfrm>
        <a:off x="6918201" y="51375"/>
        <a:ext cx="3144637" cy="1886782"/>
      </dsp:txXfrm>
    </dsp:sp>
    <dsp:sp modelId="{DAA0304F-A4B6-4402-A80A-B763CC0085CE}">
      <dsp:nvSpPr>
        <dsp:cNvPr id="0" name=""/>
        <dsp:cNvSpPr/>
      </dsp:nvSpPr>
      <dsp:spPr>
        <a:xfrm>
          <a:off x="0" y="2252621"/>
          <a:ext cx="3144637" cy="18867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b="0" i="0" kern="1200" dirty="0" smtClean="0"/>
            <a:t>реалізації індивідуальної освітньої траєкторії учнів відповідно до їх здібностей, інтересів, потреб, мотивації, можливостей та досвіду;  </a:t>
          </a:r>
          <a:endParaRPr lang="uk-UA" sz="1100" kern="1200" dirty="0"/>
        </a:p>
      </dsp:txBody>
      <dsp:txXfrm>
        <a:off x="0" y="2252621"/>
        <a:ext cx="3144637" cy="1886782"/>
      </dsp:txXfrm>
    </dsp:sp>
    <dsp:sp modelId="{952E09B2-868B-4ABD-B01F-82BA04D6EEE2}">
      <dsp:nvSpPr>
        <dsp:cNvPr id="0" name=""/>
        <dsp:cNvSpPr/>
      </dsp:nvSpPr>
      <dsp:spPr>
        <a:xfrm>
          <a:off x="3459100" y="2252621"/>
          <a:ext cx="3144637" cy="18867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b="0" i="0" kern="1200" dirty="0" smtClean="0"/>
            <a:t>забезпечення освітнього процесу під час надзвичайних ситуацій природного та техногенного походження, карантину, інших обставин, які об’єктивно унеможливлюють відвідування закладів освіти;</a:t>
          </a:r>
          <a:endParaRPr lang="uk-UA" sz="1100" kern="1200" dirty="0"/>
        </a:p>
      </dsp:txBody>
      <dsp:txXfrm>
        <a:off x="3459100" y="2252621"/>
        <a:ext cx="3144637" cy="1886782"/>
      </dsp:txXfrm>
    </dsp:sp>
    <dsp:sp modelId="{EF701E02-F82F-4207-A892-D8A662D6139E}">
      <dsp:nvSpPr>
        <dsp:cNvPr id="0" name=""/>
        <dsp:cNvSpPr/>
      </dsp:nvSpPr>
      <dsp:spPr>
        <a:xfrm>
          <a:off x="6918201" y="2252621"/>
          <a:ext cx="3144637" cy="18867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b="0" i="0" kern="1200" noProof="0" dirty="0" smtClean="0"/>
            <a:t>забезпечення проведення (надання) додаткових психолого-педагогічних і корекційно-</a:t>
          </a:r>
          <a:r>
            <a:rPr lang="uk-UA" sz="1100" b="0" i="0" kern="1200" noProof="0" dirty="0" err="1" smtClean="0"/>
            <a:t>розвиткових</a:t>
          </a:r>
          <a:r>
            <a:rPr lang="uk-UA" sz="1100" b="0" i="0" kern="1200" noProof="0" dirty="0" smtClean="0"/>
            <a:t> занять (послуг) для осіб з особливими освітніми потребами (під час надзвичайних обставин, а також у разі відсутності фахівців із проведення (надання) таких занять (послуг) із числа працівників закладу освіти і неможливості організувати проведення (надання) таких занять (послуг) залученими фахівцями в населеному пункті, де проживає учень</a:t>
          </a:r>
          <a:r>
            <a:rPr lang="ru-RU" sz="1100" b="0" i="0" kern="1200" dirty="0" smtClean="0"/>
            <a:t>)</a:t>
          </a:r>
          <a:endParaRPr lang="uk-UA" sz="1100" kern="1200" dirty="0"/>
        </a:p>
      </dsp:txBody>
      <dsp:txXfrm>
        <a:off x="6918201" y="2252621"/>
        <a:ext cx="3144637" cy="18867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920379-E51F-4D93-A637-37AB136E862C}">
      <dsp:nvSpPr>
        <dsp:cNvPr id="0" name=""/>
        <dsp:cNvSpPr/>
      </dsp:nvSpPr>
      <dsp:spPr>
        <a:xfrm>
          <a:off x="-4647652" y="-712513"/>
          <a:ext cx="5536152" cy="5536152"/>
        </a:xfrm>
        <a:prstGeom prst="blockArc">
          <a:avLst>
            <a:gd name="adj1" fmla="val 18900000"/>
            <a:gd name="adj2" fmla="val 2700000"/>
            <a:gd name="adj3" fmla="val 39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453673-E79C-4E36-862C-C24604F4201C}">
      <dsp:nvSpPr>
        <dsp:cNvPr id="0" name=""/>
        <dsp:cNvSpPr/>
      </dsp:nvSpPr>
      <dsp:spPr>
        <a:xfrm>
          <a:off x="388892" y="256863"/>
          <a:ext cx="10490098" cy="51405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solidFill>
            <a:srgbClr val="FF0000"/>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8031" tIns="30480" rIns="30480" bIns="30480" numCol="1" spcCol="1270" anchor="ctr" anchorCtr="0">
          <a:noAutofit/>
        </a:bodyPr>
        <a:lstStyle/>
        <a:p>
          <a:pPr lvl="0" algn="l" defTabSz="533400">
            <a:lnSpc>
              <a:spcPct val="90000"/>
            </a:lnSpc>
            <a:spcBef>
              <a:spcPct val="0"/>
            </a:spcBef>
            <a:spcAft>
              <a:spcPct val="35000"/>
            </a:spcAft>
          </a:pPr>
          <a:r>
            <a:rPr lang="uk-UA" sz="1200" b="0" i="0" kern="1200" dirty="0" smtClean="0"/>
            <a:t>апаратні засоби (персональні комп’ютери, мережеве обладнання, джерела безперебійного живлення, сервери, обладнання для </a:t>
          </a:r>
          <a:r>
            <a:rPr lang="uk-UA" sz="1200" b="0" i="0" kern="1200" dirty="0" err="1" smtClean="0"/>
            <a:t>відеоконференц</a:t>
          </a:r>
          <a:r>
            <a:rPr lang="uk-UA" sz="1200" b="0" i="0" kern="1200" dirty="0" smtClean="0"/>
            <a:t>-зв’язку тощо), що забезпечують розроблення, накопичення та ефективне використання електронних освітніх ресурсів, управління освітнім процесом та навчальну взаємодію між суб’єктами дистанційного навчання у синхронному та асинхронному режимах</a:t>
          </a:r>
          <a:endParaRPr lang="uk-UA" sz="1200" kern="1200" dirty="0"/>
        </a:p>
      </dsp:txBody>
      <dsp:txXfrm>
        <a:off x="388892" y="256863"/>
        <a:ext cx="10490098" cy="514055"/>
      </dsp:txXfrm>
    </dsp:sp>
    <dsp:sp modelId="{9F66CAC6-B53A-4EE8-87EA-262B3715C05F}">
      <dsp:nvSpPr>
        <dsp:cNvPr id="0" name=""/>
        <dsp:cNvSpPr/>
      </dsp:nvSpPr>
      <dsp:spPr>
        <a:xfrm>
          <a:off x="67608" y="192606"/>
          <a:ext cx="642568" cy="642568"/>
        </a:xfrm>
        <a:prstGeom prst="ellipse">
          <a:avLst/>
        </a:prstGeom>
        <a:blipFill rotWithShape="0">
          <a:blip xmlns:r="http://schemas.openxmlformats.org/officeDocument/2006/relationships" r:embed="rId1"/>
          <a:stretch>
            <a:fillRect/>
          </a:stretch>
        </a:blip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B73A8427-EE21-46E8-BB54-8962C26321CF}">
      <dsp:nvSpPr>
        <dsp:cNvPr id="0" name=""/>
        <dsp:cNvSpPr/>
      </dsp:nvSpPr>
      <dsp:spPr>
        <a:xfrm>
          <a:off x="757249" y="1027699"/>
          <a:ext cx="10121741" cy="51405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solidFill>
            <a:srgbClr val="FF0000"/>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8031" tIns="33020" rIns="33020" bIns="33020" numCol="1" spcCol="1270" anchor="ctr" anchorCtr="0">
          <a:noAutofit/>
        </a:bodyPr>
        <a:lstStyle/>
        <a:p>
          <a:pPr lvl="0" algn="l" defTabSz="577850">
            <a:lnSpc>
              <a:spcPct val="90000"/>
            </a:lnSpc>
            <a:spcBef>
              <a:spcPct val="0"/>
            </a:spcBef>
            <a:spcAft>
              <a:spcPct val="35000"/>
            </a:spcAft>
          </a:pPr>
          <a:r>
            <a:rPr lang="uk-UA" sz="1300" kern="1200" dirty="0" smtClean="0"/>
            <a:t>інформаційно-комунікаційне забезпечення із пропускною здатністю каналів, що надає суб’єктам дистанційного навчання цілодобовий доступ до електронних освітніх ресурсів для реалізації освітнього процесу в синхронному та асинхронному режимах;</a:t>
          </a:r>
          <a:endParaRPr lang="uk-UA" sz="1300" kern="1200" dirty="0"/>
        </a:p>
      </dsp:txBody>
      <dsp:txXfrm>
        <a:off x="757249" y="1027699"/>
        <a:ext cx="10121741" cy="514055"/>
      </dsp:txXfrm>
    </dsp:sp>
    <dsp:sp modelId="{9962C560-21CB-440B-A1B7-C9058BB0EF52}">
      <dsp:nvSpPr>
        <dsp:cNvPr id="0" name=""/>
        <dsp:cNvSpPr/>
      </dsp:nvSpPr>
      <dsp:spPr>
        <a:xfrm>
          <a:off x="435965" y="963442"/>
          <a:ext cx="642568" cy="642568"/>
        </a:xfrm>
        <a:prstGeom prst="ellipse">
          <a:avLst/>
        </a:prstGeom>
        <a:blipFill rotWithShape="0">
          <a:blip xmlns:r="http://schemas.openxmlformats.org/officeDocument/2006/relationships" r:embed="rId1"/>
          <a:stretch>
            <a:fillRect/>
          </a:stretch>
        </a:blip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6B615292-E5E1-413E-8881-CFE11DB3F553}">
      <dsp:nvSpPr>
        <dsp:cNvPr id="0" name=""/>
        <dsp:cNvSpPr/>
      </dsp:nvSpPr>
      <dsp:spPr>
        <a:xfrm>
          <a:off x="870305" y="1798534"/>
          <a:ext cx="10008685" cy="51405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solidFill>
            <a:srgbClr val="FF0000"/>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8031" tIns="33020" rIns="33020" bIns="33020" numCol="1" spcCol="1270" anchor="ctr" anchorCtr="0">
          <a:noAutofit/>
        </a:bodyPr>
        <a:lstStyle/>
        <a:p>
          <a:pPr lvl="0" algn="l" defTabSz="577850">
            <a:lnSpc>
              <a:spcPct val="90000"/>
            </a:lnSpc>
            <a:spcBef>
              <a:spcPct val="0"/>
            </a:spcBef>
            <a:spcAft>
              <a:spcPct val="35000"/>
            </a:spcAft>
          </a:pPr>
          <a:r>
            <a:rPr lang="uk-UA" sz="1300" b="0" i="0" kern="1200" noProof="0" dirty="0" smtClean="0"/>
            <a:t>програмне забезпечення загального та спеціального призначення (у тому числі для осіб з особливими потребами), яке має бути ліцензійним або побудованим на програмних продуктах з відкритими кодами;</a:t>
          </a:r>
          <a:endParaRPr lang="uk-UA" sz="1300" kern="1200" noProof="0" dirty="0"/>
        </a:p>
      </dsp:txBody>
      <dsp:txXfrm>
        <a:off x="870305" y="1798534"/>
        <a:ext cx="10008685" cy="514055"/>
      </dsp:txXfrm>
    </dsp:sp>
    <dsp:sp modelId="{FEB9C6E4-C981-4712-8788-91E768023EC5}">
      <dsp:nvSpPr>
        <dsp:cNvPr id="0" name=""/>
        <dsp:cNvSpPr/>
      </dsp:nvSpPr>
      <dsp:spPr>
        <a:xfrm>
          <a:off x="549021" y="1734278"/>
          <a:ext cx="642568" cy="642568"/>
        </a:xfrm>
        <a:prstGeom prst="ellipse">
          <a:avLst/>
        </a:prstGeom>
        <a:blipFill rotWithShape="0">
          <a:blip xmlns:r="http://schemas.openxmlformats.org/officeDocument/2006/relationships" r:embed="rId1"/>
          <a:stretch>
            <a:fillRect/>
          </a:stretch>
        </a:blip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F017CA51-2600-4749-95F2-B058C4DB564C}">
      <dsp:nvSpPr>
        <dsp:cNvPr id="0" name=""/>
        <dsp:cNvSpPr/>
      </dsp:nvSpPr>
      <dsp:spPr>
        <a:xfrm>
          <a:off x="757249" y="2569370"/>
          <a:ext cx="10121741" cy="51405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solidFill>
            <a:srgbClr val="FF0000"/>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8031" tIns="33020" rIns="33020" bIns="33020" numCol="1" spcCol="1270" anchor="ctr" anchorCtr="0">
          <a:noAutofit/>
        </a:bodyPr>
        <a:lstStyle/>
        <a:p>
          <a:pPr lvl="0" algn="l" defTabSz="577850">
            <a:lnSpc>
              <a:spcPct val="90000"/>
            </a:lnSpc>
            <a:spcBef>
              <a:spcPct val="0"/>
            </a:spcBef>
            <a:spcAft>
              <a:spcPct val="35000"/>
            </a:spcAft>
          </a:pPr>
          <a:r>
            <a:rPr lang="uk-UA" sz="1300" b="0" i="0" kern="1200" dirty="0" smtClean="0"/>
            <a:t>технічна/сервісна підтримка для забезпечення безперервної роботи платформи дистанційного навчання, що надається фахівцями у сфері цифрових технологій;</a:t>
          </a:r>
          <a:endParaRPr lang="uk-UA" sz="1300" kern="1200" dirty="0"/>
        </a:p>
      </dsp:txBody>
      <dsp:txXfrm>
        <a:off x="757249" y="2569370"/>
        <a:ext cx="10121741" cy="514055"/>
      </dsp:txXfrm>
    </dsp:sp>
    <dsp:sp modelId="{69A5CDFA-D8D9-4135-9AEB-D53492AB2A47}">
      <dsp:nvSpPr>
        <dsp:cNvPr id="0" name=""/>
        <dsp:cNvSpPr/>
      </dsp:nvSpPr>
      <dsp:spPr>
        <a:xfrm>
          <a:off x="435965" y="2505114"/>
          <a:ext cx="642568" cy="642568"/>
        </a:xfrm>
        <a:prstGeom prst="ellipse">
          <a:avLst/>
        </a:prstGeom>
        <a:blipFill rotWithShape="0">
          <a:blip xmlns:r="http://schemas.openxmlformats.org/officeDocument/2006/relationships" r:embed="rId1"/>
          <a:stretch>
            <a:fillRect/>
          </a:stretch>
        </a:blip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A51FAD02-1BA2-4198-B870-DE64256C9395}">
      <dsp:nvSpPr>
        <dsp:cNvPr id="0" name=""/>
        <dsp:cNvSpPr/>
      </dsp:nvSpPr>
      <dsp:spPr>
        <a:xfrm>
          <a:off x="388892" y="3340206"/>
          <a:ext cx="10490098" cy="51405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solidFill>
            <a:srgbClr val="FF0000"/>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8031" tIns="33020" rIns="33020" bIns="33020" numCol="1" spcCol="1270" anchor="ctr" anchorCtr="0">
          <a:noAutofit/>
        </a:bodyPr>
        <a:lstStyle/>
        <a:p>
          <a:pPr lvl="0" algn="l" defTabSz="577850">
            <a:lnSpc>
              <a:spcPct val="90000"/>
            </a:lnSpc>
            <a:spcBef>
              <a:spcPct val="0"/>
            </a:spcBef>
            <a:spcAft>
              <a:spcPct val="35000"/>
            </a:spcAft>
          </a:pPr>
          <a:r>
            <a:rPr lang="uk-UA" sz="1300" b="0" i="0" kern="1200" noProof="0" dirty="0" smtClean="0"/>
            <a:t>електронні освітні ресурси з навчальних предметів (інтегрованих курсів), що необхідні для забезпечення дистанційного навчання.</a:t>
          </a:r>
          <a:endParaRPr lang="uk-UA" sz="1300" kern="1200" noProof="0" dirty="0"/>
        </a:p>
      </dsp:txBody>
      <dsp:txXfrm>
        <a:off x="388892" y="3340206"/>
        <a:ext cx="10490098" cy="514055"/>
      </dsp:txXfrm>
    </dsp:sp>
    <dsp:sp modelId="{3B1B4DF2-50B2-4BA7-9EFF-E17338566758}">
      <dsp:nvSpPr>
        <dsp:cNvPr id="0" name=""/>
        <dsp:cNvSpPr/>
      </dsp:nvSpPr>
      <dsp:spPr>
        <a:xfrm>
          <a:off x="67608" y="3275949"/>
          <a:ext cx="642568" cy="642568"/>
        </a:xfrm>
        <a:prstGeom prst="ellipse">
          <a:avLst/>
        </a:prstGeom>
        <a:blipFill rotWithShape="0">
          <a:blip xmlns:r="http://schemas.openxmlformats.org/officeDocument/2006/relationships" r:embed="rId1"/>
          <a:stretch>
            <a:fillRect/>
          </a:stretch>
        </a:blip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CEE45B-5242-4C4A-87C3-43C16DA1F8EA}" type="datetimeFigureOut">
              <a:rPr lang="uk-UA" smtClean="0"/>
              <a:t>18.10.2021</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F3B93B-F264-4879-ACDC-A6932B88DA0A}" type="slidenum">
              <a:rPr lang="uk-UA" smtClean="0"/>
              <a:t>‹#›</a:t>
            </a:fld>
            <a:endParaRPr lang="uk-UA"/>
          </a:p>
        </p:txBody>
      </p:sp>
    </p:spTree>
    <p:extLst>
      <p:ext uri="{BB962C8B-B14F-4D97-AF65-F5344CB8AC3E}">
        <p14:creationId xmlns:p14="http://schemas.microsoft.com/office/powerpoint/2010/main" val="1581699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CC1583-19C2-445C-95FA-A70871E05F5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03A5486A-C161-425C-A383-9D1AA1977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02C422A5-B09C-47C4-9C8A-9B9C05176A6D}"/>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DB7E6C82-6792-4FBB-A79A-3F80C4AF24F2}"/>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34855793-DEBA-4AE8-B065-700CB9549312}"/>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31554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6AB12F-3919-42A5-9D52-28C1DE361DB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5B5FE983-91ED-40FC-9704-B9703B862A16}"/>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435FD293-9E72-4E85-80A3-FF4D8D8E6E97}"/>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7323688E-55E4-4D81-890E-EC336702E823}"/>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147A172E-A83B-408A-B0A4-2E5F7035D2AE}"/>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245209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3533554-5169-4CC7-A4B9-9D141DCB46B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E108A324-4A63-43E6-9BBD-85864AB686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477C24C4-894C-409E-9E39-69CFA6E20C0B}"/>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00037769-3786-46C2-A86D-ED5F8347B268}"/>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8481EAF2-D9EA-4EE8-B9A7-F2E9680D8F10}"/>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978037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5679DA0-77CA-42D1-9E41-301657ACEC6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23C4ACEA-FC89-4D93-8E7C-FE16DB6CBDD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4D149FBB-7482-43D8-98B8-BF5BFD05281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795205ED-E192-4047-A673-F6E4B00049D0}"/>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6" name="Нижний колонтитул 5">
            <a:extLst>
              <a:ext uri="{FF2B5EF4-FFF2-40B4-BE49-F238E27FC236}">
                <a16:creationId xmlns:a16="http://schemas.microsoft.com/office/drawing/2014/main" xmlns="" id="{2878A468-C1C1-4B5B-B81A-B95CA4BF00EB}"/>
              </a:ext>
            </a:extLst>
          </p:cNvPr>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a:extLst>
              <a:ext uri="{FF2B5EF4-FFF2-40B4-BE49-F238E27FC236}">
                <a16:creationId xmlns:a16="http://schemas.microsoft.com/office/drawing/2014/main" xmlns="" id="{B74FA79D-0246-4C47-B9A0-628545E61D46}"/>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16186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A2D9698-40DB-4AB0-BD05-36AA0D1E711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FB14F902-6425-4FA6-93D4-724C523F5F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7A049BD2-C62A-4E57-B887-C32B05B19F80}"/>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37E74049-94B3-49AA-8CD7-9172B01C5E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17109F05-4687-4CFD-A436-163973A05E6B}"/>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4EAC0CE0-2AB5-4CBD-8E60-2ABDF65704F1}"/>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8" name="Нижний колонтитул 7">
            <a:extLst>
              <a:ext uri="{FF2B5EF4-FFF2-40B4-BE49-F238E27FC236}">
                <a16:creationId xmlns:a16="http://schemas.microsoft.com/office/drawing/2014/main" xmlns="" id="{3B3D1275-E8E5-480E-90E1-4EADE740B5E5}"/>
              </a:ext>
            </a:extLst>
          </p:cNvPr>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a:extLst>
              <a:ext uri="{FF2B5EF4-FFF2-40B4-BE49-F238E27FC236}">
                <a16:creationId xmlns:a16="http://schemas.microsoft.com/office/drawing/2014/main" xmlns="" id="{1BCDE941-E13C-4D42-AF56-C64BB08DFB44}"/>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161627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770D95C-0797-4F7D-BC50-20E74033F65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16A4E088-2564-49AE-8E4F-8DD392A1CF2D}"/>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4" name="Нижний колонтитул 3">
            <a:extLst>
              <a:ext uri="{FF2B5EF4-FFF2-40B4-BE49-F238E27FC236}">
                <a16:creationId xmlns:a16="http://schemas.microsoft.com/office/drawing/2014/main" xmlns="" id="{01D8E9E9-6661-4367-AB64-688C61CDFCF0}"/>
              </a:ext>
            </a:extLst>
          </p:cNvPr>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a:extLst>
              <a:ext uri="{FF2B5EF4-FFF2-40B4-BE49-F238E27FC236}">
                <a16:creationId xmlns:a16="http://schemas.microsoft.com/office/drawing/2014/main" xmlns="" id="{E15DA628-06E5-4D9C-A79C-DB0B4A4F2A07}"/>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7175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1F5E2C55-0969-41E2-8FFB-082F86A7F798}"/>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3" name="Нижний колонтитул 2">
            <a:extLst>
              <a:ext uri="{FF2B5EF4-FFF2-40B4-BE49-F238E27FC236}">
                <a16:creationId xmlns:a16="http://schemas.microsoft.com/office/drawing/2014/main" xmlns="" id="{62CE4470-2816-455C-8E37-FC40595D615F}"/>
              </a:ext>
            </a:extLst>
          </p:cNvPr>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a:extLst>
              <a:ext uri="{FF2B5EF4-FFF2-40B4-BE49-F238E27FC236}">
                <a16:creationId xmlns:a16="http://schemas.microsoft.com/office/drawing/2014/main" xmlns="" id="{10095C40-48B2-41DD-A014-024576B74309}"/>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05284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55042B5-EF30-4606-8317-A279D26E470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AAA24599-6234-48CF-AD9E-314A84EAE2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C3D57904-A3CD-4307-A279-44285096DA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1EA95DA4-8BB1-4E7F-AF48-045C67366AE1}"/>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6" name="Нижний колонтитул 5">
            <a:extLst>
              <a:ext uri="{FF2B5EF4-FFF2-40B4-BE49-F238E27FC236}">
                <a16:creationId xmlns:a16="http://schemas.microsoft.com/office/drawing/2014/main" xmlns="" id="{1465630F-C522-48EC-9F1F-E5EB2360123C}"/>
              </a:ext>
            </a:extLst>
          </p:cNvPr>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a:extLst>
              <a:ext uri="{FF2B5EF4-FFF2-40B4-BE49-F238E27FC236}">
                <a16:creationId xmlns:a16="http://schemas.microsoft.com/office/drawing/2014/main" xmlns="" id="{7721C11B-307E-411A-A095-F9ECC0B47831}"/>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0820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3431920-2195-4E28-AA90-D5435E4BA31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091F81EF-CBFD-4115-A513-0A50A4CDC8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7AC7EBD3-6E69-4898-8DE6-878FC9E5F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1E07ABFA-DDA1-49CD-87EA-ED4C527076D9}"/>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6" name="Нижний колонтитул 5">
            <a:extLst>
              <a:ext uri="{FF2B5EF4-FFF2-40B4-BE49-F238E27FC236}">
                <a16:creationId xmlns:a16="http://schemas.microsoft.com/office/drawing/2014/main" xmlns="" id="{73580AF6-21B1-4083-AAB1-2DACA204BA91}"/>
              </a:ext>
            </a:extLst>
          </p:cNvPr>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a:extLst>
              <a:ext uri="{FF2B5EF4-FFF2-40B4-BE49-F238E27FC236}">
                <a16:creationId xmlns:a16="http://schemas.microsoft.com/office/drawing/2014/main" xmlns="" id="{38C60580-281C-47D0-9648-B147512E3358}"/>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660801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ACEC1A4-0E58-49C3-B439-240A1A9877A4}"/>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8D451F3B-FD5E-4E7C-85E3-1969A7FCC12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A8B9DA68-4033-4F4D-BA02-F06DD5780F3F}"/>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4E2F5F98-4F93-4447-9EB7-B7EBA24550E8}"/>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CE1C79D1-9967-4DDF-A07B-505B1BB8B517}"/>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881538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20057E58-D846-4199-8F9E-1C0B7031A87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B14FF0D0-E51B-4909-9B60-E67E657A992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13366614-09B2-4A72-B948-DF23AB3418D5}"/>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75A4C8D8-0894-4668-A55F-A450833BED6C}"/>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3EE9E2D4-6B9E-42F2-85D8-22619C9B4676}"/>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25589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3721462-A9E1-4536-9F2D-B2F8F2185D48}"/>
              </a:ext>
            </a:extLst>
          </p:cNvPr>
          <p:cNvSpPr>
            <a:spLocks noGrp="1"/>
          </p:cNvSpPr>
          <p:nvPr>
            <p:ph type="title"/>
          </p:nvPr>
        </p:nvSpPr>
        <p:spPr>
          <a:xfrm>
            <a:off x="838200" y="365125"/>
            <a:ext cx="10515599" cy="1325563"/>
          </a:xfrm>
        </p:spPr>
        <p:txBody>
          <a:bodyPr/>
          <a:lstStyle>
            <a:lvl1pPr>
              <a:defRPr b="1">
                <a:solidFill>
                  <a:schemeClr val="accent1"/>
                </a:solidFill>
              </a:defRPr>
            </a:lvl1pPr>
          </a:lstStyle>
          <a:p>
            <a:r>
              <a:rPr lang="ru-RU" dirty="0"/>
              <a:t>Образец заголовка</a:t>
            </a:r>
          </a:p>
        </p:txBody>
      </p:sp>
      <p:sp>
        <p:nvSpPr>
          <p:cNvPr id="6" name="Прямоугольник 5">
            <a:extLst>
              <a:ext uri="{FF2B5EF4-FFF2-40B4-BE49-F238E27FC236}">
                <a16:creationId xmlns:a16="http://schemas.microsoft.com/office/drawing/2014/main" xmlns="" id="{1D1B458C-BFE5-4FED-890B-A3C81CBD9E00}"/>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7" name="Прямоугольник 6">
            <a:extLst>
              <a:ext uri="{FF2B5EF4-FFF2-40B4-BE49-F238E27FC236}">
                <a16:creationId xmlns:a16="http://schemas.microsoft.com/office/drawing/2014/main" xmlns="" id="{474EC097-BE1E-47C5-A4A4-558BFD9F9C06}"/>
              </a:ext>
            </a:extLst>
          </p:cNvPr>
          <p:cNvSpPr/>
          <p:nvPr userDrawn="1"/>
        </p:nvSpPr>
        <p:spPr>
          <a:xfrm>
            <a:off x="12450" y="6772425"/>
            <a:ext cx="12192000" cy="9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grpSp>
        <p:nvGrpSpPr>
          <p:cNvPr id="9" name="Группа 8">
            <a:extLst>
              <a:ext uri="{FF2B5EF4-FFF2-40B4-BE49-F238E27FC236}">
                <a16:creationId xmlns:a16="http://schemas.microsoft.com/office/drawing/2014/main" xmlns="" id="{ECD6CA42-8F84-4EF7-AC44-C6D7CA7B5256}"/>
              </a:ext>
            </a:extLst>
          </p:cNvPr>
          <p:cNvGrpSpPr/>
          <p:nvPr userDrawn="1"/>
        </p:nvGrpSpPr>
        <p:grpSpPr>
          <a:xfrm>
            <a:off x="0" y="49500"/>
            <a:ext cx="2844750" cy="274500"/>
            <a:chOff x="5228062" y="49500"/>
            <a:chExt cx="2844750" cy="274500"/>
          </a:xfrm>
          <a:solidFill>
            <a:schemeClr val="tx2"/>
          </a:solidFill>
        </p:grpSpPr>
        <p:sp>
          <p:nvSpPr>
            <p:cNvPr id="10" name="Прямоугольник 9">
              <a:extLst>
                <a:ext uri="{FF2B5EF4-FFF2-40B4-BE49-F238E27FC236}">
                  <a16:creationId xmlns:a16="http://schemas.microsoft.com/office/drawing/2014/main" xmlns="" id="{EF73193D-4957-4A8F-A457-261D1530DEC3}"/>
                </a:ext>
              </a:extLst>
            </p:cNvPr>
            <p:cNvSpPr/>
            <p:nvPr userDrawn="1"/>
          </p:nvSpPr>
          <p:spPr>
            <a:xfrm>
              <a:off x="5228062"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prstClr val="white"/>
                </a:solidFill>
              </a:endParaRPr>
            </a:p>
          </p:txBody>
        </p:sp>
        <p:sp>
          <p:nvSpPr>
            <p:cNvPr id="11" name="Блок-схема: объединение 10">
              <a:extLst>
                <a:ext uri="{FF2B5EF4-FFF2-40B4-BE49-F238E27FC236}">
                  <a16:creationId xmlns:a16="http://schemas.microsoft.com/office/drawing/2014/main" xmlns="" id="{9CA2CB59-7E2E-4FE6-B4DA-BC82267C4973}"/>
                </a:ext>
              </a:extLst>
            </p:cNvPr>
            <p:cNvSpPr/>
            <p:nvPr userDrawn="1"/>
          </p:nvSpPr>
          <p:spPr>
            <a:xfrm>
              <a:off x="7465312" y="49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grpSp>
      <p:grpSp>
        <p:nvGrpSpPr>
          <p:cNvPr id="12" name="Группа 11">
            <a:extLst>
              <a:ext uri="{FF2B5EF4-FFF2-40B4-BE49-F238E27FC236}">
                <a16:creationId xmlns:a16="http://schemas.microsoft.com/office/drawing/2014/main" xmlns="" id="{F77822EB-8A6C-4A70-8594-303E6651250C}"/>
              </a:ext>
            </a:extLst>
          </p:cNvPr>
          <p:cNvGrpSpPr/>
          <p:nvPr userDrawn="1"/>
        </p:nvGrpSpPr>
        <p:grpSpPr>
          <a:xfrm>
            <a:off x="9382650" y="6596925"/>
            <a:ext cx="2844750" cy="274500"/>
            <a:chOff x="9347250" y="6571200"/>
            <a:chExt cx="2844750" cy="274500"/>
          </a:xfrm>
          <a:solidFill>
            <a:schemeClr val="tx2"/>
          </a:solidFill>
        </p:grpSpPr>
        <p:sp>
          <p:nvSpPr>
            <p:cNvPr id="13" name="Прямоугольник 12">
              <a:extLst>
                <a:ext uri="{FF2B5EF4-FFF2-40B4-BE49-F238E27FC236}">
                  <a16:creationId xmlns:a16="http://schemas.microsoft.com/office/drawing/2014/main" xmlns="" id="{1DA2A97F-749F-48D2-AE48-5762F540EF28}"/>
                </a:ext>
              </a:extLst>
            </p:cNvPr>
            <p:cNvSpPr/>
            <p:nvPr userDrawn="1"/>
          </p:nvSpPr>
          <p:spPr>
            <a:xfrm>
              <a:off x="9651000" y="65712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prstClr val="white"/>
                </a:solidFill>
              </a:endParaRPr>
            </a:p>
          </p:txBody>
        </p:sp>
        <p:sp>
          <p:nvSpPr>
            <p:cNvPr id="14" name="Блок-схема: объединение 13">
              <a:extLst>
                <a:ext uri="{FF2B5EF4-FFF2-40B4-BE49-F238E27FC236}">
                  <a16:creationId xmlns:a16="http://schemas.microsoft.com/office/drawing/2014/main" xmlns="" id="{3E93E1D6-3B3B-47F6-966E-B20E50008B90}"/>
                </a:ext>
              </a:extLst>
            </p:cNvPr>
            <p:cNvSpPr/>
            <p:nvPr userDrawn="1"/>
          </p:nvSpPr>
          <p:spPr>
            <a:xfrm rot="10800000">
              <a:off x="9347250" y="65712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grpSp>
      <p:sp>
        <p:nvSpPr>
          <p:cNvPr id="16" name="Текст 18">
            <a:extLst>
              <a:ext uri="{FF2B5EF4-FFF2-40B4-BE49-F238E27FC236}">
                <a16:creationId xmlns:a16="http://schemas.microsoft.com/office/drawing/2014/main" xmlns="" id="{57C0137E-3F0D-4D70-B2CA-0E5AD27AD19D}"/>
              </a:ext>
            </a:extLst>
          </p:cNvPr>
          <p:cNvSpPr>
            <a:spLocks noGrp="1"/>
          </p:cNvSpPr>
          <p:nvPr>
            <p:ph type="body" sz="quarter" idx="14"/>
          </p:nvPr>
        </p:nvSpPr>
        <p:spPr>
          <a:xfrm>
            <a:off x="838200" y="2033588"/>
            <a:ext cx="10444163" cy="4049712"/>
          </a:xfrm>
        </p:spPr>
        <p:txBody>
          <a:bodyPr/>
          <a:lstStyle>
            <a:lvl1pPr marL="0" indent="0">
              <a:buNone/>
              <a:defRPr>
                <a:solidFill>
                  <a:schemeClr val="accent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953023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Пустой слайд">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xmlns="" id="{5EB3FA51-943B-4086-A25F-C0E65DD3692C}"/>
              </a:ext>
            </a:extLst>
          </p:cNvPr>
          <p:cNvSpPr>
            <a:spLocks noGrp="1"/>
          </p:cNvSpPr>
          <p:nvPr>
            <p:ph type="title"/>
          </p:nvPr>
        </p:nvSpPr>
        <p:spPr>
          <a:xfrm>
            <a:off x="5331000" y="279000"/>
            <a:ext cx="6570000" cy="993875"/>
          </a:xfrm>
        </p:spPr>
        <p:txBody>
          <a:bodyPr/>
          <a:lstStyle/>
          <a:p>
            <a:r>
              <a:rPr lang="ru-RU"/>
              <a:t>Образец заголовка</a:t>
            </a:r>
          </a:p>
        </p:txBody>
      </p:sp>
      <p:sp>
        <p:nvSpPr>
          <p:cNvPr id="7" name="Текст 6">
            <a:extLst>
              <a:ext uri="{FF2B5EF4-FFF2-40B4-BE49-F238E27FC236}">
                <a16:creationId xmlns:a16="http://schemas.microsoft.com/office/drawing/2014/main" xmlns="" id="{B8B6AFF7-ABF1-4A29-84D5-00E32979F163}"/>
              </a:ext>
            </a:extLst>
          </p:cNvPr>
          <p:cNvSpPr>
            <a:spLocks noGrp="1"/>
          </p:cNvSpPr>
          <p:nvPr>
            <p:ph type="body" sz="quarter" idx="10"/>
          </p:nvPr>
        </p:nvSpPr>
        <p:spPr>
          <a:xfrm>
            <a:off x="5330825" y="1538288"/>
            <a:ext cx="6570663" cy="4321175"/>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9" name="Рисунок 8">
            <a:extLst>
              <a:ext uri="{FF2B5EF4-FFF2-40B4-BE49-F238E27FC236}">
                <a16:creationId xmlns:a16="http://schemas.microsoft.com/office/drawing/2014/main" xmlns="" id="{06DB0F6D-303F-4E81-A3D0-5C56453C23AE}"/>
              </a:ext>
            </a:extLst>
          </p:cNvPr>
          <p:cNvSpPr>
            <a:spLocks noGrp="1"/>
          </p:cNvSpPr>
          <p:nvPr>
            <p:ph type="pic" sz="quarter" idx="11"/>
          </p:nvPr>
        </p:nvSpPr>
        <p:spPr>
          <a:xfrm>
            <a:off x="246063" y="234000"/>
            <a:ext cx="2249487" cy="2609662"/>
          </a:xfrm>
        </p:spPr>
        <p:txBody>
          <a:bodyPr/>
          <a:lstStyle/>
          <a:p>
            <a:endParaRPr lang="ru-RU"/>
          </a:p>
        </p:txBody>
      </p:sp>
      <p:sp>
        <p:nvSpPr>
          <p:cNvPr id="11" name="Рисунок 8">
            <a:extLst>
              <a:ext uri="{FF2B5EF4-FFF2-40B4-BE49-F238E27FC236}">
                <a16:creationId xmlns:a16="http://schemas.microsoft.com/office/drawing/2014/main" xmlns="" id="{E19019EB-1908-499F-8DDD-57FCF302CFDE}"/>
              </a:ext>
            </a:extLst>
          </p:cNvPr>
          <p:cNvSpPr>
            <a:spLocks noGrp="1"/>
          </p:cNvSpPr>
          <p:nvPr>
            <p:ph type="pic" sz="quarter" idx="13"/>
          </p:nvPr>
        </p:nvSpPr>
        <p:spPr>
          <a:xfrm>
            <a:off x="252780" y="3113662"/>
            <a:ext cx="2249487" cy="3284662"/>
          </a:xfrm>
        </p:spPr>
        <p:txBody>
          <a:bodyPr/>
          <a:lstStyle/>
          <a:p>
            <a:endParaRPr lang="ru-RU" dirty="0"/>
          </a:p>
        </p:txBody>
      </p:sp>
      <p:sp>
        <p:nvSpPr>
          <p:cNvPr id="12" name="Рисунок 8">
            <a:extLst>
              <a:ext uri="{FF2B5EF4-FFF2-40B4-BE49-F238E27FC236}">
                <a16:creationId xmlns:a16="http://schemas.microsoft.com/office/drawing/2014/main" xmlns="" id="{42858865-2D1D-4E01-A5ED-8E9703C3F9F8}"/>
              </a:ext>
            </a:extLst>
          </p:cNvPr>
          <p:cNvSpPr>
            <a:spLocks noGrp="1"/>
          </p:cNvSpPr>
          <p:nvPr>
            <p:ph type="pic" sz="quarter" idx="14"/>
          </p:nvPr>
        </p:nvSpPr>
        <p:spPr>
          <a:xfrm>
            <a:off x="2791802" y="549000"/>
            <a:ext cx="2249487" cy="3284662"/>
          </a:xfrm>
        </p:spPr>
        <p:txBody>
          <a:bodyPr/>
          <a:lstStyle/>
          <a:p>
            <a:endParaRPr lang="ru-RU" dirty="0"/>
          </a:p>
        </p:txBody>
      </p:sp>
      <p:sp>
        <p:nvSpPr>
          <p:cNvPr id="13" name="Рисунок 8">
            <a:extLst>
              <a:ext uri="{FF2B5EF4-FFF2-40B4-BE49-F238E27FC236}">
                <a16:creationId xmlns:a16="http://schemas.microsoft.com/office/drawing/2014/main" xmlns="" id="{E2644163-594C-4D16-97AD-5643AA6E3E02}"/>
              </a:ext>
            </a:extLst>
          </p:cNvPr>
          <p:cNvSpPr>
            <a:spLocks noGrp="1"/>
          </p:cNvSpPr>
          <p:nvPr>
            <p:ph type="pic" sz="quarter" idx="15"/>
          </p:nvPr>
        </p:nvSpPr>
        <p:spPr>
          <a:xfrm>
            <a:off x="2791802" y="4095550"/>
            <a:ext cx="2249487" cy="2609662"/>
          </a:xfrm>
        </p:spPr>
        <p:txBody>
          <a:bodyPr/>
          <a:lstStyle/>
          <a:p>
            <a:endParaRPr lang="ru-RU"/>
          </a:p>
        </p:txBody>
      </p:sp>
    </p:spTree>
    <p:extLst>
      <p:ext uri="{BB962C8B-B14F-4D97-AF65-F5344CB8AC3E}">
        <p14:creationId xmlns:p14="http://schemas.microsoft.com/office/powerpoint/2010/main" val="42657213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CC1583-19C2-445C-95FA-A70871E05F5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03A5486A-C161-425C-A383-9D1AA1977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02C422A5-B09C-47C4-9C8A-9B9C05176A6D}"/>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DB7E6C82-6792-4FBB-A79A-3F80C4AF24F2}"/>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34855793-DEBA-4AE8-B065-700CB9549312}"/>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092315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3721462-A9E1-4536-9F2D-B2F8F2185D48}"/>
              </a:ext>
            </a:extLst>
          </p:cNvPr>
          <p:cNvSpPr>
            <a:spLocks noGrp="1"/>
          </p:cNvSpPr>
          <p:nvPr>
            <p:ph type="title"/>
          </p:nvPr>
        </p:nvSpPr>
        <p:spPr>
          <a:xfrm>
            <a:off x="838200" y="365125"/>
            <a:ext cx="10515599" cy="1325563"/>
          </a:xfrm>
        </p:spPr>
        <p:txBody>
          <a:bodyPr/>
          <a:lstStyle>
            <a:lvl1pPr>
              <a:defRPr b="1">
                <a:solidFill>
                  <a:schemeClr val="accent1"/>
                </a:solidFill>
              </a:defRPr>
            </a:lvl1pPr>
          </a:lstStyle>
          <a:p>
            <a:r>
              <a:rPr lang="ru-RU" dirty="0"/>
              <a:t>Образец заголовка</a:t>
            </a:r>
          </a:p>
        </p:txBody>
      </p:sp>
      <p:sp>
        <p:nvSpPr>
          <p:cNvPr id="6" name="Прямоугольник 5">
            <a:extLst>
              <a:ext uri="{FF2B5EF4-FFF2-40B4-BE49-F238E27FC236}">
                <a16:creationId xmlns:a16="http://schemas.microsoft.com/office/drawing/2014/main" xmlns="" id="{1D1B458C-BFE5-4FED-890B-A3C81CBD9E00}"/>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7" name="Прямоугольник 6">
            <a:extLst>
              <a:ext uri="{FF2B5EF4-FFF2-40B4-BE49-F238E27FC236}">
                <a16:creationId xmlns:a16="http://schemas.microsoft.com/office/drawing/2014/main" xmlns="" id="{474EC097-BE1E-47C5-A4A4-558BFD9F9C06}"/>
              </a:ext>
            </a:extLst>
          </p:cNvPr>
          <p:cNvSpPr/>
          <p:nvPr userDrawn="1"/>
        </p:nvSpPr>
        <p:spPr>
          <a:xfrm>
            <a:off x="12450" y="6772425"/>
            <a:ext cx="12192000" cy="9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grpSp>
        <p:nvGrpSpPr>
          <p:cNvPr id="9" name="Группа 8">
            <a:extLst>
              <a:ext uri="{FF2B5EF4-FFF2-40B4-BE49-F238E27FC236}">
                <a16:creationId xmlns:a16="http://schemas.microsoft.com/office/drawing/2014/main" xmlns="" id="{ECD6CA42-8F84-4EF7-AC44-C6D7CA7B5256}"/>
              </a:ext>
            </a:extLst>
          </p:cNvPr>
          <p:cNvGrpSpPr/>
          <p:nvPr userDrawn="1"/>
        </p:nvGrpSpPr>
        <p:grpSpPr>
          <a:xfrm>
            <a:off x="0" y="49500"/>
            <a:ext cx="2844750" cy="274500"/>
            <a:chOff x="5228062" y="49500"/>
            <a:chExt cx="2844750" cy="274500"/>
          </a:xfrm>
          <a:solidFill>
            <a:schemeClr val="tx2"/>
          </a:solidFill>
        </p:grpSpPr>
        <p:sp>
          <p:nvSpPr>
            <p:cNvPr id="10" name="Прямоугольник 9">
              <a:extLst>
                <a:ext uri="{FF2B5EF4-FFF2-40B4-BE49-F238E27FC236}">
                  <a16:creationId xmlns:a16="http://schemas.microsoft.com/office/drawing/2014/main" xmlns="" id="{EF73193D-4957-4A8F-A457-261D1530DEC3}"/>
                </a:ext>
              </a:extLst>
            </p:cNvPr>
            <p:cNvSpPr/>
            <p:nvPr userDrawn="1"/>
          </p:nvSpPr>
          <p:spPr>
            <a:xfrm>
              <a:off x="5228062"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prstClr val="white"/>
                </a:solidFill>
              </a:endParaRPr>
            </a:p>
          </p:txBody>
        </p:sp>
        <p:sp>
          <p:nvSpPr>
            <p:cNvPr id="11" name="Блок-схема: объединение 10">
              <a:extLst>
                <a:ext uri="{FF2B5EF4-FFF2-40B4-BE49-F238E27FC236}">
                  <a16:creationId xmlns:a16="http://schemas.microsoft.com/office/drawing/2014/main" xmlns="" id="{9CA2CB59-7E2E-4FE6-B4DA-BC82267C4973}"/>
                </a:ext>
              </a:extLst>
            </p:cNvPr>
            <p:cNvSpPr/>
            <p:nvPr userDrawn="1"/>
          </p:nvSpPr>
          <p:spPr>
            <a:xfrm>
              <a:off x="7465312" y="49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grpSp>
      <p:grpSp>
        <p:nvGrpSpPr>
          <p:cNvPr id="12" name="Группа 11">
            <a:extLst>
              <a:ext uri="{FF2B5EF4-FFF2-40B4-BE49-F238E27FC236}">
                <a16:creationId xmlns:a16="http://schemas.microsoft.com/office/drawing/2014/main" xmlns="" id="{F77822EB-8A6C-4A70-8594-303E6651250C}"/>
              </a:ext>
            </a:extLst>
          </p:cNvPr>
          <p:cNvGrpSpPr/>
          <p:nvPr userDrawn="1"/>
        </p:nvGrpSpPr>
        <p:grpSpPr>
          <a:xfrm>
            <a:off x="9382650" y="6596925"/>
            <a:ext cx="2844750" cy="274500"/>
            <a:chOff x="9347250" y="6571200"/>
            <a:chExt cx="2844750" cy="274500"/>
          </a:xfrm>
          <a:solidFill>
            <a:schemeClr val="tx2"/>
          </a:solidFill>
        </p:grpSpPr>
        <p:sp>
          <p:nvSpPr>
            <p:cNvPr id="13" name="Прямоугольник 12">
              <a:extLst>
                <a:ext uri="{FF2B5EF4-FFF2-40B4-BE49-F238E27FC236}">
                  <a16:creationId xmlns:a16="http://schemas.microsoft.com/office/drawing/2014/main" xmlns="" id="{1DA2A97F-749F-48D2-AE48-5762F540EF28}"/>
                </a:ext>
              </a:extLst>
            </p:cNvPr>
            <p:cNvSpPr/>
            <p:nvPr userDrawn="1"/>
          </p:nvSpPr>
          <p:spPr>
            <a:xfrm>
              <a:off x="9651000" y="65712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prstClr val="white"/>
                </a:solidFill>
              </a:endParaRPr>
            </a:p>
          </p:txBody>
        </p:sp>
        <p:sp>
          <p:nvSpPr>
            <p:cNvPr id="14" name="Блок-схема: объединение 13">
              <a:extLst>
                <a:ext uri="{FF2B5EF4-FFF2-40B4-BE49-F238E27FC236}">
                  <a16:creationId xmlns:a16="http://schemas.microsoft.com/office/drawing/2014/main" xmlns="" id="{3E93E1D6-3B3B-47F6-966E-B20E50008B90}"/>
                </a:ext>
              </a:extLst>
            </p:cNvPr>
            <p:cNvSpPr/>
            <p:nvPr userDrawn="1"/>
          </p:nvSpPr>
          <p:spPr>
            <a:xfrm rot="10800000">
              <a:off x="9347250" y="65712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grpSp>
      <p:sp>
        <p:nvSpPr>
          <p:cNvPr id="16" name="Текст 18">
            <a:extLst>
              <a:ext uri="{FF2B5EF4-FFF2-40B4-BE49-F238E27FC236}">
                <a16:creationId xmlns:a16="http://schemas.microsoft.com/office/drawing/2014/main" xmlns="" id="{57C0137E-3F0D-4D70-B2CA-0E5AD27AD19D}"/>
              </a:ext>
            </a:extLst>
          </p:cNvPr>
          <p:cNvSpPr>
            <a:spLocks noGrp="1"/>
          </p:cNvSpPr>
          <p:nvPr>
            <p:ph type="body" sz="quarter" idx="14"/>
          </p:nvPr>
        </p:nvSpPr>
        <p:spPr>
          <a:xfrm>
            <a:off x="838200" y="2033588"/>
            <a:ext cx="10444163" cy="4049712"/>
          </a:xfrm>
        </p:spPr>
        <p:txBody>
          <a:bodyPr/>
          <a:lstStyle>
            <a:lvl1pPr marL="0" indent="0">
              <a:buNone/>
              <a:defRPr>
                <a:solidFill>
                  <a:schemeClr val="accent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1730370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Пользовательский макет">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xmlns="" id="{CBB7FDFF-D2AD-4235-A46C-DC66DD4D1013}"/>
              </a:ext>
            </a:extLst>
          </p:cNvPr>
          <p:cNvSpPr/>
          <p:nvPr userDrawn="1"/>
        </p:nvSpPr>
        <p:spPr>
          <a:xfrm>
            <a:off x="0" y="0"/>
            <a:ext cx="12192000" cy="234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F2CB05"/>
              </a:solidFill>
            </a:endParaRPr>
          </a:p>
        </p:txBody>
      </p:sp>
      <p:sp>
        <p:nvSpPr>
          <p:cNvPr id="10" name="Текст 9">
            <a:extLst>
              <a:ext uri="{FF2B5EF4-FFF2-40B4-BE49-F238E27FC236}">
                <a16:creationId xmlns:a16="http://schemas.microsoft.com/office/drawing/2014/main" xmlns="" id="{4070D4A9-B599-4348-B256-0E428B8B824E}"/>
              </a:ext>
            </a:extLst>
          </p:cNvPr>
          <p:cNvSpPr>
            <a:spLocks noGrp="1"/>
          </p:cNvSpPr>
          <p:nvPr>
            <p:ph type="body" sz="quarter" idx="10"/>
          </p:nvPr>
        </p:nvSpPr>
        <p:spPr>
          <a:xfrm>
            <a:off x="785813" y="1314450"/>
            <a:ext cx="10664825" cy="1035050"/>
          </a:xfrm>
        </p:spPr>
        <p:txBody>
          <a:bodyPr/>
          <a:lstStyle>
            <a:lvl1pPr marL="0" indent="0" algn="l">
              <a:buNone/>
              <a:defRPr/>
            </a:lvl1pPr>
            <a:lvl2pPr marL="457200" indent="0" algn="l">
              <a:buNone/>
              <a:defRPr/>
            </a:lvl2pPr>
            <a:lvl3pPr marL="914400" indent="0" algn="l">
              <a:buNone/>
              <a:defRPr/>
            </a:lvl3pPr>
            <a:lvl4pPr marL="1371600" indent="0" algn="l">
              <a:buNone/>
              <a:defRPr/>
            </a:lvl4pPr>
            <a:lvl5pPr marL="1828800" indent="0" algn="l">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12" name="Текст 11">
            <a:extLst>
              <a:ext uri="{FF2B5EF4-FFF2-40B4-BE49-F238E27FC236}">
                <a16:creationId xmlns:a16="http://schemas.microsoft.com/office/drawing/2014/main" xmlns="" id="{6EF77BD0-0A00-4EB4-9CDD-5A98ACBE159B}"/>
              </a:ext>
            </a:extLst>
          </p:cNvPr>
          <p:cNvSpPr>
            <a:spLocks noGrp="1"/>
          </p:cNvSpPr>
          <p:nvPr>
            <p:ph type="body" sz="quarter" idx="11"/>
          </p:nvPr>
        </p:nvSpPr>
        <p:spPr>
          <a:xfrm>
            <a:off x="838200" y="2843213"/>
            <a:ext cx="10612438" cy="37814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3" name="Заголовок 12">
            <a:extLst>
              <a:ext uri="{FF2B5EF4-FFF2-40B4-BE49-F238E27FC236}">
                <a16:creationId xmlns:a16="http://schemas.microsoft.com/office/drawing/2014/main" xmlns="" id="{A9322F2F-857E-4FE4-BE4D-D21B4515EC5F}"/>
              </a:ext>
            </a:extLst>
          </p:cNvPr>
          <p:cNvSpPr>
            <a:spLocks noGrp="1"/>
          </p:cNvSpPr>
          <p:nvPr>
            <p:ph type="title"/>
          </p:nvPr>
        </p:nvSpPr>
        <p:spPr/>
        <p:txBody>
          <a:bodyPr/>
          <a:lstStyle>
            <a:lvl1pPr>
              <a:defRPr>
                <a:solidFill>
                  <a:schemeClr val="accent3"/>
                </a:solidFill>
              </a:defRPr>
            </a:lvl1pPr>
          </a:lstStyle>
          <a:p>
            <a:r>
              <a:rPr lang="ru-RU" dirty="0"/>
              <a:t>Образец заголовка</a:t>
            </a:r>
          </a:p>
        </p:txBody>
      </p:sp>
    </p:spTree>
    <p:extLst>
      <p:ext uri="{BB962C8B-B14F-4D97-AF65-F5344CB8AC3E}">
        <p14:creationId xmlns:p14="http://schemas.microsoft.com/office/powerpoint/2010/main" val="604494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6_Пользовательский макет">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xmlns="" id="{CBB7FDFF-D2AD-4235-A46C-DC66DD4D1013}"/>
              </a:ext>
            </a:extLst>
          </p:cNvPr>
          <p:cNvSpPr/>
          <p:nvPr userDrawn="1"/>
        </p:nvSpPr>
        <p:spPr>
          <a:xfrm>
            <a:off x="0" y="4509000"/>
            <a:ext cx="12192000" cy="234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F2CB05"/>
              </a:solidFill>
            </a:endParaRPr>
          </a:p>
        </p:txBody>
      </p:sp>
      <p:sp>
        <p:nvSpPr>
          <p:cNvPr id="10" name="Текст 9">
            <a:extLst>
              <a:ext uri="{FF2B5EF4-FFF2-40B4-BE49-F238E27FC236}">
                <a16:creationId xmlns:a16="http://schemas.microsoft.com/office/drawing/2014/main" xmlns="" id="{4070D4A9-B599-4348-B256-0E428B8B824E}"/>
              </a:ext>
            </a:extLst>
          </p:cNvPr>
          <p:cNvSpPr>
            <a:spLocks noGrp="1"/>
          </p:cNvSpPr>
          <p:nvPr>
            <p:ph type="body" sz="quarter" idx="10"/>
          </p:nvPr>
        </p:nvSpPr>
        <p:spPr>
          <a:xfrm>
            <a:off x="785813" y="1314450"/>
            <a:ext cx="10664825" cy="2924550"/>
          </a:xfrm>
        </p:spPr>
        <p:txBody>
          <a:bodyPr/>
          <a:lstStyle>
            <a:lvl1pPr marL="0" indent="0" algn="l">
              <a:buNone/>
              <a:defRPr/>
            </a:lvl1pPr>
            <a:lvl2pPr marL="457200" indent="0" algn="l">
              <a:buNone/>
              <a:defRPr/>
            </a:lvl2pPr>
            <a:lvl3pPr marL="914400" indent="0" algn="l">
              <a:buNone/>
              <a:defRPr/>
            </a:lvl3pPr>
            <a:lvl4pPr marL="1371600" indent="0" algn="l">
              <a:buNone/>
              <a:defRPr/>
            </a:lvl4pPr>
            <a:lvl5pPr marL="1828800" indent="0" algn="l">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Заголовок 3">
            <a:extLst>
              <a:ext uri="{FF2B5EF4-FFF2-40B4-BE49-F238E27FC236}">
                <a16:creationId xmlns:a16="http://schemas.microsoft.com/office/drawing/2014/main" xmlns="" id="{1D6F7538-3390-41DD-B230-F5083FB829A9}"/>
              </a:ext>
            </a:extLst>
          </p:cNvPr>
          <p:cNvSpPr>
            <a:spLocks noGrp="1"/>
          </p:cNvSpPr>
          <p:nvPr>
            <p:ph type="title"/>
          </p:nvPr>
        </p:nvSpPr>
        <p:spPr>
          <a:xfrm>
            <a:off x="785813" y="55937"/>
            <a:ext cx="10515600" cy="917937"/>
          </a:xfrm>
        </p:spPr>
        <p:txBody>
          <a:bodyPr/>
          <a:lstStyle/>
          <a:p>
            <a:r>
              <a:rPr lang="ru-RU"/>
              <a:t>Образец заголовка</a:t>
            </a:r>
          </a:p>
        </p:txBody>
      </p:sp>
    </p:spTree>
    <p:extLst>
      <p:ext uri="{BB962C8B-B14F-4D97-AF65-F5344CB8AC3E}">
        <p14:creationId xmlns:p14="http://schemas.microsoft.com/office/powerpoint/2010/main" val="100624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DAB6D58-97DC-44E4-9E0A-561EED96B0BA}"/>
              </a:ext>
            </a:extLst>
          </p:cNvPr>
          <p:cNvSpPr>
            <a:spLocks noGrp="1"/>
          </p:cNvSpPr>
          <p:nvPr>
            <p:ph type="title"/>
          </p:nvPr>
        </p:nvSpPr>
        <p:spPr>
          <a:xfrm>
            <a:off x="3621000" y="365125"/>
            <a:ext cx="7732800" cy="1038875"/>
          </a:xfrm>
        </p:spPr>
        <p:txBody>
          <a:bodyPr/>
          <a:lstStyle/>
          <a:p>
            <a:r>
              <a:rPr lang="ru-RU"/>
              <a:t>Образец заголовка</a:t>
            </a:r>
          </a:p>
        </p:txBody>
      </p:sp>
      <p:sp>
        <p:nvSpPr>
          <p:cNvPr id="6" name="Прямоугольник 5">
            <a:extLst>
              <a:ext uri="{FF2B5EF4-FFF2-40B4-BE49-F238E27FC236}">
                <a16:creationId xmlns:a16="http://schemas.microsoft.com/office/drawing/2014/main" xmlns="" id="{CBB7FDFF-D2AD-4235-A46C-DC66DD4D1013}"/>
              </a:ext>
            </a:extLst>
          </p:cNvPr>
          <p:cNvSpPr/>
          <p:nvPr userDrawn="1"/>
        </p:nvSpPr>
        <p:spPr>
          <a:xfrm>
            <a:off x="0" y="0"/>
            <a:ext cx="285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4" name="Текст 3">
            <a:extLst>
              <a:ext uri="{FF2B5EF4-FFF2-40B4-BE49-F238E27FC236}">
                <a16:creationId xmlns:a16="http://schemas.microsoft.com/office/drawing/2014/main" xmlns="" id="{3E46014F-1F57-473C-840B-91CF6FA9A71D}"/>
              </a:ext>
            </a:extLst>
          </p:cNvPr>
          <p:cNvSpPr>
            <a:spLocks noGrp="1"/>
          </p:cNvSpPr>
          <p:nvPr>
            <p:ph type="body" sz="quarter" idx="10"/>
          </p:nvPr>
        </p:nvSpPr>
        <p:spPr>
          <a:xfrm>
            <a:off x="3576638" y="1673225"/>
            <a:ext cx="7785100" cy="4951413"/>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686833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3721462-A9E1-4536-9F2D-B2F8F2185D48}"/>
              </a:ext>
            </a:extLst>
          </p:cNvPr>
          <p:cNvSpPr>
            <a:spLocks noGrp="1"/>
          </p:cNvSpPr>
          <p:nvPr>
            <p:ph type="title"/>
          </p:nvPr>
        </p:nvSpPr>
        <p:spPr>
          <a:xfrm>
            <a:off x="6095998" y="365125"/>
            <a:ext cx="5257801" cy="1325563"/>
          </a:xfrm>
        </p:spPr>
        <p:txBody>
          <a:bodyPr/>
          <a:lstStyle>
            <a:lvl1pPr>
              <a:defRPr b="1">
                <a:solidFill>
                  <a:schemeClr val="accent1"/>
                </a:solidFill>
              </a:defRPr>
            </a:lvl1pPr>
          </a:lstStyle>
          <a:p>
            <a:r>
              <a:rPr lang="ru-RU" dirty="0"/>
              <a:t>Образец заголовка</a:t>
            </a:r>
          </a:p>
        </p:txBody>
      </p:sp>
      <p:sp>
        <p:nvSpPr>
          <p:cNvPr id="3" name="Дата 2">
            <a:extLst>
              <a:ext uri="{FF2B5EF4-FFF2-40B4-BE49-F238E27FC236}">
                <a16:creationId xmlns:a16="http://schemas.microsoft.com/office/drawing/2014/main" xmlns="" id="{A18D8509-D379-49B3-A4FE-EDBEE0641797}"/>
              </a:ext>
            </a:extLst>
          </p:cNvPr>
          <p:cNvSpPr>
            <a:spLocks noGrp="1"/>
          </p:cNvSpPr>
          <p:nvPr>
            <p:ph type="dt" sz="half" idx="10"/>
          </p:nvPr>
        </p:nvSpPr>
        <p:spPr/>
        <p:txBody>
          <a:bodyPr/>
          <a:lstStyle>
            <a:lvl1pPr>
              <a:defRPr>
                <a:solidFill>
                  <a:schemeClr val="accent1"/>
                </a:solidFill>
              </a:defRPr>
            </a:lvl1pPr>
          </a:lstStyle>
          <a:p>
            <a:fld id="{90FB3E60-2F82-4C12-95B3-7ACC1B0E5862}" type="datetimeFigureOut">
              <a:rPr lang="ru-RU" smtClean="0">
                <a:solidFill>
                  <a:srgbClr val="025373"/>
                </a:solidFill>
              </a:rPr>
              <a:pPr/>
              <a:t>18.10.2021</a:t>
            </a:fld>
            <a:endParaRPr lang="ru-RU">
              <a:solidFill>
                <a:srgbClr val="025373"/>
              </a:solidFill>
            </a:endParaRPr>
          </a:p>
        </p:txBody>
      </p:sp>
      <p:sp>
        <p:nvSpPr>
          <p:cNvPr id="6" name="Прямоугольник 5">
            <a:extLst>
              <a:ext uri="{FF2B5EF4-FFF2-40B4-BE49-F238E27FC236}">
                <a16:creationId xmlns:a16="http://schemas.microsoft.com/office/drawing/2014/main" xmlns="" id="{1D1B458C-BFE5-4FED-890B-A3C81CBD9E00}"/>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sp>
        <p:nvSpPr>
          <p:cNvPr id="7" name="Прямоугольник 6">
            <a:extLst>
              <a:ext uri="{FF2B5EF4-FFF2-40B4-BE49-F238E27FC236}">
                <a16:creationId xmlns:a16="http://schemas.microsoft.com/office/drawing/2014/main" xmlns="" id="{474EC097-BE1E-47C5-A4A4-558BFD9F9C06}"/>
              </a:ext>
            </a:extLst>
          </p:cNvPr>
          <p:cNvSpPr/>
          <p:nvPr userDrawn="1"/>
        </p:nvSpPr>
        <p:spPr>
          <a:xfrm>
            <a:off x="12450" y="6772425"/>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sp>
        <p:nvSpPr>
          <p:cNvPr id="8" name="Рисунок 2">
            <a:extLst>
              <a:ext uri="{FF2B5EF4-FFF2-40B4-BE49-F238E27FC236}">
                <a16:creationId xmlns:a16="http://schemas.microsoft.com/office/drawing/2014/main" xmlns="" id="{17DD4B55-CA6E-4B68-97C9-646C6EC1FBE1}"/>
              </a:ext>
            </a:extLst>
          </p:cNvPr>
          <p:cNvSpPr>
            <a:spLocks noGrp="1"/>
          </p:cNvSpPr>
          <p:nvPr>
            <p:ph type="pic" sz="quarter" idx="13"/>
          </p:nvPr>
        </p:nvSpPr>
        <p:spPr>
          <a:xfrm>
            <a:off x="20850" y="-575"/>
            <a:ext cx="5186362" cy="6858575"/>
          </a:xfrm>
          <a:solidFill>
            <a:schemeClr val="bg1"/>
          </a:solidFill>
        </p:spPr>
        <p:txBody>
          <a:bodyPr/>
          <a:lstStyle>
            <a:lvl1pPr>
              <a:defRPr>
                <a:solidFill>
                  <a:schemeClr val="accent1"/>
                </a:solidFill>
              </a:defRPr>
            </a:lvl1pPr>
          </a:lstStyle>
          <a:p>
            <a:endParaRPr lang="ru-RU"/>
          </a:p>
        </p:txBody>
      </p:sp>
      <p:grpSp>
        <p:nvGrpSpPr>
          <p:cNvPr id="9" name="Группа 8">
            <a:extLst>
              <a:ext uri="{FF2B5EF4-FFF2-40B4-BE49-F238E27FC236}">
                <a16:creationId xmlns:a16="http://schemas.microsoft.com/office/drawing/2014/main" xmlns="" id="{ECD6CA42-8F84-4EF7-AC44-C6D7CA7B5256}"/>
              </a:ext>
            </a:extLst>
          </p:cNvPr>
          <p:cNvGrpSpPr/>
          <p:nvPr userDrawn="1"/>
        </p:nvGrpSpPr>
        <p:grpSpPr>
          <a:xfrm>
            <a:off x="5207212" y="36075"/>
            <a:ext cx="2844750" cy="274500"/>
            <a:chOff x="5228062" y="49500"/>
            <a:chExt cx="2844750" cy="274500"/>
          </a:xfrm>
          <a:solidFill>
            <a:schemeClr val="accent1"/>
          </a:solidFill>
        </p:grpSpPr>
        <p:sp>
          <p:nvSpPr>
            <p:cNvPr id="10" name="Прямоугольник 9">
              <a:extLst>
                <a:ext uri="{FF2B5EF4-FFF2-40B4-BE49-F238E27FC236}">
                  <a16:creationId xmlns:a16="http://schemas.microsoft.com/office/drawing/2014/main" xmlns="" id="{EF73193D-4957-4A8F-A457-261D1530DEC3}"/>
                </a:ext>
              </a:extLst>
            </p:cNvPr>
            <p:cNvSpPr/>
            <p:nvPr userDrawn="1"/>
          </p:nvSpPr>
          <p:spPr>
            <a:xfrm>
              <a:off x="5228062"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1" name="Блок-схема: объединение 10">
              <a:extLst>
                <a:ext uri="{FF2B5EF4-FFF2-40B4-BE49-F238E27FC236}">
                  <a16:creationId xmlns:a16="http://schemas.microsoft.com/office/drawing/2014/main" xmlns="" id="{9CA2CB59-7E2E-4FE6-B4DA-BC82267C4973}"/>
                </a:ext>
              </a:extLst>
            </p:cNvPr>
            <p:cNvSpPr/>
            <p:nvPr userDrawn="1"/>
          </p:nvSpPr>
          <p:spPr>
            <a:xfrm>
              <a:off x="7465312" y="49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grpSp>
        <p:nvGrpSpPr>
          <p:cNvPr id="12" name="Группа 11">
            <a:extLst>
              <a:ext uri="{FF2B5EF4-FFF2-40B4-BE49-F238E27FC236}">
                <a16:creationId xmlns:a16="http://schemas.microsoft.com/office/drawing/2014/main" xmlns="" id="{F77822EB-8A6C-4A70-8594-303E6651250C}"/>
              </a:ext>
            </a:extLst>
          </p:cNvPr>
          <p:cNvGrpSpPr/>
          <p:nvPr userDrawn="1"/>
        </p:nvGrpSpPr>
        <p:grpSpPr>
          <a:xfrm>
            <a:off x="9382650" y="6596925"/>
            <a:ext cx="2844750" cy="274500"/>
            <a:chOff x="9347250" y="6571200"/>
            <a:chExt cx="2844750" cy="274500"/>
          </a:xfrm>
          <a:solidFill>
            <a:schemeClr val="accent1"/>
          </a:solidFill>
        </p:grpSpPr>
        <p:sp>
          <p:nvSpPr>
            <p:cNvPr id="13" name="Прямоугольник 12">
              <a:extLst>
                <a:ext uri="{FF2B5EF4-FFF2-40B4-BE49-F238E27FC236}">
                  <a16:creationId xmlns:a16="http://schemas.microsoft.com/office/drawing/2014/main" xmlns="" id="{1DA2A97F-749F-48D2-AE48-5762F540EF28}"/>
                </a:ext>
              </a:extLst>
            </p:cNvPr>
            <p:cNvSpPr/>
            <p:nvPr userDrawn="1"/>
          </p:nvSpPr>
          <p:spPr>
            <a:xfrm>
              <a:off x="9651000" y="65712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4" name="Блок-схема: объединение 13">
              <a:extLst>
                <a:ext uri="{FF2B5EF4-FFF2-40B4-BE49-F238E27FC236}">
                  <a16:creationId xmlns:a16="http://schemas.microsoft.com/office/drawing/2014/main" xmlns="" id="{3E93E1D6-3B3B-47F6-966E-B20E50008B90}"/>
                </a:ext>
              </a:extLst>
            </p:cNvPr>
            <p:cNvSpPr/>
            <p:nvPr userDrawn="1"/>
          </p:nvSpPr>
          <p:spPr>
            <a:xfrm rot="10800000">
              <a:off x="9347250" y="65712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sp>
        <p:nvSpPr>
          <p:cNvPr id="16" name="Текст 18">
            <a:extLst>
              <a:ext uri="{FF2B5EF4-FFF2-40B4-BE49-F238E27FC236}">
                <a16:creationId xmlns:a16="http://schemas.microsoft.com/office/drawing/2014/main" xmlns="" id="{57C0137E-3F0D-4D70-B2CA-0E5AD27AD19D}"/>
              </a:ext>
            </a:extLst>
          </p:cNvPr>
          <p:cNvSpPr>
            <a:spLocks noGrp="1"/>
          </p:cNvSpPr>
          <p:nvPr>
            <p:ph type="body" sz="quarter" idx="14"/>
          </p:nvPr>
        </p:nvSpPr>
        <p:spPr>
          <a:xfrm>
            <a:off x="6096000" y="2033588"/>
            <a:ext cx="5186363" cy="4049712"/>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1996156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Пустой слайд">
    <p:bg>
      <p:bgPr>
        <a:solidFill>
          <a:schemeClr val="bg1"/>
        </a:solidFill>
        <a:effectLst/>
      </p:bgPr>
    </p:bg>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xmlns="" id="{595E16D1-998B-48A7-9C66-2F192101B82F}"/>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sp>
        <p:nvSpPr>
          <p:cNvPr id="6" name="Прямоугольник 5">
            <a:extLst>
              <a:ext uri="{FF2B5EF4-FFF2-40B4-BE49-F238E27FC236}">
                <a16:creationId xmlns:a16="http://schemas.microsoft.com/office/drawing/2014/main" xmlns="" id="{548120B5-0C92-46E1-BAA0-BA8A5399D9C2}"/>
              </a:ext>
            </a:extLst>
          </p:cNvPr>
          <p:cNvSpPr/>
          <p:nvPr userDrawn="1"/>
        </p:nvSpPr>
        <p:spPr>
          <a:xfrm>
            <a:off x="0" y="675900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nvGrpSpPr>
          <p:cNvPr id="7" name="Группа 6">
            <a:extLst>
              <a:ext uri="{FF2B5EF4-FFF2-40B4-BE49-F238E27FC236}">
                <a16:creationId xmlns:a16="http://schemas.microsoft.com/office/drawing/2014/main" xmlns="" id="{7BF0CE19-D07F-45F4-8B53-F4AE3EAC0AF5}"/>
              </a:ext>
            </a:extLst>
          </p:cNvPr>
          <p:cNvGrpSpPr/>
          <p:nvPr userDrawn="1"/>
        </p:nvGrpSpPr>
        <p:grpSpPr>
          <a:xfrm>
            <a:off x="4161000" y="150"/>
            <a:ext cx="2844750" cy="286020"/>
            <a:chOff x="9347250" y="37980"/>
            <a:chExt cx="2844750" cy="286020"/>
          </a:xfrm>
          <a:solidFill>
            <a:schemeClr val="accent1"/>
          </a:solidFill>
        </p:grpSpPr>
        <p:sp>
          <p:nvSpPr>
            <p:cNvPr id="8" name="Прямоугольник 7">
              <a:extLst>
                <a:ext uri="{FF2B5EF4-FFF2-40B4-BE49-F238E27FC236}">
                  <a16:creationId xmlns:a16="http://schemas.microsoft.com/office/drawing/2014/main" xmlns="" id="{56D0ED7C-6F6D-4A0C-B5BF-D4C886121974}"/>
                </a:ext>
              </a:extLst>
            </p:cNvPr>
            <p:cNvSpPr/>
            <p:nvPr userDrawn="1"/>
          </p:nvSpPr>
          <p:spPr>
            <a:xfrm>
              <a:off x="9651000"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9" name="Блок-схема: объединение 8">
              <a:extLst>
                <a:ext uri="{FF2B5EF4-FFF2-40B4-BE49-F238E27FC236}">
                  <a16:creationId xmlns:a16="http://schemas.microsoft.com/office/drawing/2014/main" xmlns="" id="{F6313D72-2173-410E-9DAC-5F683BF77D8C}"/>
                </a:ext>
              </a:extLst>
            </p:cNvPr>
            <p:cNvSpPr/>
            <p:nvPr userDrawn="1"/>
          </p:nvSpPr>
          <p:spPr>
            <a:xfrm>
              <a:off x="9347250" y="3798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grpSp>
        <p:nvGrpSpPr>
          <p:cNvPr id="10" name="Группа 9">
            <a:extLst>
              <a:ext uri="{FF2B5EF4-FFF2-40B4-BE49-F238E27FC236}">
                <a16:creationId xmlns:a16="http://schemas.microsoft.com/office/drawing/2014/main" xmlns="" id="{9D0FFF0F-DED0-4533-AA04-278237E63B65}"/>
              </a:ext>
            </a:extLst>
          </p:cNvPr>
          <p:cNvGrpSpPr/>
          <p:nvPr userDrawn="1"/>
        </p:nvGrpSpPr>
        <p:grpSpPr>
          <a:xfrm>
            <a:off x="-35250" y="6583500"/>
            <a:ext cx="2844750" cy="274500"/>
            <a:chOff x="-35250" y="6583500"/>
            <a:chExt cx="2844750" cy="274500"/>
          </a:xfrm>
          <a:solidFill>
            <a:schemeClr val="accent1"/>
          </a:solidFill>
        </p:grpSpPr>
        <p:sp>
          <p:nvSpPr>
            <p:cNvPr id="11" name="Прямоугольник 10">
              <a:extLst>
                <a:ext uri="{FF2B5EF4-FFF2-40B4-BE49-F238E27FC236}">
                  <a16:creationId xmlns:a16="http://schemas.microsoft.com/office/drawing/2014/main" xmlns="" id="{01E034F0-B288-495E-B8C4-5A4D6270B72C}"/>
                </a:ext>
              </a:extLst>
            </p:cNvPr>
            <p:cNvSpPr/>
            <p:nvPr userDrawn="1"/>
          </p:nvSpPr>
          <p:spPr>
            <a:xfrm>
              <a:off x="-35250" y="6583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2" name="Блок-схема: объединение 11">
              <a:extLst>
                <a:ext uri="{FF2B5EF4-FFF2-40B4-BE49-F238E27FC236}">
                  <a16:creationId xmlns:a16="http://schemas.microsoft.com/office/drawing/2014/main" xmlns="" id="{7F3095C1-9AE8-47F3-8F8B-8B149C02C892}"/>
                </a:ext>
              </a:extLst>
            </p:cNvPr>
            <p:cNvSpPr/>
            <p:nvPr userDrawn="1"/>
          </p:nvSpPr>
          <p:spPr>
            <a:xfrm rot="10800000">
              <a:off x="2202000" y="6583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sp>
        <p:nvSpPr>
          <p:cNvPr id="13" name="Рисунок 2">
            <a:extLst>
              <a:ext uri="{FF2B5EF4-FFF2-40B4-BE49-F238E27FC236}">
                <a16:creationId xmlns:a16="http://schemas.microsoft.com/office/drawing/2014/main" xmlns="" id="{9563E350-4964-48DA-95EE-507A76F6014F}"/>
              </a:ext>
            </a:extLst>
          </p:cNvPr>
          <p:cNvSpPr>
            <a:spLocks noGrp="1"/>
          </p:cNvSpPr>
          <p:nvPr>
            <p:ph type="pic" sz="quarter" idx="10"/>
          </p:nvPr>
        </p:nvSpPr>
        <p:spPr>
          <a:xfrm>
            <a:off x="7005638" y="9000"/>
            <a:ext cx="5186362" cy="3330000"/>
          </a:xfrm>
        </p:spPr>
        <p:txBody>
          <a:bodyPr/>
          <a:lstStyle>
            <a:lvl1pPr>
              <a:defRPr>
                <a:solidFill>
                  <a:schemeClr val="accent1"/>
                </a:solidFill>
              </a:defRPr>
            </a:lvl1pPr>
          </a:lstStyle>
          <a:p>
            <a:endParaRPr lang="ru-RU"/>
          </a:p>
        </p:txBody>
      </p:sp>
      <p:sp>
        <p:nvSpPr>
          <p:cNvPr id="14" name="Заголовок 16">
            <a:extLst>
              <a:ext uri="{FF2B5EF4-FFF2-40B4-BE49-F238E27FC236}">
                <a16:creationId xmlns:a16="http://schemas.microsoft.com/office/drawing/2014/main" xmlns="" id="{E44DF226-C979-4C53-9AB3-F30F19A61E56}"/>
              </a:ext>
            </a:extLst>
          </p:cNvPr>
          <p:cNvSpPr>
            <a:spLocks noGrp="1"/>
          </p:cNvSpPr>
          <p:nvPr>
            <p:ph type="title"/>
          </p:nvPr>
        </p:nvSpPr>
        <p:spPr>
          <a:xfrm>
            <a:off x="664987" y="485501"/>
            <a:ext cx="5257800" cy="1325563"/>
          </a:xfrm>
        </p:spPr>
        <p:txBody>
          <a:bodyPr/>
          <a:lstStyle>
            <a:lvl1pPr>
              <a:defRPr b="1">
                <a:solidFill>
                  <a:schemeClr val="accent1"/>
                </a:solidFill>
              </a:defRPr>
            </a:lvl1pPr>
          </a:lstStyle>
          <a:p>
            <a:r>
              <a:rPr lang="ru-RU" dirty="0"/>
              <a:t>Образец заголовка</a:t>
            </a:r>
          </a:p>
        </p:txBody>
      </p:sp>
      <p:sp>
        <p:nvSpPr>
          <p:cNvPr id="15" name="Текст 18">
            <a:extLst>
              <a:ext uri="{FF2B5EF4-FFF2-40B4-BE49-F238E27FC236}">
                <a16:creationId xmlns:a16="http://schemas.microsoft.com/office/drawing/2014/main" xmlns="" id="{C0D997C5-63D2-40A5-8978-8A0E7A482F38}"/>
              </a:ext>
            </a:extLst>
          </p:cNvPr>
          <p:cNvSpPr>
            <a:spLocks noGrp="1"/>
          </p:cNvSpPr>
          <p:nvPr>
            <p:ph type="body" sz="quarter" idx="11"/>
          </p:nvPr>
        </p:nvSpPr>
        <p:spPr>
          <a:xfrm>
            <a:off x="664987" y="2153964"/>
            <a:ext cx="5186363" cy="4049712"/>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6" name="Рисунок 2">
            <a:extLst>
              <a:ext uri="{FF2B5EF4-FFF2-40B4-BE49-F238E27FC236}">
                <a16:creationId xmlns:a16="http://schemas.microsoft.com/office/drawing/2014/main" xmlns="" id="{0DC8507B-223A-4D10-9873-5F8CBA1FA68A}"/>
              </a:ext>
            </a:extLst>
          </p:cNvPr>
          <p:cNvSpPr>
            <a:spLocks noGrp="1"/>
          </p:cNvSpPr>
          <p:nvPr>
            <p:ph type="pic" sz="quarter" idx="12"/>
          </p:nvPr>
        </p:nvSpPr>
        <p:spPr>
          <a:xfrm>
            <a:off x="6984638" y="3519000"/>
            <a:ext cx="5186362" cy="3330000"/>
          </a:xfrm>
        </p:spPr>
        <p:txBody>
          <a:bodyPr/>
          <a:lstStyle>
            <a:lvl1pPr>
              <a:defRPr>
                <a:solidFill>
                  <a:schemeClr val="accent1"/>
                </a:solidFill>
              </a:defRPr>
            </a:lvl1pPr>
          </a:lstStyle>
          <a:p>
            <a:endParaRPr lang="ru-RU"/>
          </a:p>
        </p:txBody>
      </p:sp>
    </p:spTree>
    <p:extLst>
      <p:ext uri="{BB962C8B-B14F-4D97-AF65-F5344CB8AC3E}">
        <p14:creationId xmlns:p14="http://schemas.microsoft.com/office/powerpoint/2010/main" val="1227366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4C31BDB-50F3-43CA-877E-F9C7672D8469}"/>
              </a:ext>
            </a:extLst>
          </p:cNvPr>
          <p:cNvSpPr>
            <a:spLocks noGrp="1"/>
          </p:cNvSpPr>
          <p:nvPr>
            <p:ph type="title"/>
          </p:nvPr>
        </p:nvSpPr>
        <p:spPr/>
        <p:txBody>
          <a:bodyPr/>
          <a:lstStyle>
            <a:lvl1pPr>
              <a:defRPr b="1">
                <a:solidFill>
                  <a:schemeClr val="accent1"/>
                </a:solidFill>
              </a:defRPr>
            </a:lvl1pPr>
          </a:lstStyle>
          <a:p>
            <a:r>
              <a:rPr lang="ru-RU" dirty="0"/>
              <a:t>Образец заголовка</a:t>
            </a:r>
          </a:p>
        </p:txBody>
      </p:sp>
      <p:sp>
        <p:nvSpPr>
          <p:cNvPr id="7" name="Объект 2">
            <a:extLst>
              <a:ext uri="{FF2B5EF4-FFF2-40B4-BE49-F238E27FC236}">
                <a16:creationId xmlns:a16="http://schemas.microsoft.com/office/drawing/2014/main" xmlns="" id="{74453DF6-9509-45CB-BD4E-84F90C1C94D0}"/>
              </a:ext>
            </a:extLst>
          </p:cNvPr>
          <p:cNvSpPr>
            <a:spLocks noGrp="1"/>
          </p:cNvSpPr>
          <p:nvPr>
            <p:ph idx="1"/>
          </p:nvPr>
        </p:nvSpPr>
        <p:spPr>
          <a:xfrm>
            <a:off x="838200" y="1825625"/>
            <a:ext cx="10515600" cy="4351338"/>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 name="Прямоугольник 9">
            <a:extLst>
              <a:ext uri="{FF2B5EF4-FFF2-40B4-BE49-F238E27FC236}">
                <a16:creationId xmlns:a16="http://schemas.microsoft.com/office/drawing/2014/main" xmlns="" id="{8AF27442-62D0-4CA6-81B4-B7FDDA51A9A2}"/>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sp>
        <p:nvSpPr>
          <p:cNvPr id="11" name="Прямоугольник 10">
            <a:extLst>
              <a:ext uri="{FF2B5EF4-FFF2-40B4-BE49-F238E27FC236}">
                <a16:creationId xmlns:a16="http://schemas.microsoft.com/office/drawing/2014/main" xmlns="" id="{E1FD6AC4-0F96-4D40-B8AD-EF85E9EDE11D}"/>
              </a:ext>
            </a:extLst>
          </p:cNvPr>
          <p:cNvSpPr/>
          <p:nvPr userDrawn="1"/>
        </p:nvSpPr>
        <p:spPr>
          <a:xfrm>
            <a:off x="0" y="675900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nvGrpSpPr>
          <p:cNvPr id="12" name="Группа 11">
            <a:extLst>
              <a:ext uri="{FF2B5EF4-FFF2-40B4-BE49-F238E27FC236}">
                <a16:creationId xmlns:a16="http://schemas.microsoft.com/office/drawing/2014/main" xmlns="" id="{73640FF5-D492-4210-9DE4-D7B66426125F}"/>
              </a:ext>
            </a:extLst>
          </p:cNvPr>
          <p:cNvGrpSpPr/>
          <p:nvPr userDrawn="1"/>
        </p:nvGrpSpPr>
        <p:grpSpPr>
          <a:xfrm>
            <a:off x="9347250" y="37980"/>
            <a:ext cx="2844750" cy="286020"/>
            <a:chOff x="9347250" y="37980"/>
            <a:chExt cx="2844750" cy="286020"/>
          </a:xfrm>
          <a:solidFill>
            <a:schemeClr val="accent1"/>
          </a:solidFill>
        </p:grpSpPr>
        <p:sp>
          <p:nvSpPr>
            <p:cNvPr id="13" name="Прямоугольник 12">
              <a:extLst>
                <a:ext uri="{FF2B5EF4-FFF2-40B4-BE49-F238E27FC236}">
                  <a16:creationId xmlns:a16="http://schemas.microsoft.com/office/drawing/2014/main" xmlns="" id="{062B47E0-EF90-4ECC-A73E-6E5DA1F62FCD}"/>
                </a:ext>
              </a:extLst>
            </p:cNvPr>
            <p:cNvSpPr/>
            <p:nvPr userDrawn="1"/>
          </p:nvSpPr>
          <p:spPr>
            <a:xfrm>
              <a:off x="9651000"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4" name="Блок-схема: объединение 13">
              <a:extLst>
                <a:ext uri="{FF2B5EF4-FFF2-40B4-BE49-F238E27FC236}">
                  <a16:creationId xmlns:a16="http://schemas.microsoft.com/office/drawing/2014/main" xmlns="" id="{2FC4DE4B-558A-425B-A23E-B63E93533558}"/>
                </a:ext>
              </a:extLst>
            </p:cNvPr>
            <p:cNvSpPr/>
            <p:nvPr userDrawn="1"/>
          </p:nvSpPr>
          <p:spPr>
            <a:xfrm>
              <a:off x="9347250" y="3798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grpSp>
        <p:nvGrpSpPr>
          <p:cNvPr id="15" name="Группа 14">
            <a:extLst>
              <a:ext uri="{FF2B5EF4-FFF2-40B4-BE49-F238E27FC236}">
                <a16:creationId xmlns:a16="http://schemas.microsoft.com/office/drawing/2014/main" xmlns="" id="{D1C3AA05-E7C7-4C27-A908-2E47AFEBA600}"/>
              </a:ext>
            </a:extLst>
          </p:cNvPr>
          <p:cNvGrpSpPr/>
          <p:nvPr userDrawn="1"/>
        </p:nvGrpSpPr>
        <p:grpSpPr>
          <a:xfrm>
            <a:off x="-35250" y="6583500"/>
            <a:ext cx="2844750" cy="274500"/>
            <a:chOff x="-35250" y="6583500"/>
            <a:chExt cx="2844750" cy="274500"/>
          </a:xfrm>
          <a:solidFill>
            <a:schemeClr val="accent1"/>
          </a:solidFill>
        </p:grpSpPr>
        <p:sp>
          <p:nvSpPr>
            <p:cNvPr id="16" name="Прямоугольник 15">
              <a:extLst>
                <a:ext uri="{FF2B5EF4-FFF2-40B4-BE49-F238E27FC236}">
                  <a16:creationId xmlns:a16="http://schemas.microsoft.com/office/drawing/2014/main" xmlns="" id="{D94BF255-53E4-439B-83D0-7DE93A9900DD}"/>
                </a:ext>
              </a:extLst>
            </p:cNvPr>
            <p:cNvSpPr/>
            <p:nvPr userDrawn="1"/>
          </p:nvSpPr>
          <p:spPr>
            <a:xfrm>
              <a:off x="-35250" y="6583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7" name="Блок-схема: объединение 16">
              <a:extLst>
                <a:ext uri="{FF2B5EF4-FFF2-40B4-BE49-F238E27FC236}">
                  <a16:creationId xmlns:a16="http://schemas.microsoft.com/office/drawing/2014/main" xmlns="" id="{E38044D4-D5F4-4E1E-8B74-E24D6E7B2929}"/>
                </a:ext>
              </a:extLst>
            </p:cNvPr>
            <p:cNvSpPr/>
            <p:nvPr userDrawn="1"/>
          </p:nvSpPr>
          <p:spPr>
            <a:xfrm rot="10800000">
              <a:off x="2202000" y="6583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spTree>
    <p:extLst>
      <p:ext uri="{BB962C8B-B14F-4D97-AF65-F5344CB8AC3E}">
        <p14:creationId xmlns:p14="http://schemas.microsoft.com/office/powerpoint/2010/main" val="1880325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bg>
      <p:bgPr>
        <a:solidFill>
          <a:schemeClr val="bg1"/>
        </a:solidFill>
        <a:effectLst/>
      </p:bgPr>
    </p:bg>
    <p:spTree>
      <p:nvGrpSpPr>
        <p:cNvPr id="1" name=""/>
        <p:cNvGrpSpPr/>
        <p:nvPr/>
      </p:nvGrpSpPr>
      <p:grpSpPr>
        <a:xfrm>
          <a:off x="0" y="0"/>
          <a:ext cx="0" cy="0"/>
          <a:chOff x="0" y="0"/>
          <a:chExt cx="0" cy="0"/>
        </a:xfrm>
      </p:grpSpPr>
      <p:sp>
        <p:nvSpPr>
          <p:cNvPr id="16" name="Заголовок 11">
            <a:extLst>
              <a:ext uri="{FF2B5EF4-FFF2-40B4-BE49-F238E27FC236}">
                <a16:creationId xmlns:a16="http://schemas.microsoft.com/office/drawing/2014/main" xmlns="" id="{AC7B45C4-0029-484F-BC10-E13FF56236DF}"/>
              </a:ext>
            </a:extLst>
          </p:cNvPr>
          <p:cNvSpPr>
            <a:spLocks noGrp="1"/>
          </p:cNvSpPr>
          <p:nvPr>
            <p:ph type="title"/>
          </p:nvPr>
        </p:nvSpPr>
        <p:spPr>
          <a:xfrm>
            <a:off x="425450" y="234000"/>
            <a:ext cx="11341100" cy="1035000"/>
          </a:xfrm>
        </p:spPr>
        <p:txBody>
          <a:bodyPr/>
          <a:lstStyle>
            <a:lvl1pPr>
              <a:defRPr>
                <a:solidFill>
                  <a:schemeClr val="accent1"/>
                </a:solidFill>
              </a:defRPr>
            </a:lvl1pPr>
          </a:lstStyle>
          <a:p>
            <a:r>
              <a:rPr lang="ru-RU" dirty="0"/>
              <a:t>Образец заголовка</a:t>
            </a:r>
          </a:p>
        </p:txBody>
      </p:sp>
      <p:sp>
        <p:nvSpPr>
          <p:cNvPr id="17" name="Рисунок 2">
            <a:extLst>
              <a:ext uri="{FF2B5EF4-FFF2-40B4-BE49-F238E27FC236}">
                <a16:creationId xmlns:a16="http://schemas.microsoft.com/office/drawing/2014/main" xmlns="" id="{F8FF044D-1DB9-4B7C-9D24-F0D3A3DD3C0C}"/>
              </a:ext>
            </a:extLst>
          </p:cNvPr>
          <p:cNvSpPr>
            <a:spLocks noGrp="1"/>
          </p:cNvSpPr>
          <p:nvPr>
            <p:ph type="pic" sz="quarter" idx="13"/>
          </p:nvPr>
        </p:nvSpPr>
        <p:spPr>
          <a:xfrm>
            <a:off x="425450" y="2303463"/>
            <a:ext cx="4005550" cy="1620837"/>
          </a:xfrm>
        </p:spPr>
        <p:txBody>
          <a:bodyPr/>
          <a:lstStyle>
            <a:lvl1pPr>
              <a:defRPr>
                <a:solidFill>
                  <a:schemeClr val="accent1"/>
                </a:solidFill>
              </a:defRPr>
            </a:lvl1pPr>
          </a:lstStyle>
          <a:p>
            <a:endParaRPr lang="ru-RU"/>
          </a:p>
        </p:txBody>
      </p:sp>
      <p:sp>
        <p:nvSpPr>
          <p:cNvPr id="18" name="Рисунок 2">
            <a:extLst>
              <a:ext uri="{FF2B5EF4-FFF2-40B4-BE49-F238E27FC236}">
                <a16:creationId xmlns:a16="http://schemas.microsoft.com/office/drawing/2014/main" xmlns="" id="{738784A2-81B9-4C54-8F48-52CB72EF9714}"/>
              </a:ext>
            </a:extLst>
          </p:cNvPr>
          <p:cNvSpPr>
            <a:spLocks noGrp="1"/>
          </p:cNvSpPr>
          <p:nvPr>
            <p:ph type="pic" sz="quarter" idx="14"/>
          </p:nvPr>
        </p:nvSpPr>
        <p:spPr>
          <a:xfrm>
            <a:off x="4595341" y="2303463"/>
            <a:ext cx="4005550" cy="1620837"/>
          </a:xfrm>
        </p:spPr>
        <p:txBody>
          <a:bodyPr/>
          <a:lstStyle>
            <a:lvl1pPr>
              <a:defRPr>
                <a:solidFill>
                  <a:schemeClr val="accent1"/>
                </a:solidFill>
              </a:defRPr>
            </a:lvl1pPr>
          </a:lstStyle>
          <a:p>
            <a:endParaRPr lang="ru-RU"/>
          </a:p>
        </p:txBody>
      </p:sp>
      <p:sp>
        <p:nvSpPr>
          <p:cNvPr id="19" name="Рисунок 2">
            <a:extLst>
              <a:ext uri="{FF2B5EF4-FFF2-40B4-BE49-F238E27FC236}">
                <a16:creationId xmlns:a16="http://schemas.microsoft.com/office/drawing/2014/main" xmlns="" id="{21C4B4FC-EB7C-4B83-9B03-36AC76ADC66E}"/>
              </a:ext>
            </a:extLst>
          </p:cNvPr>
          <p:cNvSpPr>
            <a:spLocks noGrp="1"/>
          </p:cNvSpPr>
          <p:nvPr>
            <p:ph type="pic" sz="quarter" idx="15"/>
          </p:nvPr>
        </p:nvSpPr>
        <p:spPr>
          <a:xfrm>
            <a:off x="8761675" y="2303463"/>
            <a:ext cx="3004875" cy="1620837"/>
          </a:xfrm>
        </p:spPr>
        <p:txBody>
          <a:bodyPr/>
          <a:lstStyle>
            <a:lvl1pPr>
              <a:defRPr>
                <a:solidFill>
                  <a:schemeClr val="accent1"/>
                </a:solidFill>
              </a:defRPr>
            </a:lvl1pPr>
          </a:lstStyle>
          <a:p>
            <a:endParaRPr lang="ru-RU"/>
          </a:p>
        </p:txBody>
      </p:sp>
      <p:sp>
        <p:nvSpPr>
          <p:cNvPr id="20" name="Рисунок 2">
            <a:extLst>
              <a:ext uri="{FF2B5EF4-FFF2-40B4-BE49-F238E27FC236}">
                <a16:creationId xmlns:a16="http://schemas.microsoft.com/office/drawing/2014/main" xmlns="" id="{FC421DAD-9956-40BC-B396-121BDF52207E}"/>
              </a:ext>
            </a:extLst>
          </p:cNvPr>
          <p:cNvSpPr>
            <a:spLocks noGrp="1"/>
          </p:cNvSpPr>
          <p:nvPr>
            <p:ph type="pic" sz="quarter" idx="16"/>
          </p:nvPr>
        </p:nvSpPr>
        <p:spPr>
          <a:xfrm>
            <a:off x="425450" y="4058163"/>
            <a:ext cx="3004875" cy="1620837"/>
          </a:xfrm>
        </p:spPr>
        <p:txBody>
          <a:bodyPr/>
          <a:lstStyle>
            <a:lvl1pPr>
              <a:defRPr>
                <a:solidFill>
                  <a:schemeClr val="accent1"/>
                </a:solidFill>
              </a:defRPr>
            </a:lvl1pPr>
          </a:lstStyle>
          <a:p>
            <a:endParaRPr lang="ru-RU"/>
          </a:p>
        </p:txBody>
      </p:sp>
      <p:sp>
        <p:nvSpPr>
          <p:cNvPr id="21" name="Рисунок 2">
            <a:extLst>
              <a:ext uri="{FF2B5EF4-FFF2-40B4-BE49-F238E27FC236}">
                <a16:creationId xmlns:a16="http://schemas.microsoft.com/office/drawing/2014/main" xmlns="" id="{0596AFFC-6327-4316-8A52-555C5499A3E5}"/>
              </a:ext>
            </a:extLst>
          </p:cNvPr>
          <p:cNvSpPr>
            <a:spLocks noGrp="1"/>
          </p:cNvSpPr>
          <p:nvPr>
            <p:ph type="pic" sz="quarter" idx="17"/>
          </p:nvPr>
        </p:nvSpPr>
        <p:spPr>
          <a:xfrm>
            <a:off x="3606109" y="4058163"/>
            <a:ext cx="4005550" cy="1620837"/>
          </a:xfrm>
        </p:spPr>
        <p:txBody>
          <a:bodyPr/>
          <a:lstStyle>
            <a:lvl1pPr>
              <a:defRPr>
                <a:solidFill>
                  <a:schemeClr val="accent1"/>
                </a:solidFill>
              </a:defRPr>
            </a:lvl1pPr>
          </a:lstStyle>
          <a:p>
            <a:endParaRPr lang="ru-RU"/>
          </a:p>
        </p:txBody>
      </p:sp>
      <p:sp>
        <p:nvSpPr>
          <p:cNvPr id="22" name="Рисунок 2">
            <a:extLst>
              <a:ext uri="{FF2B5EF4-FFF2-40B4-BE49-F238E27FC236}">
                <a16:creationId xmlns:a16="http://schemas.microsoft.com/office/drawing/2014/main" xmlns="" id="{709A8CBC-B10E-4729-8664-C17D4F6947A6}"/>
              </a:ext>
            </a:extLst>
          </p:cNvPr>
          <p:cNvSpPr>
            <a:spLocks noGrp="1"/>
          </p:cNvSpPr>
          <p:nvPr>
            <p:ph type="pic" sz="quarter" idx="18"/>
          </p:nvPr>
        </p:nvSpPr>
        <p:spPr>
          <a:xfrm>
            <a:off x="7776000" y="4058163"/>
            <a:ext cx="4005550" cy="1620837"/>
          </a:xfrm>
        </p:spPr>
        <p:txBody>
          <a:bodyPr/>
          <a:lstStyle>
            <a:lvl1pPr>
              <a:defRPr>
                <a:solidFill>
                  <a:schemeClr val="accent1"/>
                </a:solidFill>
              </a:defRPr>
            </a:lvl1pPr>
          </a:lstStyle>
          <a:p>
            <a:endParaRPr lang="ru-RU"/>
          </a:p>
        </p:txBody>
      </p:sp>
      <p:sp>
        <p:nvSpPr>
          <p:cNvPr id="23" name="Текст 4">
            <a:extLst>
              <a:ext uri="{FF2B5EF4-FFF2-40B4-BE49-F238E27FC236}">
                <a16:creationId xmlns:a16="http://schemas.microsoft.com/office/drawing/2014/main" xmlns="" id="{05550F69-FB7F-4160-902B-8FE3C5C275BB}"/>
              </a:ext>
            </a:extLst>
          </p:cNvPr>
          <p:cNvSpPr>
            <a:spLocks noGrp="1"/>
          </p:cNvSpPr>
          <p:nvPr>
            <p:ph type="body" sz="quarter" idx="19"/>
          </p:nvPr>
        </p:nvSpPr>
        <p:spPr>
          <a:xfrm>
            <a:off x="439739" y="1493838"/>
            <a:ext cx="11341100" cy="627062"/>
          </a:xfrm>
        </p:spPr>
        <p:txBody>
          <a:bodyPr/>
          <a:lstStyle>
            <a:lvl1pPr marL="0" indent="0">
              <a:buNone/>
              <a:defRPr>
                <a:solidFill>
                  <a:schemeClr val="accent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1725302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Пользовательский макет">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xmlns="" id="{CBB7FDFF-D2AD-4235-A46C-DC66DD4D1013}"/>
              </a:ext>
            </a:extLst>
          </p:cNvPr>
          <p:cNvSpPr/>
          <p:nvPr userDrawn="1"/>
        </p:nvSpPr>
        <p:spPr>
          <a:xfrm>
            <a:off x="0" y="0"/>
            <a:ext cx="12192000" cy="234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F2CB05"/>
              </a:solidFill>
            </a:endParaRPr>
          </a:p>
        </p:txBody>
      </p:sp>
      <p:sp>
        <p:nvSpPr>
          <p:cNvPr id="10" name="Текст 9">
            <a:extLst>
              <a:ext uri="{FF2B5EF4-FFF2-40B4-BE49-F238E27FC236}">
                <a16:creationId xmlns:a16="http://schemas.microsoft.com/office/drawing/2014/main" xmlns="" id="{4070D4A9-B599-4348-B256-0E428B8B824E}"/>
              </a:ext>
            </a:extLst>
          </p:cNvPr>
          <p:cNvSpPr>
            <a:spLocks noGrp="1"/>
          </p:cNvSpPr>
          <p:nvPr>
            <p:ph type="body" sz="quarter" idx="10"/>
          </p:nvPr>
        </p:nvSpPr>
        <p:spPr>
          <a:xfrm>
            <a:off x="785813" y="1314450"/>
            <a:ext cx="10664825" cy="1035050"/>
          </a:xfrm>
        </p:spPr>
        <p:txBody>
          <a:bodyPr/>
          <a:lstStyle>
            <a:lvl1pPr marL="0" indent="0" algn="l">
              <a:buNone/>
              <a:defRPr/>
            </a:lvl1pPr>
            <a:lvl2pPr marL="457200" indent="0" algn="l">
              <a:buNone/>
              <a:defRPr/>
            </a:lvl2pPr>
            <a:lvl3pPr marL="914400" indent="0" algn="l">
              <a:buNone/>
              <a:defRPr/>
            </a:lvl3pPr>
            <a:lvl4pPr marL="1371600" indent="0" algn="l">
              <a:buNone/>
              <a:defRPr/>
            </a:lvl4pPr>
            <a:lvl5pPr marL="1828800" indent="0" algn="l">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12" name="Текст 11">
            <a:extLst>
              <a:ext uri="{FF2B5EF4-FFF2-40B4-BE49-F238E27FC236}">
                <a16:creationId xmlns:a16="http://schemas.microsoft.com/office/drawing/2014/main" xmlns="" id="{6EF77BD0-0A00-4EB4-9CDD-5A98ACBE159B}"/>
              </a:ext>
            </a:extLst>
          </p:cNvPr>
          <p:cNvSpPr>
            <a:spLocks noGrp="1"/>
          </p:cNvSpPr>
          <p:nvPr>
            <p:ph type="body" sz="quarter" idx="11"/>
          </p:nvPr>
        </p:nvSpPr>
        <p:spPr>
          <a:xfrm>
            <a:off x="838200" y="2843213"/>
            <a:ext cx="10612438" cy="37814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3" name="Заголовок 12">
            <a:extLst>
              <a:ext uri="{FF2B5EF4-FFF2-40B4-BE49-F238E27FC236}">
                <a16:creationId xmlns:a16="http://schemas.microsoft.com/office/drawing/2014/main" xmlns="" id="{A9322F2F-857E-4FE4-BE4D-D21B4515EC5F}"/>
              </a:ext>
            </a:extLst>
          </p:cNvPr>
          <p:cNvSpPr>
            <a:spLocks noGrp="1"/>
          </p:cNvSpPr>
          <p:nvPr>
            <p:ph type="title"/>
          </p:nvPr>
        </p:nvSpPr>
        <p:spPr/>
        <p:txBody>
          <a:bodyPr/>
          <a:lstStyle>
            <a:lvl1pPr>
              <a:defRPr>
                <a:solidFill>
                  <a:schemeClr val="accent3"/>
                </a:solidFill>
              </a:defRPr>
            </a:lvl1pPr>
          </a:lstStyle>
          <a:p>
            <a:r>
              <a:rPr lang="ru-RU" dirty="0"/>
              <a:t>Образец заголовка</a:t>
            </a:r>
          </a:p>
        </p:txBody>
      </p:sp>
    </p:spTree>
    <p:extLst>
      <p:ext uri="{BB962C8B-B14F-4D97-AF65-F5344CB8AC3E}">
        <p14:creationId xmlns:p14="http://schemas.microsoft.com/office/powerpoint/2010/main" val="249481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6AB12F-3919-42A5-9D52-28C1DE361DB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5B5FE983-91ED-40FC-9704-B9703B862A16}"/>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435FD293-9E72-4E85-80A3-FF4D8D8E6E97}"/>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7323688E-55E4-4D81-890E-EC336702E823}"/>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147A172E-A83B-408A-B0A4-2E5F7035D2AE}"/>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1697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3533554-5169-4CC7-A4B9-9D141DCB46B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E108A324-4A63-43E6-9BBD-85864AB686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477C24C4-894C-409E-9E39-69CFA6E20C0B}"/>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00037769-3786-46C2-A86D-ED5F8347B268}"/>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8481EAF2-D9EA-4EE8-B9A7-F2E9680D8F10}"/>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82854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5679DA0-77CA-42D1-9E41-301657ACEC6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23C4ACEA-FC89-4D93-8E7C-FE16DB6CBDD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4D149FBB-7482-43D8-98B8-BF5BFD05281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795205ED-E192-4047-A673-F6E4B00049D0}"/>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6" name="Нижний колонтитул 5">
            <a:extLst>
              <a:ext uri="{FF2B5EF4-FFF2-40B4-BE49-F238E27FC236}">
                <a16:creationId xmlns:a16="http://schemas.microsoft.com/office/drawing/2014/main" xmlns="" id="{2878A468-C1C1-4B5B-B81A-B95CA4BF00EB}"/>
              </a:ext>
            </a:extLst>
          </p:cNvPr>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a:extLst>
              <a:ext uri="{FF2B5EF4-FFF2-40B4-BE49-F238E27FC236}">
                <a16:creationId xmlns:a16="http://schemas.microsoft.com/office/drawing/2014/main" xmlns="" id="{B74FA79D-0246-4C47-B9A0-628545E61D46}"/>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600923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A2D9698-40DB-4AB0-BD05-36AA0D1E711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FB14F902-6425-4FA6-93D4-724C523F5F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7A049BD2-C62A-4E57-B887-C32B05B19F80}"/>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37E74049-94B3-49AA-8CD7-9172B01C5E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17109F05-4687-4CFD-A436-163973A05E6B}"/>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4EAC0CE0-2AB5-4CBD-8E60-2ABDF65704F1}"/>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8" name="Нижний колонтитул 7">
            <a:extLst>
              <a:ext uri="{FF2B5EF4-FFF2-40B4-BE49-F238E27FC236}">
                <a16:creationId xmlns:a16="http://schemas.microsoft.com/office/drawing/2014/main" xmlns="" id="{3B3D1275-E8E5-480E-90E1-4EADE740B5E5}"/>
              </a:ext>
            </a:extLst>
          </p:cNvPr>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a:extLst>
              <a:ext uri="{FF2B5EF4-FFF2-40B4-BE49-F238E27FC236}">
                <a16:creationId xmlns:a16="http://schemas.microsoft.com/office/drawing/2014/main" xmlns="" id="{1BCDE941-E13C-4D42-AF56-C64BB08DFB44}"/>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21141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770D95C-0797-4F7D-BC50-20E74033F65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16A4E088-2564-49AE-8E4F-8DD392A1CF2D}"/>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4" name="Нижний колонтитул 3">
            <a:extLst>
              <a:ext uri="{FF2B5EF4-FFF2-40B4-BE49-F238E27FC236}">
                <a16:creationId xmlns:a16="http://schemas.microsoft.com/office/drawing/2014/main" xmlns="" id="{01D8E9E9-6661-4367-AB64-688C61CDFCF0}"/>
              </a:ext>
            </a:extLst>
          </p:cNvPr>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a:extLst>
              <a:ext uri="{FF2B5EF4-FFF2-40B4-BE49-F238E27FC236}">
                <a16:creationId xmlns:a16="http://schemas.microsoft.com/office/drawing/2014/main" xmlns="" id="{E15DA628-06E5-4D9C-A79C-DB0B4A4F2A07}"/>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303317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1F5E2C55-0969-41E2-8FFB-082F86A7F798}"/>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3" name="Нижний колонтитул 2">
            <a:extLst>
              <a:ext uri="{FF2B5EF4-FFF2-40B4-BE49-F238E27FC236}">
                <a16:creationId xmlns:a16="http://schemas.microsoft.com/office/drawing/2014/main" xmlns="" id="{62CE4470-2816-455C-8E37-FC40595D615F}"/>
              </a:ext>
            </a:extLst>
          </p:cNvPr>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a:extLst>
              <a:ext uri="{FF2B5EF4-FFF2-40B4-BE49-F238E27FC236}">
                <a16:creationId xmlns:a16="http://schemas.microsoft.com/office/drawing/2014/main" xmlns="" id="{10095C40-48B2-41DD-A014-024576B74309}"/>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41440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55042B5-EF30-4606-8317-A279D26E470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AAA24599-6234-48CF-AD9E-314A84EAE2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C3D57904-A3CD-4307-A279-44285096DA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1EA95DA4-8BB1-4E7F-AF48-045C67366AE1}"/>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6" name="Нижний колонтитул 5">
            <a:extLst>
              <a:ext uri="{FF2B5EF4-FFF2-40B4-BE49-F238E27FC236}">
                <a16:creationId xmlns:a16="http://schemas.microsoft.com/office/drawing/2014/main" xmlns="" id="{1465630F-C522-48EC-9F1F-E5EB2360123C}"/>
              </a:ext>
            </a:extLst>
          </p:cNvPr>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a:extLst>
              <a:ext uri="{FF2B5EF4-FFF2-40B4-BE49-F238E27FC236}">
                <a16:creationId xmlns:a16="http://schemas.microsoft.com/office/drawing/2014/main" xmlns="" id="{7721C11B-307E-411A-A095-F9ECC0B47831}"/>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590602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3431920-2195-4E28-AA90-D5435E4BA31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091F81EF-CBFD-4115-A513-0A50A4CDC8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7AC7EBD3-6E69-4898-8DE6-878FC9E5F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1E07ABFA-DDA1-49CD-87EA-ED4C527076D9}"/>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6" name="Нижний колонтитул 5">
            <a:extLst>
              <a:ext uri="{FF2B5EF4-FFF2-40B4-BE49-F238E27FC236}">
                <a16:creationId xmlns:a16="http://schemas.microsoft.com/office/drawing/2014/main" xmlns="" id="{73580AF6-21B1-4083-AAB1-2DACA204BA91}"/>
              </a:ext>
            </a:extLst>
          </p:cNvPr>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a:extLst>
              <a:ext uri="{FF2B5EF4-FFF2-40B4-BE49-F238E27FC236}">
                <a16:creationId xmlns:a16="http://schemas.microsoft.com/office/drawing/2014/main" xmlns="" id="{38C60580-281C-47D0-9648-B147512E3358}"/>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23495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ACEC1A4-0E58-49C3-B439-240A1A9877A4}"/>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8D451F3B-FD5E-4E7C-85E3-1969A7FCC12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A8B9DA68-4033-4F4D-BA02-F06DD5780F3F}"/>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4E2F5F98-4F93-4447-9EB7-B7EBA24550E8}"/>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CE1C79D1-9967-4DDF-A07B-505B1BB8B517}"/>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14626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20057E58-D846-4199-8F9E-1C0B7031A87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B14FF0D0-E51B-4909-9B60-E67E657A992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13366614-09B2-4A72-B948-DF23AB3418D5}"/>
              </a:ext>
            </a:extLst>
          </p:cNvPr>
          <p:cNvSpPr>
            <a:spLocks noGrp="1"/>
          </p:cNvSpPr>
          <p:nvPr>
            <p:ph type="dt" sz="half" idx="10"/>
          </p:nvPr>
        </p:nvSpPr>
        <p:spPr/>
        <p:txBody>
          <a:body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75A4C8D8-0894-4668-A55F-A450833BED6C}"/>
              </a:ext>
            </a:extLst>
          </p:cNvPr>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3EE9E2D4-6B9E-42F2-85D8-22619C9B4676}"/>
              </a:ext>
            </a:extLst>
          </p:cNvPr>
          <p:cNvSpPr>
            <a:spLocks noGrp="1"/>
          </p:cNvSpPr>
          <p:nvPr>
            <p:ph type="sldNum" sz="quarter" idx="12"/>
          </p:nvPr>
        </p:nvSpPr>
        <p:spPr/>
        <p:txBody>
          <a:body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735458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Пользовательский макет">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xmlns="" id="{CBB7FDFF-D2AD-4235-A46C-DC66DD4D1013}"/>
              </a:ext>
            </a:extLst>
          </p:cNvPr>
          <p:cNvSpPr/>
          <p:nvPr userDrawn="1"/>
        </p:nvSpPr>
        <p:spPr>
          <a:xfrm>
            <a:off x="0" y="4509000"/>
            <a:ext cx="12192000" cy="234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F2CB05"/>
              </a:solidFill>
            </a:endParaRPr>
          </a:p>
        </p:txBody>
      </p:sp>
      <p:sp>
        <p:nvSpPr>
          <p:cNvPr id="10" name="Текст 9">
            <a:extLst>
              <a:ext uri="{FF2B5EF4-FFF2-40B4-BE49-F238E27FC236}">
                <a16:creationId xmlns:a16="http://schemas.microsoft.com/office/drawing/2014/main" xmlns="" id="{4070D4A9-B599-4348-B256-0E428B8B824E}"/>
              </a:ext>
            </a:extLst>
          </p:cNvPr>
          <p:cNvSpPr>
            <a:spLocks noGrp="1"/>
          </p:cNvSpPr>
          <p:nvPr>
            <p:ph type="body" sz="quarter" idx="10"/>
          </p:nvPr>
        </p:nvSpPr>
        <p:spPr>
          <a:xfrm>
            <a:off x="785813" y="1314450"/>
            <a:ext cx="10664825" cy="2924550"/>
          </a:xfrm>
        </p:spPr>
        <p:txBody>
          <a:bodyPr/>
          <a:lstStyle>
            <a:lvl1pPr marL="0" indent="0" algn="l">
              <a:buNone/>
              <a:defRPr/>
            </a:lvl1pPr>
            <a:lvl2pPr marL="457200" indent="0" algn="l">
              <a:buNone/>
              <a:defRPr/>
            </a:lvl2pPr>
            <a:lvl3pPr marL="914400" indent="0" algn="l">
              <a:buNone/>
              <a:defRPr/>
            </a:lvl3pPr>
            <a:lvl4pPr marL="1371600" indent="0" algn="l">
              <a:buNone/>
              <a:defRPr/>
            </a:lvl4pPr>
            <a:lvl5pPr marL="1828800" indent="0" algn="l">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Заголовок 3">
            <a:extLst>
              <a:ext uri="{FF2B5EF4-FFF2-40B4-BE49-F238E27FC236}">
                <a16:creationId xmlns:a16="http://schemas.microsoft.com/office/drawing/2014/main" xmlns="" id="{1D6F7538-3390-41DD-B230-F5083FB829A9}"/>
              </a:ext>
            </a:extLst>
          </p:cNvPr>
          <p:cNvSpPr>
            <a:spLocks noGrp="1"/>
          </p:cNvSpPr>
          <p:nvPr>
            <p:ph type="title"/>
          </p:nvPr>
        </p:nvSpPr>
        <p:spPr>
          <a:xfrm>
            <a:off x="785813" y="55937"/>
            <a:ext cx="10515600" cy="917937"/>
          </a:xfrm>
        </p:spPr>
        <p:txBody>
          <a:bodyPr/>
          <a:lstStyle/>
          <a:p>
            <a:r>
              <a:rPr lang="ru-RU"/>
              <a:t>Образец заголовка</a:t>
            </a:r>
          </a:p>
        </p:txBody>
      </p:sp>
    </p:spTree>
    <p:extLst>
      <p:ext uri="{BB962C8B-B14F-4D97-AF65-F5344CB8AC3E}">
        <p14:creationId xmlns:p14="http://schemas.microsoft.com/office/powerpoint/2010/main" val="1320285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DAB6D58-97DC-44E4-9E0A-561EED96B0BA}"/>
              </a:ext>
            </a:extLst>
          </p:cNvPr>
          <p:cNvSpPr>
            <a:spLocks noGrp="1"/>
          </p:cNvSpPr>
          <p:nvPr>
            <p:ph type="title"/>
          </p:nvPr>
        </p:nvSpPr>
        <p:spPr>
          <a:xfrm>
            <a:off x="3621000" y="365125"/>
            <a:ext cx="7732800" cy="1038875"/>
          </a:xfrm>
        </p:spPr>
        <p:txBody>
          <a:bodyPr/>
          <a:lstStyle/>
          <a:p>
            <a:r>
              <a:rPr lang="ru-RU"/>
              <a:t>Образец заголовка</a:t>
            </a:r>
          </a:p>
        </p:txBody>
      </p:sp>
      <p:sp>
        <p:nvSpPr>
          <p:cNvPr id="6" name="Прямоугольник 5">
            <a:extLst>
              <a:ext uri="{FF2B5EF4-FFF2-40B4-BE49-F238E27FC236}">
                <a16:creationId xmlns:a16="http://schemas.microsoft.com/office/drawing/2014/main" xmlns="" id="{CBB7FDFF-D2AD-4235-A46C-DC66DD4D1013}"/>
              </a:ext>
            </a:extLst>
          </p:cNvPr>
          <p:cNvSpPr/>
          <p:nvPr userDrawn="1"/>
        </p:nvSpPr>
        <p:spPr>
          <a:xfrm>
            <a:off x="0" y="0"/>
            <a:ext cx="285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4" name="Текст 3">
            <a:extLst>
              <a:ext uri="{FF2B5EF4-FFF2-40B4-BE49-F238E27FC236}">
                <a16:creationId xmlns:a16="http://schemas.microsoft.com/office/drawing/2014/main" xmlns="" id="{3E46014F-1F57-473C-840B-91CF6FA9A71D}"/>
              </a:ext>
            </a:extLst>
          </p:cNvPr>
          <p:cNvSpPr>
            <a:spLocks noGrp="1"/>
          </p:cNvSpPr>
          <p:nvPr>
            <p:ph type="body" sz="quarter" idx="10"/>
          </p:nvPr>
        </p:nvSpPr>
        <p:spPr>
          <a:xfrm>
            <a:off x="3576638" y="1673225"/>
            <a:ext cx="7785100" cy="4951413"/>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1613948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3721462-A9E1-4536-9F2D-B2F8F2185D48}"/>
              </a:ext>
            </a:extLst>
          </p:cNvPr>
          <p:cNvSpPr>
            <a:spLocks noGrp="1"/>
          </p:cNvSpPr>
          <p:nvPr>
            <p:ph type="title"/>
          </p:nvPr>
        </p:nvSpPr>
        <p:spPr>
          <a:xfrm>
            <a:off x="6095998" y="365125"/>
            <a:ext cx="5257801" cy="1325563"/>
          </a:xfrm>
        </p:spPr>
        <p:txBody>
          <a:bodyPr/>
          <a:lstStyle>
            <a:lvl1pPr>
              <a:defRPr b="1">
                <a:solidFill>
                  <a:schemeClr val="accent1"/>
                </a:solidFill>
              </a:defRPr>
            </a:lvl1pPr>
          </a:lstStyle>
          <a:p>
            <a:r>
              <a:rPr lang="ru-RU" dirty="0"/>
              <a:t>Образец заголовка</a:t>
            </a:r>
          </a:p>
        </p:txBody>
      </p:sp>
      <p:sp>
        <p:nvSpPr>
          <p:cNvPr id="3" name="Дата 2">
            <a:extLst>
              <a:ext uri="{FF2B5EF4-FFF2-40B4-BE49-F238E27FC236}">
                <a16:creationId xmlns:a16="http://schemas.microsoft.com/office/drawing/2014/main" xmlns="" id="{A18D8509-D379-49B3-A4FE-EDBEE0641797}"/>
              </a:ext>
            </a:extLst>
          </p:cNvPr>
          <p:cNvSpPr>
            <a:spLocks noGrp="1"/>
          </p:cNvSpPr>
          <p:nvPr>
            <p:ph type="dt" sz="half" idx="10"/>
          </p:nvPr>
        </p:nvSpPr>
        <p:spPr/>
        <p:txBody>
          <a:bodyPr/>
          <a:lstStyle>
            <a:lvl1pPr>
              <a:defRPr>
                <a:solidFill>
                  <a:schemeClr val="accent1"/>
                </a:solidFill>
              </a:defRPr>
            </a:lvl1pPr>
          </a:lstStyle>
          <a:p>
            <a:fld id="{90FB3E60-2F82-4C12-95B3-7ACC1B0E5862}" type="datetimeFigureOut">
              <a:rPr lang="ru-RU" smtClean="0">
                <a:solidFill>
                  <a:srgbClr val="025373"/>
                </a:solidFill>
              </a:rPr>
              <a:pPr/>
              <a:t>18.10.2021</a:t>
            </a:fld>
            <a:endParaRPr lang="ru-RU">
              <a:solidFill>
                <a:srgbClr val="025373"/>
              </a:solidFill>
            </a:endParaRPr>
          </a:p>
        </p:txBody>
      </p:sp>
      <p:sp>
        <p:nvSpPr>
          <p:cNvPr id="6" name="Прямоугольник 5">
            <a:extLst>
              <a:ext uri="{FF2B5EF4-FFF2-40B4-BE49-F238E27FC236}">
                <a16:creationId xmlns:a16="http://schemas.microsoft.com/office/drawing/2014/main" xmlns="" id="{1D1B458C-BFE5-4FED-890B-A3C81CBD9E00}"/>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sp>
        <p:nvSpPr>
          <p:cNvPr id="7" name="Прямоугольник 6">
            <a:extLst>
              <a:ext uri="{FF2B5EF4-FFF2-40B4-BE49-F238E27FC236}">
                <a16:creationId xmlns:a16="http://schemas.microsoft.com/office/drawing/2014/main" xmlns="" id="{474EC097-BE1E-47C5-A4A4-558BFD9F9C06}"/>
              </a:ext>
            </a:extLst>
          </p:cNvPr>
          <p:cNvSpPr/>
          <p:nvPr userDrawn="1"/>
        </p:nvSpPr>
        <p:spPr>
          <a:xfrm>
            <a:off x="12450" y="6772425"/>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sp>
        <p:nvSpPr>
          <p:cNvPr id="8" name="Рисунок 2">
            <a:extLst>
              <a:ext uri="{FF2B5EF4-FFF2-40B4-BE49-F238E27FC236}">
                <a16:creationId xmlns:a16="http://schemas.microsoft.com/office/drawing/2014/main" xmlns="" id="{17DD4B55-CA6E-4B68-97C9-646C6EC1FBE1}"/>
              </a:ext>
            </a:extLst>
          </p:cNvPr>
          <p:cNvSpPr>
            <a:spLocks noGrp="1"/>
          </p:cNvSpPr>
          <p:nvPr>
            <p:ph type="pic" sz="quarter" idx="13"/>
          </p:nvPr>
        </p:nvSpPr>
        <p:spPr>
          <a:xfrm>
            <a:off x="20850" y="-575"/>
            <a:ext cx="5186362" cy="6858575"/>
          </a:xfrm>
          <a:solidFill>
            <a:schemeClr val="bg1"/>
          </a:solidFill>
        </p:spPr>
        <p:txBody>
          <a:bodyPr/>
          <a:lstStyle>
            <a:lvl1pPr>
              <a:defRPr>
                <a:solidFill>
                  <a:schemeClr val="accent1"/>
                </a:solidFill>
              </a:defRPr>
            </a:lvl1pPr>
          </a:lstStyle>
          <a:p>
            <a:endParaRPr lang="ru-RU"/>
          </a:p>
        </p:txBody>
      </p:sp>
      <p:grpSp>
        <p:nvGrpSpPr>
          <p:cNvPr id="9" name="Группа 8">
            <a:extLst>
              <a:ext uri="{FF2B5EF4-FFF2-40B4-BE49-F238E27FC236}">
                <a16:creationId xmlns:a16="http://schemas.microsoft.com/office/drawing/2014/main" xmlns="" id="{ECD6CA42-8F84-4EF7-AC44-C6D7CA7B5256}"/>
              </a:ext>
            </a:extLst>
          </p:cNvPr>
          <p:cNvGrpSpPr/>
          <p:nvPr userDrawn="1"/>
        </p:nvGrpSpPr>
        <p:grpSpPr>
          <a:xfrm>
            <a:off x="5207212" y="36075"/>
            <a:ext cx="2844750" cy="274500"/>
            <a:chOff x="5228062" y="49500"/>
            <a:chExt cx="2844750" cy="274500"/>
          </a:xfrm>
          <a:solidFill>
            <a:schemeClr val="accent1"/>
          </a:solidFill>
        </p:grpSpPr>
        <p:sp>
          <p:nvSpPr>
            <p:cNvPr id="10" name="Прямоугольник 9">
              <a:extLst>
                <a:ext uri="{FF2B5EF4-FFF2-40B4-BE49-F238E27FC236}">
                  <a16:creationId xmlns:a16="http://schemas.microsoft.com/office/drawing/2014/main" xmlns="" id="{EF73193D-4957-4A8F-A457-261D1530DEC3}"/>
                </a:ext>
              </a:extLst>
            </p:cNvPr>
            <p:cNvSpPr/>
            <p:nvPr userDrawn="1"/>
          </p:nvSpPr>
          <p:spPr>
            <a:xfrm>
              <a:off x="5228062"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1" name="Блок-схема: объединение 10">
              <a:extLst>
                <a:ext uri="{FF2B5EF4-FFF2-40B4-BE49-F238E27FC236}">
                  <a16:creationId xmlns:a16="http://schemas.microsoft.com/office/drawing/2014/main" xmlns="" id="{9CA2CB59-7E2E-4FE6-B4DA-BC82267C4973}"/>
                </a:ext>
              </a:extLst>
            </p:cNvPr>
            <p:cNvSpPr/>
            <p:nvPr userDrawn="1"/>
          </p:nvSpPr>
          <p:spPr>
            <a:xfrm>
              <a:off x="7465312" y="49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grpSp>
        <p:nvGrpSpPr>
          <p:cNvPr id="12" name="Группа 11">
            <a:extLst>
              <a:ext uri="{FF2B5EF4-FFF2-40B4-BE49-F238E27FC236}">
                <a16:creationId xmlns:a16="http://schemas.microsoft.com/office/drawing/2014/main" xmlns="" id="{F77822EB-8A6C-4A70-8594-303E6651250C}"/>
              </a:ext>
            </a:extLst>
          </p:cNvPr>
          <p:cNvGrpSpPr/>
          <p:nvPr userDrawn="1"/>
        </p:nvGrpSpPr>
        <p:grpSpPr>
          <a:xfrm>
            <a:off x="9382650" y="6596925"/>
            <a:ext cx="2844750" cy="274500"/>
            <a:chOff x="9347250" y="6571200"/>
            <a:chExt cx="2844750" cy="274500"/>
          </a:xfrm>
          <a:solidFill>
            <a:schemeClr val="accent1"/>
          </a:solidFill>
        </p:grpSpPr>
        <p:sp>
          <p:nvSpPr>
            <p:cNvPr id="13" name="Прямоугольник 12">
              <a:extLst>
                <a:ext uri="{FF2B5EF4-FFF2-40B4-BE49-F238E27FC236}">
                  <a16:creationId xmlns:a16="http://schemas.microsoft.com/office/drawing/2014/main" xmlns="" id="{1DA2A97F-749F-48D2-AE48-5762F540EF28}"/>
                </a:ext>
              </a:extLst>
            </p:cNvPr>
            <p:cNvSpPr/>
            <p:nvPr userDrawn="1"/>
          </p:nvSpPr>
          <p:spPr>
            <a:xfrm>
              <a:off x="9651000" y="65712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4" name="Блок-схема: объединение 13">
              <a:extLst>
                <a:ext uri="{FF2B5EF4-FFF2-40B4-BE49-F238E27FC236}">
                  <a16:creationId xmlns:a16="http://schemas.microsoft.com/office/drawing/2014/main" xmlns="" id="{3E93E1D6-3B3B-47F6-966E-B20E50008B90}"/>
                </a:ext>
              </a:extLst>
            </p:cNvPr>
            <p:cNvSpPr/>
            <p:nvPr userDrawn="1"/>
          </p:nvSpPr>
          <p:spPr>
            <a:xfrm rot="10800000">
              <a:off x="9347250" y="65712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sp>
        <p:nvSpPr>
          <p:cNvPr id="16" name="Текст 18">
            <a:extLst>
              <a:ext uri="{FF2B5EF4-FFF2-40B4-BE49-F238E27FC236}">
                <a16:creationId xmlns:a16="http://schemas.microsoft.com/office/drawing/2014/main" xmlns="" id="{57C0137E-3F0D-4D70-B2CA-0E5AD27AD19D}"/>
              </a:ext>
            </a:extLst>
          </p:cNvPr>
          <p:cNvSpPr>
            <a:spLocks noGrp="1"/>
          </p:cNvSpPr>
          <p:nvPr>
            <p:ph type="body" sz="quarter" idx="14"/>
          </p:nvPr>
        </p:nvSpPr>
        <p:spPr>
          <a:xfrm>
            <a:off x="6096000" y="2033588"/>
            <a:ext cx="5186363" cy="4049712"/>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3045401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Пустой слайд">
    <p:bg>
      <p:bgPr>
        <a:solidFill>
          <a:schemeClr val="bg1"/>
        </a:solidFill>
        <a:effectLst/>
      </p:bgPr>
    </p:bg>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xmlns="" id="{595E16D1-998B-48A7-9C66-2F192101B82F}"/>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sp>
        <p:nvSpPr>
          <p:cNvPr id="6" name="Прямоугольник 5">
            <a:extLst>
              <a:ext uri="{FF2B5EF4-FFF2-40B4-BE49-F238E27FC236}">
                <a16:creationId xmlns:a16="http://schemas.microsoft.com/office/drawing/2014/main" xmlns="" id="{548120B5-0C92-46E1-BAA0-BA8A5399D9C2}"/>
              </a:ext>
            </a:extLst>
          </p:cNvPr>
          <p:cNvSpPr/>
          <p:nvPr userDrawn="1"/>
        </p:nvSpPr>
        <p:spPr>
          <a:xfrm>
            <a:off x="0" y="675900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nvGrpSpPr>
          <p:cNvPr id="7" name="Группа 6">
            <a:extLst>
              <a:ext uri="{FF2B5EF4-FFF2-40B4-BE49-F238E27FC236}">
                <a16:creationId xmlns:a16="http://schemas.microsoft.com/office/drawing/2014/main" xmlns="" id="{7BF0CE19-D07F-45F4-8B53-F4AE3EAC0AF5}"/>
              </a:ext>
            </a:extLst>
          </p:cNvPr>
          <p:cNvGrpSpPr/>
          <p:nvPr userDrawn="1"/>
        </p:nvGrpSpPr>
        <p:grpSpPr>
          <a:xfrm>
            <a:off x="4161000" y="150"/>
            <a:ext cx="2844750" cy="286020"/>
            <a:chOff x="9347250" y="37980"/>
            <a:chExt cx="2844750" cy="286020"/>
          </a:xfrm>
          <a:solidFill>
            <a:schemeClr val="accent1"/>
          </a:solidFill>
        </p:grpSpPr>
        <p:sp>
          <p:nvSpPr>
            <p:cNvPr id="8" name="Прямоугольник 7">
              <a:extLst>
                <a:ext uri="{FF2B5EF4-FFF2-40B4-BE49-F238E27FC236}">
                  <a16:creationId xmlns:a16="http://schemas.microsoft.com/office/drawing/2014/main" xmlns="" id="{56D0ED7C-6F6D-4A0C-B5BF-D4C886121974}"/>
                </a:ext>
              </a:extLst>
            </p:cNvPr>
            <p:cNvSpPr/>
            <p:nvPr userDrawn="1"/>
          </p:nvSpPr>
          <p:spPr>
            <a:xfrm>
              <a:off x="9651000"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9" name="Блок-схема: объединение 8">
              <a:extLst>
                <a:ext uri="{FF2B5EF4-FFF2-40B4-BE49-F238E27FC236}">
                  <a16:creationId xmlns:a16="http://schemas.microsoft.com/office/drawing/2014/main" xmlns="" id="{F6313D72-2173-410E-9DAC-5F683BF77D8C}"/>
                </a:ext>
              </a:extLst>
            </p:cNvPr>
            <p:cNvSpPr/>
            <p:nvPr userDrawn="1"/>
          </p:nvSpPr>
          <p:spPr>
            <a:xfrm>
              <a:off x="9347250" y="3798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grpSp>
        <p:nvGrpSpPr>
          <p:cNvPr id="10" name="Группа 9">
            <a:extLst>
              <a:ext uri="{FF2B5EF4-FFF2-40B4-BE49-F238E27FC236}">
                <a16:creationId xmlns:a16="http://schemas.microsoft.com/office/drawing/2014/main" xmlns="" id="{9D0FFF0F-DED0-4533-AA04-278237E63B65}"/>
              </a:ext>
            </a:extLst>
          </p:cNvPr>
          <p:cNvGrpSpPr/>
          <p:nvPr userDrawn="1"/>
        </p:nvGrpSpPr>
        <p:grpSpPr>
          <a:xfrm>
            <a:off x="-35250" y="6583500"/>
            <a:ext cx="2844750" cy="274500"/>
            <a:chOff x="-35250" y="6583500"/>
            <a:chExt cx="2844750" cy="274500"/>
          </a:xfrm>
          <a:solidFill>
            <a:schemeClr val="accent1"/>
          </a:solidFill>
        </p:grpSpPr>
        <p:sp>
          <p:nvSpPr>
            <p:cNvPr id="11" name="Прямоугольник 10">
              <a:extLst>
                <a:ext uri="{FF2B5EF4-FFF2-40B4-BE49-F238E27FC236}">
                  <a16:creationId xmlns:a16="http://schemas.microsoft.com/office/drawing/2014/main" xmlns="" id="{01E034F0-B288-495E-B8C4-5A4D6270B72C}"/>
                </a:ext>
              </a:extLst>
            </p:cNvPr>
            <p:cNvSpPr/>
            <p:nvPr userDrawn="1"/>
          </p:nvSpPr>
          <p:spPr>
            <a:xfrm>
              <a:off x="-35250" y="6583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2" name="Блок-схема: объединение 11">
              <a:extLst>
                <a:ext uri="{FF2B5EF4-FFF2-40B4-BE49-F238E27FC236}">
                  <a16:creationId xmlns:a16="http://schemas.microsoft.com/office/drawing/2014/main" xmlns="" id="{7F3095C1-9AE8-47F3-8F8B-8B149C02C892}"/>
                </a:ext>
              </a:extLst>
            </p:cNvPr>
            <p:cNvSpPr/>
            <p:nvPr userDrawn="1"/>
          </p:nvSpPr>
          <p:spPr>
            <a:xfrm rot="10800000">
              <a:off x="2202000" y="6583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sp>
        <p:nvSpPr>
          <p:cNvPr id="13" name="Рисунок 2">
            <a:extLst>
              <a:ext uri="{FF2B5EF4-FFF2-40B4-BE49-F238E27FC236}">
                <a16:creationId xmlns:a16="http://schemas.microsoft.com/office/drawing/2014/main" xmlns="" id="{9563E350-4964-48DA-95EE-507A76F6014F}"/>
              </a:ext>
            </a:extLst>
          </p:cNvPr>
          <p:cNvSpPr>
            <a:spLocks noGrp="1"/>
          </p:cNvSpPr>
          <p:nvPr>
            <p:ph type="pic" sz="quarter" idx="10"/>
          </p:nvPr>
        </p:nvSpPr>
        <p:spPr>
          <a:xfrm>
            <a:off x="7005638" y="9000"/>
            <a:ext cx="5186362" cy="3330000"/>
          </a:xfrm>
        </p:spPr>
        <p:txBody>
          <a:bodyPr/>
          <a:lstStyle>
            <a:lvl1pPr>
              <a:defRPr>
                <a:solidFill>
                  <a:schemeClr val="accent1"/>
                </a:solidFill>
              </a:defRPr>
            </a:lvl1pPr>
          </a:lstStyle>
          <a:p>
            <a:endParaRPr lang="ru-RU"/>
          </a:p>
        </p:txBody>
      </p:sp>
      <p:sp>
        <p:nvSpPr>
          <p:cNvPr id="14" name="Заголовок 16">
            <a:extLst>
              <a:ext uri="{FF2B5EF4-FFF2-40B4-BE49-F238E27FC236}">
                <a16:creationId xmlns:a16="http://schemas.microsoft.com/office/drawing/2014/main" xmlns="" id="{E44DF226-C979-4C53-9AB3-F30F19A61E56}"/>
              </a:ext>
            </a:extLst>
          </p:cNvPr>
          <p:cNvSpPr>
            <a:spLocks noGrp="1"/>
          </p:cNvSpPr>
          <p:nvPr>
            <p:ph type="title"/>
          </p:nvPr>
        </p:nvSpPr>
        <p:spPr>
          <a:xfrm>
            <a:off x="664987" y="485501"/>
            <a:ext cx="5257800" cy="1325563"/>
          </a:xfrm>
        </p:spPr>
        <p:txBody>
          <a:bodyPr/>
          <a:lstStyle>
            <a:lvl1pPr>
              <a:defRPr b="1">
                <a:solidFill>
                  <a:schemeClr val="accent1"/>
                </a:solidFill>
              </a:defRPr>
            </a:lvl1pPr>
          </a:lstStyle>
          <a:p>
            <a:r>
              <a:rPr lang="ru-RU" dirty="0"/>
              <a:t>Образец заголовка</a:t>
            </a:r>
          </a:p>
        </p:txBody>
      </p:sp>
      <p:sp>
        <p:nvSpPr>
          <p:cNvPr id="15" name="Текст 18">
            <a:extLst>
              <a:ext uri="{FF2B5EF4-FFF2-40B4-BE49-F238E27FC236}">
                <a16:creationId xmlns:a16="http://schemas.microsoft.com/office/drawing/2014/main" xmlns="" id="{C0D997C5-63D2-40A5-8978-8A0E7A482F38}"/>
              </a:ext>
            </a:extLst>
          </p:cNvPr>
          <p:cNvSpPr>
            <a:spLocks noGrp="1"/>
          </p:cNvSpPr>
          <p:nvPr>
            <p:ph type="body" sz="quarter" idx="11"/>
          </p:nvPr>
        </p:nvSpPr>
        <p:spPr>
          <a:xfrm>
            <a:off x="664987" y="2153964"/>
            <a:ext cx="5186363" cy="4049712"/>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6" name="Рисунок 2">
            <a:extLst>
              <a:ext uri="{FF2B5EF4-FFF2-40B4-BE49-F238E27FC236}">
                <a16:creationId xmlns:a16="http://schemas.microsoft.com/office/drawing/2014/main" xmlns="" id="{0DC8507B-223A-4D10-9873-5F8CBA1FA68A}"/>
              </a:ext>
            </a:extLst>
          </p:cNvPr>
          <p:cNvSpPr>
            <a:spLocks noGrp="1"/>
          </p:cNvSpPr>
          <p:nvPr>
            <p:ph type="pic" sz="quarter" idx="12"/>
          </p:nvPr>
        </p:nvSpPr>
        <p:spPr>
          <a:xfrm>
            <a:off x="6984638" y="3519000"/>
            <a:ext cx="5186362" cy="3330000"/>
          </a:xfrm>
        </p:spPr>
        <p:txBody>
          <a:bodyPr/>
          <a:lstStyle>
            <a:lvl1pPr>
              <a:defRPr>
                <a:solidFill>
                  <a:schemeClr val="accent1"/>
                </a:solidFill>
              </a:defRPr>
            </a:lvl1pPr>
          </a:lstStyle>
          <a:p>
            <a:endParaRPr lang="ru-RU"/>
          </a:p>
        </p:txBody>
      </p:sp>
    </p:spTree>
    <p:extLst>
      <p:ext uri="{BB962C8B-B14F-4D97-AF65-F5344CB8AC3E}">
        <p14:creationId xmlns:p14="http://schemas.microsoft.com/office/powerpoint/2010/main" val="1744772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4C31BDB-50F3-43CA-877E-F9C7672D8469}"/>
              </a:ext>
            </a:extLst>
          </p:cNvPr>
          <p:cNvSpPr>
            <a:spLocks noGrp="1"/>
          </p:cNvSpPr>
          <p:nvPr>
            <p:ph type="title"/>
          </p:nvPr>
        </p:nvSpPr>
        <p:spPr/>
        <p:txBody>
          <a:bodyPr/>
          <a:lstStyle>
            <a:lvl1pPr>
              <a:defRPr b="1">
                <a:solidFill>
                  <a:schemeClr val="accent1"/>
                </a:solidFill>
              </a:defRPr>
            </a:lvl1pPr>
          </a:lstStyle>
          <a:p>
            <a:r>
              <a:rPr lang="ru-RU" dirty="0"/>
              <a:t>Образец заголовка</a:t>
            </a:r>
          </a:p>
        </p:txBody>
      </p:sp>
      <p:sp>
        <p:nvSpPr>
          <p:cNvPr id="7" name="Объект 2">
            <a:extLst>
              <a:ext uri="{FF2B5EF4-FFF2-40B4-BE49-F238E27FC236}">
                <a16:creationId xmlns:a16="http://schemas.microsoft.com/office/drawing/2014/main" xmlns="" id="{74453DF6-9509-45CB-BD4E-84F90C1C94D0}"/>
              </a:ext>
            </a:extLst>
          </p:cNvPr>
          <p:cNvSpPr>
            <a:spLocks noGrp="1"/>
          </p:cNvSpPr>
          <p:nvPr>
            <p:ph idx="1"/>
          </p:nvPr>
        </p:nvSpPr>
        <p:spPr>
          <a:xfrm>
            <a:off x="838200" y="1825625"/>
            <a:ext cx="10515600" cy="4351338"/>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 name="Прямоугольник 9">
            <a:extLst>
              <a:ext uri="{FF2B5EF4-FFF2-40B4-BE49-F238E27FC236}">
                <a16:creationId xmlns:a16="http://schemas.microsoft.com/office/drawing/2014/main" xmlns="" id="{8AF27442-62D0-4CA6-81B4-B7FDDA51A9A2}"/>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sp>
        <p:nvSpPr>
          <p:cNvPr id="11" name="Прямоугольник 10">
            <a:extLst>
              <a:ext uri="{FF2B5EF4-FFF2-40B4-BE49-F238E27FC236}">
                <a16:creationId xmlns:a16="http://schemas.microsoft.com/office/drawing/2014/main" xmlns="" id="{E1FD6AC4-0F96-4D40-B8AD-EF85E9EDE11D}"/>
              </a:ext>
            </a:extLst>
          </p:cNvPr>
          <p:cNvSpPr/>
          <p:nvPr userDrawn="1"/>
        </p:nvSpPr>
        <p:spPr>
          <a:xfrm>
            <a:off x="0" y="675900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nvGrpSpPr>
          <p:cNvPr id="12" name="Группа 11">
            <a:extLst>
              <a:ext uri="{FF2B5EF4-FFF2-40B4-BE49-F238E27FC236}">
                <a16:creationId xmlns:a16="http://schemas.microsoft.com/office/drawing/2014/main" xmlns="" id="{73640FF5-D492-4210-9DE4-D7B66426125F}"/>
              </a:ext>
            </a:extLst>
          </p:cNvPr>
          <p:cNvGrpSpPr/>
          <p:nvPr userDrawn="1"/>
        </p:nvGrpSpPr>
        <p:grpSpPr>
          <a:xfrm>
            <a:off x="9347250" y="37980"/>
            <a:ext cx="2844750" cy="286020"/>
            <a:chOff x="9347250" y="37980"/>
            <a:chExt cx="2844750" cy="286020"/>
          </a:xfrm>
          <a:solidFill>
            <a:schemeClr val="accent1"/>
          </a:solidFill>
        </p:grpSpPr>
        <p:sp>
          <p:nvSpPr>
            <p:cNvPr id="13" name="Прямоугольник 12">
              <a:extLst>
                <a:ext uri="{FF2B5EF4-FFF2-40B4-BE49-F238E27FC236}">
                  <a16:creationId xmlns:a16="http://schemas.microsoft.com/office/drawing/2014/main" xmlns="" id="{062B47E0-EF90-4ECC-A73E-6E5DA1F62FCD}"/>
                </a:ext>
              </a:extLst>
            </p:cNvPr>
            <p:cNvSpPr/>
            <p:nvPr userDrawn="1"/>
          </p:nvSpPr>
          <p:spPr>
            <a:xfrm>
              <a:off x="9651000"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4" name="Блок-схема: объединение 13">
              <a:extLst>
                <a:ext uri="{FF2B5EF4-FFF2-40B4-BE49-F238E27FC236}">
                  <a16:creationId xmlns:a16="http://schemas.microsoft.com/office/drawing/2014/main" xmlns="" id="{2FC4DE4B-558A-425B-A23E-B63E93533558}"/>
                </a:ext>
              </a:extLst>
            </p:cNvPr>
            <p:cNvSpPr/>
            <p:nvPr userDrawn="1"/>
          </p:nvSpPr>
          <p:spPr>
            <a:xfrm>
              <a:off x="9347250" y="3798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grpSp>
        <p:nvGrpSpPr>
          <p:cNvPr id="15" name="Группа 14">
            <a:extLst>
              <a:ext uri="{FF2B5EF4-FFF2-40B4-BE49-F238E27FC236}">
                <a16:creationId xmlns:a16="http://schemas.microsoft.com/office/drawing/2014/main" xmlns="" id="{D1C3AA05-E7C7-4C27-A908-2E47AFEBA600}"/>
              </a:ext>
            </a:extLst>
          </p:cNvPr>
          <p:cNvGrpSpPr/>
          <p:nvPr userDrawn="1"/>
        </p:nvGrpSpPr>
        <p:grpSpPr>
          <a:xfrm>
            <a:off x="-35250" y="6583500"/>
            <a:ext cx="2844750" cy="274500"/>
            <a:chOff x="-35250" y="6583500"/>
            <a:chExt cx="2844750" cy="274500"/>
          </a:xfrm>
          <a:solidFill>
            <a:schemeClr val="accent1"/>
          </a:solidFill>
        </p:grpSpPr>
        <p:sp>
          <p:nvSpPr>
            <p:cNvPr id="16" name="Прямоугольник 15">
              <a:extLst>
                <a:ext uri="{FF2B5EF4-FFF2-40B4-BE49-F238E27FC236}">
                  <a16:creationId xmlns:a16="http://schemas.microsoft.com/office/drawing/2014/main" xmlns="" id="{D94BF255-53E4-439B-83D0-7DE93A9900DD}"/>
                </a:ext>
              </a:extLst>
            </p:cNvPr>
            <p:cNvSpPr/>
            <p:nvPr userDrawn="1"/>
          </p:nvSpPr>
          <p:spPr>
            <a:xfrm>
              <a:off x="-35250" y="6583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25373"/>
                </a:solidFill>
              </a:endParaRPr>
            </a:p>
          </p:txBody>
        </p:sp>
        <p:sp>
          <p:nvSpPr>
            <p:cNvPr id="17" name="Блок-схема: объединение 16">
              <a:extLst>
                <a:ext uri="{FF2B5EF4-FFF2-40B4-BE49-F238E27FC236}">
                  <a16:creationId xmlns:a16="http://schemas.microsoft.com/office/drawing/2014/main" xmlns="" id="{E38044D4-D5F4-4E1E-8B74-E24D6E7B2929}"/>
                </a:ext>
              </a:extLst>
            </p:cNvPr>
            <p:cNvSpPr/>
            <p:nvPr userDrawn="1"/>
          </p:nvSpPr>
          <p:spPr>
            <a:xfrm rot="10800000">
              <a:off x="2202000" y="6583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25373"/>
                </a:solidFill>
              </a:endParaRPr>
            </a:p>
          </p:txBody>
        </p:sp>
      </p:grpSp>
    </p:spTree>
    <p:extLst>
      <p:ext uri="{BB962C8B-B14F-4D97-AF65-F5344CB8AC3E}">
        <p14:creationId xmlns:p14="http://schemas.microsoft.com/office/powerpoint/2010/main" val="1123577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bg>
      <p:bgPr>
        <a:solidFill>
          <a:schemeClr val="bg1"/>
        </a:solidFill>
        <a:effectLst/>
      </p:bgPr>
    </p:bg>
    <p:spTree>
      <p:nvGrpSpPr>
        <p:cNvPr id="1" name=""/>
        <p:cNvGrpSpPr/>
        <p:nvPr/>
      </p:nvGrpSpPr>
      <p:grpSpPr>
        <a:xfrm>
          <a:off x="0" y="0"/>
          <a:ext cx="0" cy="0"/>
          <a:chOff x="0" y="0"/>
          <a:chExt cx="0" cy="0"/>
        </a:xfrm>
      </p:grpSpPr>
      <p:sp>
        <p:nvSpPr>
          <p:cNvPr id="16" name="Заголовок 11">
            <a:extLst>
              <a:ext uri="{FF2B5EF4-FFF2-40B4-BE49-F238E27FC236}">
                <a16:creationId xmlns:a16="http://schemas.microsoft.com/office/drawing/2014/main" xmlns="" id="{AC7B45C4-0029-484F-BC10-E13FF56236DF}"/>
              </a:ext>
            </a:extLst>
          </p:cNvPr>
          <p:cNvSpPr>
            <a:spLocks noGrp="1"/>
          </p:cNvSpPr>
          <p:nvPr>
            <p:ph type="title"/>
          </p:nvPr>
        </p:nvSpPr>
        <p:spPr>
          <a:xfrm>
            <a:off x="425450" y="234000"/>
            <a:ext cx="11341100" cy="1035000"/>
          </a:xfrm>
        </p:spPr>
        <p:txBody>
          <a:bodyPr/>
          <a:lstStyle>
            <a:lvl1pPr>
              <a:defRPr>
                <a:solidFill>
                  <a:schemeClr val="accent1"/>
                </a:solidFill>
              </a:defRPr>
            </a:lvl1pPr>
          </a:lstStyle>
          <a:p>
            <a:r>
              <a:rPr lang="ru-RU" dirty="0"/>
              <a:t>Образец заголовка</a:t>
            </a:r>
          </a:p>
        </p:txBody>
      </p:sp>
      <p:sp>
        <p:nvSpPr>
          <p:cNvPr id="17" name="Рисунок 2">
            <a:extLst>
              <a:ext uri="{FF2B5EF4-FFF2-40B4-BE49-F238E27FC236}">
                <a16:creationId xmlns:a16="http://schemas.microsoft.com/office/drawing/2014/main" xmlns="" id="{F8FF044D-1DB9-4B7C-9D24-F0D3A3DD3C0C}"/>
              </a:ext>
            </a:extLst>
          </p:cNvPr>
          <p:cNvSpPr>
            <a:spLocks noGrp="1"/>
          </p:cNvSpPr>
          <p:nvPr>
            <p:ph type="pic" sz="quarter" idx="13"/>
          </p:nvPr>
        </p:nvSpPr>
        <p:spPr>
          <a:xfrm>
            <a:off x="425450" y="2303463"/>
            <a:ext cx="4005550" cy="1620837"/>
          </a:xfrm>
        </p:spPr>
        <p:txBody>
          <a:bodyPr/>
          <a:lstStyle>
            <a:lvl1pPr>
              <a:defRPr>
                <a:solidFill>
                  <a:schemeClr val="accent1"/>
                </a:solidFill>
              </a:defRPr>
            </a:lvl1pPr>
          </a:lstStyle>
          <a:p>
            <a:endParaRPr lang="ru-RU"/>
          </a:p>
        </p:txBody>
      </p:sp>
      <p:sp>
        <p:nvSpPr>
          <p:cNvPr id="18" name="Рисунок 2">
            <a:extLst>
              <a:ext uri="{FF2B5EF4-FFF2-40B4-BE49-F238E27FC236}">
                <a16:creationId xmlns:a16="http://schemas.microsoft.com/office/drawing/2014/main" xmlns="" id="{738784A2-81B9-4C54-8F48-52CB72EF9714}"/>
              </a:ext>
            </a:extLst>
          </p:cNvPr>
          <p:cNvSpPr>
            <a:spLocks noGrp="1"/>
          </p:cNvSpPr>
          <p:nvPr>
            <p:ph type="pic" sz="quarter" idx="14"/>
          </p:nvPr>
        </p:nvSpPr>
        <p:spPr>
          <a:xfrm>
            <a:off x="4595341" y="2303463"/>
            <a:ext cx="4005550" cy="1620837"/>
          </a:xfrm>
        </p:spPr>
        <p:txBody>
          <a:bodyPr/>
          <a:lstStyle>
            <a:lvl1pPr>
              <a:defRPr>
                <a:solidFill>
                  <a:schemeClr val="accent1"/>
                </a:solidFill>
              </a:defRPr>
            </a:lvl1pPr>
          </a:lstStyle>
          <a:p>
            <a:endParaRPr lang="ru-RU"/>
          </a:p>
        </p:txBody>
      </p:sp>
      <p:sp>
        <p:nvSpPr>
          <p:cNvPr id="19" name="Рисунок 2">
            <a:extLst>
              <a:ext uri="{FF2B5EF4-FFF2-40B4-BE49-F238E27FC236}">
                <a16:creationId xmlns:a16="http://schemas.microsoft.com/office/drawing/2014/main" xmlns="" id="{21C4B4FC-EB7C-4B83-9B03-36AC76ADC66E}"/>
              </a:ext>
            </a:extLst>
          </p:cNvPr>
          <p:cNvSpPr>
            <a:spLocks noGrp="1"/>
          </p:cNvSpPr>
          <p:nvPr>
            <p:ph type="pic" sz="quarter" idx="15"/>
          </p:nvPr>
        </p:nvSpPr>
        <p:spPr>
          <a:xfrm>
            <a:off x="8761675" y="2303463"/>
            <a:ext cx="3004875" cy="1620837"/>
          </a:xfrm>
        </p:spPr>
        <p:txBody>
          <a:bodyPr/>
          <a:lstStyle>
            <a:lvl1pPr>
              <a:defRPr>
                <a:solidFill>
                  <a:schemeClr val="accent1"/>
                </a:solidFill>
              </a:defRPr>
            </a:lvl1pPr>
          </a:lstStyle>
          <a:p>
            <a:endParaRPr lang="ru-RU"/>
          </a:p>
        </p:txBody>
      </p:sp>
      <p:sp>
        <p:nvSpPr>
          <p:cNvPr id="20" name="Рисунок 2">
            <a:extLst>
              <a:ext uri="{FF2B5EF4-FFF2-40B4-BE49-F238E27FC236}">
                <a16:creationId xmlns:a16="http://schemas.microsoft.com/office/drawing/2014/main" xmlns="" id="{FC421DAD-9956-40BC-B396-121BDF52207E}"/>
              </a:ext>
            </a:extLst>
          </p:cNvPr>
          <p:cNvSpPr>
            <a:spLocks noGrp="1"/>
          </p:cNvSpPr>
          <p:nvPr>
            <p:ph type="pic" sz="quarter" idx="16"/>
          </p:nvPr>
        </p:nvSpPr>
        <p:spPr>
          <a:xfrm>
            <a:off x="425450" y="4058163"/>
            <a:ext cx="3004875" cy="1620837"/>
          </a:xfrm>
        </p:spPr>
        <p:txBody>
          <a:bodyPr/>
          <a:lstStyle>
            <a:lvl1pPr>
              <a:defRPr>
                <a:solidFill>
                  <a:schemeClr val="accent1"/>
                </a:solidFill>
              </a:defRPr>
            </a:lvl1pPr>
          </a:lstStyle>
          <a:p>
            <a:endParaRPr lang="ru-RU"/>
          </a:p>
        </p:txBody>
      </p:sp>
      <p:sp>
        <p:nvSpPr>
          <p:cNvPr id="21" name="Рисунок 2">
            <a:extLst>
              <a:ext uri="{FF2B5EF4-FFF2-40B4-BE49-F238E27FC236}">
                <a16:creationId xmlns:a16="http://schemas.microsoft.com/office/drawing/2014/main" xmlns="" id="{0596AFFC-6327-4316-8A52-555C5499A3E5}"/>
              </a:ext>
            </a:extLst>
          </p:cNvPr>
          <p:cNvSpPr>
            <a:spLocks noGrp="1"/>
          </p:cNvSpPr>
          <p:nvPr>
            <p:ph type="pic" sz="quarter" idx="17"/>
          </p:nvPr>
        </p:nvSpPr>
        <p:spPr>
          <a:xfrm>
            <a:off x="3606109" y="4058163"/>
            <a:ext cx="4005550" cy="1620837"/>
          </a:xfrm>
        </p:spPr>
        <p:txBody>
          <a:bodyPr/>
          <a:lstStyle>
            <a:lvl1pPr>
              <a:defRPr>
                <a:solidFill>
                  <a:schemeClr val="accent1"/>
                </a:solidFill>
              </a:defRPr>
            </a:lvl1pPr>
          </a:lstStyle>
          <a:p>
            <a:endParaRPr lang="ru-RU"/>
          </a:p>
        </p:txBody>
      </p:sp>
      <p:sp>
        <p:nvSpPr>
          <p:cNvPr id="22" name="Рисунок 2">
            <a:extLst>
              <a:ext uri="{FF2B5EF4-FFF2-40B4-BE49-F238E27FC236}">
                <a16:creationId xmlns:a16="http://schemas.microsoft.com/office/drawing/2014/main" xmlns="" id="{709A8CBC-B10E-4729-8664-C17D4F6947A6}"/>
              </a:ext>
            </a:extLst>
          </p:cNvPr>
          <p:cNvSpPr>
            <a:spLocks noGrp="1"/>
          </p:cNvSpPr>
          <p:nvPr>
            <p:ph type="pic" sz="quarter" idx="18"/>
          </p:nvPr>
        </p:nvSpPr>
        <p:spPr>
          <a:xfrm>
            <a:off x="7776000" y="4058163"/>
            <a:ext cx="4005550" cy="1620837"/>
          </a:xfrm>
        </p:spPr>
        <p:txBody>
          <a:bodyPr/>
          <a:lstStyle>
            <a:lvl1pPr>
              <a:defRPr>
                <a:solidFill>
                  <a:schemeClr val="accent1"/>
                </a:solidFill>
              </a:defRPr>
            </a:lvl1pPr>
          </a:lstStyle>
          <a:p>
            <a:endParaRPr lang="ru-RU"/>
          </a:p>
        </p:txBody>
      </p:sp>
      <p:sp>
        <p:nvSpPr>
          <p:cNvPr id="23" name="Текст 4">
            <a:extLst>
              <a:ext uri="{FF2B5EF4-FFF2-40B4-BE49-F238E27FC236}">
                <a16:creationId xmlns:a16="http://schemas.microsoft.com/office/drawing/2014/main" xmlns="" id="{05550F69-FB7F-4160-902B-8FE3C5C275BB}"/>
              </a:ext>
            </a:extLst>
          </p:cNvPr>
          <p:cNvSpPr>
            <a:spLocks noGrp="1"/>
          </p:cNvSpPr>
          <p:nvPr>
            <p:ph type="body" sz="quarter" idx="19"/>
          </p:nvPr>
        </p:nvSpPr>
        <p:spPr>
          <a:xfrm>
            <a:off x="439739" y="1493838"/>
            <a:ext cx="11341100" cy="627062"/>
          </a:xfrm>
        </p:spPr>
        <p:txBody>
          <a:bodyPr/>
          <a:lstStyle>
            <a:lvl1pPr marL="0" indent="0">
              <a:buNone/>
              <a:defRPr>
                <a:solidFill>
                  <a:schemeClr val="accent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3630174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presentation-creation.ru/"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hyperlink" Target="https://presentation-creation.ru/" TargetMode="Externa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theme" Target="../theme/theme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48E8430-DDB9-4451-9D36-B3AF2E7697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CBE93D94-3035-46FC-A88F-4C3D803A53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6FC1E060-1FC4-4335-BB7B-E97E627FA9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66DED04A-12F8-4119-ACB5-AA522965E3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8DF0D0D2-7346-4BE2-B3F5-7DE8403A2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pic>
        <p:nvPicPr>
          <p:cNvPr id="7" name="Рисунок 6">
            <a:hlinkClick r:id="rId22"/>
            <a:extLst>
              <a:ext uri="{FF2B5EF4-FFF2-40B4-BE49-F238E27FC236}">
                <a16:creationId xmlns:a16="http://schemas.microsoft.com/office/drawing/2014/main" xmlns="" id="{43780347-ADC3-4039-95E5-9DAF405C2D48}"/>
              </a:ext>
            </a:extLst>
          </p:cNvPr>
          <p:cNvPicPr>
            <a:picLocks noChangeAspect="1"/>
          </p:cNvPicPr>
          <p:nvPr userDrawn="1"/>
        </p:nvPicPr>
        <p:blipFill>
          <a:blip r:embed="rId23">
            <a:extLst>
              <a:ext uri="{28A0092B-C50C-407E-A947-70E740481C1C}">
                <a14:useLocalDpi xmlns:a14="http://schemas.microsoft.com/office/drawing/2010/main"/>
              </a:ext>
            </a:extLst>
          </a:blip>
          <a:stretch>
            <a:fillRect/>
          </a:stretch>
        </p:blipFill>
        <p:spPr>
          <a:xfrm>
            <a:off x="-1194000" y="367393"/>
            <a:ext cx="757762" cy="757762"/>
          </a:xfrm>
          <a:prstGeom prst="rect">
            <a:avLst/>
          </a:prstGeom>
        </p:spPr>
      </p:pic>
    </p:spTree>
    <p:extLst>
      <p:ext uri="{BB962C8B-B14F-4D97-AF65-F5344CB8AC3E}">
        <p14:creationId xmlns:p14="http://schemas.microsoft.com/office/powerpoint/2010/main" val="3262786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701" r:id="rId2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48E8430-DDB9-4451-9D36-B3AF2E7697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CBE93D94-3035-46FC-A88F-4C3D803A53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6FC1E060-1FC4-4335-BB7B-E97E627FA9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93E2BF-9ADC-477C-B985-ED6A3FE2C52E}" type="datetimeFigureOut">
              <a:rPr lang="ru-RU" smtClean="0">
                <a:solidFill>
                  <a:prstClr val="black">
                    <a:tint val="75000"/>
                  </a:prstClr>
                </a:solidFill>
              </a:rPr>
              <a:pPr/>
              <a:t>18.10.2021</a:t>
            </a:fld>
            <a:endParaRPr lang="ru-RU">
              <a:solidFill>
                <a:prstClr val="black">
                  <a:tint val="75000"/>
                </a:prstClr>
              </a:solidFill>
            </a:endParaRPr>
          </a:p>
        </p:txBody>
      </p:sp>
      <p:sp>
        <p:nvSpPr>
          <p:cNvPr id="5" name="Нижний колонтитул 4">
            <a:extLst>
              <a:ext uri="{FF2B5EF4-FFF2-40B4-BE49-F238E27FC236}">
                <a16:creationId xmlns:a16="http://schemas.microsoft.com/office/drawing/2014/main" xmlns="" id="{66DED04A-12F8-4119-ACB5-AA522965E3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a:extLst>
              <a:ext uri="{FF2B5EF4-FFF2-40B4-BE49-F238E27FC236}">
                <a16:creationId xmlns:a16="http://schemas.microsoft.com/office/drawing/2014/main" xmlns="" id="{8DF0D0D2-7346-4BE2-B3F5-7DE8403A2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424E6-770A-4943-8DFB-C07B33ECB3B4}" type="slidenum">
              <a:rPr lang="ru-RU" smtClean="0">
                <a:solidFill>
                  <a:prstClr val="black">
                    <a:tint val="75000"/>
                  </a:prstClr>
                </a:solidFill>
              </a:rPr>
              <a:pPr/>
              <a:t>‹#›</a:t>
            </a:fld>
            <a:endParaRPr lang="ru-RU">
              <a:solidFill>
                <a:prstClr val="black">
                  <a:tint val="75000"/>
                </a:prstClr>
              </a:solidFill>
            </a:endParaRPr>
          </a:p>
        </p:txBody>
      </p:sp>
      <p:pic>
        <p:nvPicPr>
          <p:cNvPr id="7" name="Рисунок 6">
            <a:hlinkClick r:id="rId21"/>
            <a:extLst>
              <a:ext uri="{FF2B5EF4-FFF2-40B4-BE49-F238E27FC236}">
                <a16:creationId xmlns:a16="http://schemas.microsoft.com/office/drawing/2014/main" xmlns="" id="{43780347-ADC3-4039-95E5-9DAF405C2D48}"/>
              </a:ext>
            </a:extLst>
          </p:cNvPr>
          <p:cNvPicPr>
            <a:picLocks noChangeAspect="1"/>
          </p:cNvPicPr>
          <p:nvPr userDrawn="1"/>
        </p:nvPicPr>
        <p:blipFill>
          <a:blip r:embed="rId22">
            <a:extLst>
              <a:ext uri="{28A0092B-C50C-407E-A947-70E740481C1C}">
                <a14:useLocalDpi xmlns:a14="http://schemas.microsoft.com/office/drawing/2010/main"/>
              </a:ext>
            </a:extLst>
          </a:blip>
          <a:stretch>
            <a:fillRect/>
          </a:stretch>
        </p:blipFill>
        <p:spPr>
          <a:xfrm>
            <a:off x="-1194000" y="367393"/>
            <a:ext cx="757762" cy="757762"/>
          </a:xfrm>
          <a:prstGeom prst="rect">
            <a:avLst/>
          </a:prstGeom>
        </p:spPr>
      </p:pic>
    </p:spTree>
    <p:extLst>
      <p:ext uri="{BB962C8B-B14F-4D97-AF65-F5344CB8AC3E}">
        <p14:creationId xmlns:p14="http://schemas.microsoft.com/office/powerpoint/2010/main" val="2242364618"/>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1.xml"/><Relationship Id="rId6" Type="http://schemas.openxmlformats.org/officeDocument/2006/relationships/image" Target="../media/image6.svg"/><Relationship Id="rId5" Type="http://schemas.openxmlformats.org/officeDocument/2006/relationships/image" Target="../media/image4.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13.jpeg"/><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zakon.rada.gov.ua/laws/show/463-2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xmlns="" id="{57A3F9B0-C61E-4C60-847E-58C20F285CD3}"/>
              </a:ext>
            </a:extLst>
          </p:cNvPr>
          <p:cNvSpPr/>
          <p:nvPr/>
        </p:nvSpPr>
        <p:spPr>
          <a:xfrm>
            <a:off x="0" y="0"/>
            <a:ext cx="12192000" cy="6858000"/>
          </a:xfrm>
          <a:prstGeom prst="rect">
            <a:avLst/>
          </a:prstGeom>
          <a:solidFill>
            <a:schemeClr val="accent1">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1" name="Прямоугольник 10">
            <a:extLst>
              <a:ext uri="{FF2B5EF4-FFF2-40B4-BE49-F238E27FC236}">
                <a16:creationId xmlns:a16="http://schemas.microsoft.com/office/drawing/2014/main" xmlns="" id="{C3A62C24-D04B-48C3-AA2C-139B09BA2CCB}"/>
              </a:ext>
            </a:extLst>
          </p:cNvPr>
          <p:cNvSpPr/>
          <p:nvPr/>
        </p:nvSpPr>
        <p:spPr>
          <a:xfrm>
            <a:off x="1236000" y="683550"/>
            <a:ext cx="9720000" cy="5467500"/>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7" name="Заголовок 6">
            <a:extLst>
              <a:ext uri="{FF2B5EF4-FFF2-40B4-BE49-F238E27FC236}">
                <a16:creationId xmlns:a16="http://schemas.microsoft.com/office/drawing/2014/main" xmlns="" id="{F517E966-A564-45E1-84EA-531571F5224C}"/>
              </a:ext>
            </a:extLst>
          </p:cNvPr>
          <p:cNvSpPr>
            <a:spLocks noGrp="1"/>
          </p:cNvSpPr>
          <p:nvPr>
            <p:ph type="ctrTitle"/>
          </p:nvPr>
        </p:nvSpPr>
        <p:spPr>
          <a:xfrm>
            <a:off x="1524000" y="1899000"/>
            <a:ext cx="9144000" cy="2387600"/>
          </a:xfrm>
        </p:spPr>
        <p:txBody>
          <a:bodyPr>
            <a:normAutofit fontScale="90000"/>
          </a:bodyPr>
          <a:lstStyle/>
          <a:p>
            <a:r>
              <a:rPr lang="uk-UA" b="1" dirty="0" smtClean="0">
                <a:solidFill>
                  <a:schemeClr val="accent3"/>
                </a:solidFill>
              </a:rPr>
              <a:t>Положення про дистанційну форму здобуття повної загальної середньої освіти</a:t>
            </a:r>
            <a:endParaRPr lang="uk-UA" dirty="0">
              <a:solidFill>
                <a:schemeClr val="accent3"/>
              </a:solidFill>
            </a:endParaRPr>
          </a:p>
        </p:txBody>
      </p:sp>
      <p:sp>
        <p:nvSpPr>
          <p:cNvPr id="13" name="Прямоугольник 12">
            <a:extLst>
              <a:ext uri="{FF2B5EF4-FFF2-40B4-BE49-F238E27FC236}">
                <a16:creationId xmlns:a16="http://schemas.microsoft.com/office/drawing/2014/main" xmlns="" id="{B7677A69-23E8-4468-B0C1-F200BA6A0BB0}"/>
              </a:ext>
            </a:extLst>
          </p:cNvPr>
          <p:cNvSpPr/>
          <p:nvPr/>
        </p:nvSpPr>
        <p:spPr>
          <a:xfrm>
            <a:off x="456450" y="257400"/>
            <a:ext cx="11318400" cy="6366600"/>
          </a:xfrm>
          <a:prstGeom prst="rect">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pic>
        <p:nvPicPr>
          <p:cNvPr id="14" name="Рисунок 13">
            <a:extLst>
              <a:ext uri="{FF2B5EF4-FFF2-40B4-BE49-F238E27FC236}">
                <a16:creationId xmlns:a16="http://schemas.microsoft.com/office/drawing/2014/main" xmlns="" id="{E80EDFB5-21BB-424E-8BAF-06E45D4C893C}"/>
              </a:ext>
            </a:extLst>
          </p:cNvPr>
          <p:cNvPicPr>
            <a:picLocks noChangeAspect="1"/>
          </p:cNvPicPr>
          <p:nvPr/>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xmlns="" r:embed="rId4"/>
              </a:ext>
            </a:extLst>
          </a:blip>
          <a:stretch>
            <a:fillRect/>
          </a:stretch>
        </p:blipFill>
        <p:spPr>
          <a:xfrm>
            <a:off x="4431000" y="5259697"/>
            <a:ext cx="630000" cy="630000"/>
          </a:xfrm>
          <a:prstGeom prst="rect">
            <a:avLst/>
          </a:prstGeom>
        </p:spPr>
      </p:pic>
      <p:pic>
        <p:nvPicPr>
          <p:cNvPr id="15" name="Рисунок 14">
            <a:extLst>
              <a:ext uri="{FF2B5EF4-FFF2-40B4-BE49-F238E27FC236}">
                <a16:creationId xmlns:a16="http://schemas.microsoft.com/office/drawing/2014/main" xmlns="" id="{E1E6CC90-E5B5-4EE1-ADD7-BE64FB1EA8A7}"/>
              </a:ext>
            </a:extLst>
          </p:cNvPr>
          <p:cNvPicPr>
            <a:picLocks noChangeAspect="1"/>
          </p:cNvPicPr>
          <p:nvPr/>
        </p:nvPicPr>
        <p:blipFill>
          <a:blip r:embed="rId5" cstate="screen">
            <a:extLst>
              <a:ext uri="{28A0092B-C50C-407E-A947-70E740481C1C}">
                <a14:useLocalDpi xmlns:a14="http://schemas.microsoft.com/office/drawing/2010/main"/>
              </a:ext>
              <a:ext uri="{96DAC541-7B7A-43D3-8B79-37D633B846F1}">
                <asvg:svgBlip xmlns:asvg="http://schemas.microsoft.com/office/drawing/2016/SVG/main" xmlns="" r:embed="rId6"/>
              </a:ext>
            </a:extLst>
          </a:blip>
          <a:srcRect/>
          <a:stretch/>
        </p:blipFill>
        <p:spPr>
          <a:xfrm>
            <a:off x="5331000" y="5255626"/>
            <a:ext cx="630000" cy="630000"/>
          </a:xfrm>
          <a:prstGeom prst="rect">
            <a:avLst/>
          </a:prstGeom>
        </p:spPr>
      </p:pic>
      <p:pic>
        <p:nvPicPr>
          <p:cNvPr id="16" name="Рисунок 15">
            <a:extLst>
              <a:ext uri="{FF2B5EF4-FFF2-40B4-BE49-F238E27FC236}">
                <a16:creationId xmlns:a16="http://schemas.microsoft.com/office/drawing/2014/main" xmlns="" id="{E6322B80-1B25-4544-A91D-02C0F51B7795}"/>
              </a:ext>
            </a:extLst>
          </p:cNvPr>
          <p:cNvPicPr>
            <a:picLocks noChangeAspect="1"/>
          </p:cNvPicPr>
          <p:nvPr/>
        </p:nvPicPr>
        <p:blipFill>
          <a:blip r:embed="rId7" cstate="screen">
            <a:extLst>
              <a:ext uri="{28A0092B-C50C-407E-A947-70E740481C1C}">
                <a14:useLocalDpi xmlns:a14="http://schemas.microsoft.com/office/drawing/2010/main"/>
              </a:ext>
              <a:ext uri="{96DAC541-7B7A-43D3-8B79-37D633B846F1}">
                <asvg:svgBlip xmlns:asvg="http://schemas.microsoft.com/office/drawing/2016/SVG/main" xmlns="" r:embed="rId8"/>
              </a:ext>
            </a:extLst>
          </a:blip>
          <a:srcRect/>
          <a:stretch/>
        </p:blipFill>
        <p:spPr>
          <a:xfrm>
            <a:off x="6231000" y="5255626"/>
            <a:ext cx="630000" cy="630000"/>
          </a:xfrm>
          <a:prstGeom prst="rect">
            <a:avLst/>
          </a:prstGeom>
        </p:spPr>
      </p:pic>
      <p:pic>
        <p:nvPicPr>
          <p:cNvPr id="17" name="Рисунок 16">
            <a:extLst>
              <a:ext uri="{FF2B5EF4-FFF2-40B4-BE49-F238E27FC236}">
                <a16:creationId xmlns:a16="http://schemas.microsoft.com/office/drawing/2014/main" xmlns="" id="{715D470A-5CBB-4A2B-BB08-5E60D48A0DEF}"/>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xmlns="" r:embed="rId10"/>
              </a:ext>
            </a:extLst>
          </a:blip>
          <a:srcRect/>
          <a:stretch/>
        </p:blipFill>
        <p:spPr>
          <a:xfrm>
            <a:off x="7131000" y="5255626"/>
            <a:ext cx="630000" cy="630000"/>
          </a:xfrm>
          <a:prstGeom prst="rect">
            <a:avLst/>
          </a:prstGeom>
        </p:spPr>
      </p:pic>
    </p:spTree>
    <p:extLst>
      <p:ext uri="{BB962C8B-B14F-4D97-AF65-F5344CB8AC3E}">
        <p14:creationId xmlns:p14="http://schemas.microsoft.com/office/powerpoint/2010/main" val="3027564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reeform 3"/>
          <p:cNvSpPr>
            <a:spLocks noEditPoints="1"/>
          </p:cNvSpPr>
          <p:nvPr/>
        </p:nvSpPr>
        <p:spPr bwMode="auto">
          <a:xfrm rot="19861066">
            <a:off x="2552700" y="1865093"/>
            <a:ext cx="563212" cy="561976"/>
          </a:xfrm>
          <a:custGeom>
            <a:avLst/>
            <a:gdLst/>
            <a:ahLst/>
            <a:cxnLst>
              <a:cxn ang="0">
                <a:pos x="432" y="152"/>
              </a:cxn>
              <a:cxn ang="0">
                <a:pos x="455" y="196"/>
              </a:cxn>
              <a:cxn ang="0">
                <a:pos x="502" y="192"/>
              </a:cxn>
              <a:cxn ang="0">
                <a:pos x="526" y="212"/>
              </a:cxn>
              <a:cxn ang="0">
                <a:pos x="531" y="274"/>
              </a:cxn>
              <a:cxn ang="0">
                <a:pos x="511" y="298"/>
              </a:cxn>
              <a:cxn ang="0">
                <a:pos x="465" y="302"/>
              </a:cxn>
              <a:cxn ang="0">
                <a:pos x="450" y="350"/>
              </a:cxn>
              <a:cxn ang="0">
                <a:pos x="486" y="380"/>
              </a:cxn>
              <a:cxn ang="0">
                <a:pos x="488" y="411"/>
              </a:cxn>
              <a:cxn ang="0">
                <a:pos x="448" y="459"/>
              </a:cxn>
              <a:cxn ang="0">
                <a:pos x="417" y="462"/>
              </a:cxn>
              <a:cxn ang="0">
                <a:pos x="382" y="432"/>
              </a:cxn>
              <a:cxn ang="0">
                <a:pos x="337" y="456"/>
              </a:cxn>
              <a:cxn ang="0">
                <a:pos x="341" y="502"/>
              </a:cxn>
              <a:cxn ang="0">
                <a:pos x="321" y="526"/>
              </a:cxn>
              <a:cxn ang="0">
                <a:pos x="258" y="531"/>
              </a:cxn>
              <a:cxn ang="0">
                <a:pos x="234" y="511"/>
              </a:cxn>
              <a:cxn ang="0">
                <a:pos x="230" y="465"/>
              </a:cxn>
              <a:cxn ang="0">
                <a:pos x="182" y="450"/>
              </a:cxn>
              <a:cxn ang="0">
                <a:pos x="152" y="485"/>
              </a:cxn>
              <a:cxn ang="0">
                <a:pos x="121" y="488"/>
              </a:cxn>
              <a:cxn ang="0">
                <a:pos x="73" y="448"/>
              </a:cxn>
              <a:cxn ang="0">
                <a:pos x="71" y="417"/>
              </a:cxn>
              <a:cxn ang="0">
                <a:pos x="100" y="381"/>
              </a:cxn>
              <a:cxn ang="0">
                <a:pos x="77" y="336"/>
              </a:cxn>
              <a:cxn ang="0">
                <a:pos x="31" y="340"/>
              </a:cxn>
              <a:cxn ang="0">
                <a:pos x="7" y="320"/>
              </a:cxn>
              <a:cxn ang="0">
                <a:pos x="1" y="258"/>
              </a:cxn>
              <a:cxn ang="0">
                <a:pos x="21" y="234"/>
              </a:cxn>
              <a:cxn ang="0">
                <a:pos x="68" y="230"/>
              </a:cxn>
              <a:cxn ang="0">
                <a:pos x="83" y="182"/>
              </a:cxn>
              <a:cxn ang="0">
                <a:pos x="47" y="152"/>
              </a:cxn>
              <a:cxn ang="0">
                <a:pos x="45" y="121"/>
              </a:cxn>
              <a:cxn ang="0">
                <a:pos x="85" y="73"/>
              </a:cxn>
              <a:cxn ang="0">
                <a:pos x="116" y="70"/>
              </a:cxn>
              <a:cxn ang="0">
                <a:pos x="152" y="100"/>
              </a:cxn>
              <a:cxn ang="0">
                <a:pos x="196" y="77"/>
              </a:cxn>
              <a:cxn ang="0">
                <a:pos x="192" y="31"/>
              </a:cxn>
              <a:cxn ang="0">
                <a:pos x="212" y="7"/>
              </a:cxn>
              <a:cxn ang="0">
                <a:pos x="275" y="1"/>
              </a:cxn>
              <a:cxn ang="0">
                <a:pos x="298" y="21"/>
              </a:cxn>
              <a:cxn ang="0">
                <a:pos x="303" y="68"/>
              </a:cxn>
              <a:cxn ang="0">
                <a:pos x="350" y="83"/>
              </a:cxn>
              <a:cxn ang="0">
                <a:pos x="380" y="47"/>
              </a:cxn>
              <a:cxn ang="0">
                <a:pos x="411" y="44"/>
              </a:cxn>
              <a:cxn ang="0">
                <a:pos x="460" y="84"/>
              </a:cxn>
              <a:cxn ang="0">
                <a:pos x="462" y="115"/>
              </a:cxn>
              <a:cxn ang="0">
                <a:pos x="432" y="152"/>
              </a:cxn>
              <a:cxn ang="0">
                <a:pos x="331" y="189"/>
              </a:cxn>
              <a:cxn ang="0">
                <a:pos x="189" y="201"/>
              </a:cxn>
              <a:cxn ang="0">
                <a:pos x="202" y="344"/>
              </a:cxn>
              <a:cxn ang="0">
                <a:pos x="344" y="331"/>
              </a:cxn>
              <a:cxn ang="0">
                <a:pos x="331" y="189"/>
              </a:cxn>
            </a:cxnLst>
            <a:rect l="0" t="0" r="r" b="b"/>
            <a:pathLst>
              <a:path w="533" h="532">
                <a:moveTo>
                  <a:pt x="432" y="152"/>
                </a:moveTo>
                <a:cubicBezTo>
                  <a:pt x="442" y="165"/>
                  <a:pt x="450" y="180"/>
                  <a:pt x="455" y="196"/>
                </a:cubicBezTo>
                <a:cubicBezTo>
                  <a:pt x="502" y="192"/>
                  <a:pt x="502" y="192"/>
                  <a:pt x="502" y="192"/>
                </a:cubicBezTo>
                <a:cubicBezTo>
                  <a:pt x="514" y="191"/>
                  <a:pt x="525" y="200"/>
                  <a:pt x="526" y="212"/>
                </a:cubicBezTo>
                <a:cubicBezTo>
                  <a:pt x="531" y="274"/>
                  <a:pt x="531" y="274"/>
                  <a:pt x="531" y="274"/>
                </a:cubicBezTo>
                <a:cubicBezTo>
                  <a:pt x="533" y="286"/>
                  <a:pt x="524" y="297"/>
                  <a:pt x="511" y="298"/>
                </a:cubicBezTo>
                <a:cubicBezTo>
                  <a:pt x="465" y="302"/>
                  <a:pt x="465" y="302"/>
                  <a:pt x="465" y="302"/>
                </a:cubicBezTo>
                <a:cubicBezTo>
                  <a:pt x="462" y="319"/>
                  <a:pt x="457" y="335"/>
                  <a:pt x="450" y="350"/>
                </a:cubicBezTo>
                <a:cubicBezTo>
                  <a:pt x="486" y="380"/>
                  <a:pt x="486" y="380"/>
                  <a:pt x="486" y="380"/>
                </a:cubicBezTo>
                <a:cubicBezTo>
                  <a:pt x="495" y="388"/>
                  <a:pt x="496" y="402"/>
                  <a:pt x="488" y="411"/>
                </a:cubicBezTo>
                <a:cubicBezTo>
                  <a:pt x="448" y="459"/>
                  <a:pt x="448" y="459"/>
                  <a:pt x="448" y="459"/>
                </a:cubicBezTo>
                <a:cubicBezTo>
                  <a:pt x="440" y="469"/>
                  <a:pt x="426" y="470"/>
                  <a:pt x="417" y="462"/>
                </a:cubicBezTo>
                <a:cubicBezTo>
                  <a:pt x="382" y="432"/>
                  <a:pt x="382" y="432"/>
                  <a:pt x="382" y="432"/>
                </a:cubicBezTo>
                <a:cubicBezTo>
                  <a:pt x="368" y="442"/>
                  <a:pt x="352" y="450"/>
                  <a:pt x="337" y="456"/>
                </a:cubicBezTo>
                <a:cubicBezTo>
                  <a:pt x="341" y="502"/>
                  <a:pt x="341" y="502"/>
                  <a:pt x="341" y="502"/>
                </a:cubicBezTo>
                <a:cubicBezTo>
                  <a:pt x="342" y="514"/>
                  <a:pt x="333" y="524"/>
                  <a:pt x="321" y="526"/>
                </a:cubicBezTo>
                <a:cubicBezTo>
                  <a:pt x="258" y="531"/>
                  <a:pt x="258" y="531"/>
                  <a:pt x="258" y="531"/>
                </a:cubicBezTo>
                <a:cubicBezTo>
                  <a:pt x="246" y="532"/>
                  <a:pt x="236" y="523"/>
                  <a:pt x="234" y="511"/>
                </a:cubicBezTo>
                <a:cubicBezTo>
                  <a:pt x="230" y="465"/>
                  <a:pt x="230" y="465"/>
                  <a:pt x="230" y="465"/>
                </a:cubicBezTo>
                <a:cubicBezTo>
                  <a:pt x="214" y="462"/>
                  <a:pt x="198" y="457"/>
                  <a:pt x="182" y="450"/>
                </a:cubicBezTo>
                <a:cubicBezTo>
                  <a:pt x="152" y="485"/>
                  <a:pt x="152" y="485"/>
                  <a:pt x="152" y="485"/>
                </a:cubicBezTo>
                <a:cubicBezTo>
                  <a:pt x="145" y="495"/>
                  <a:pt x="131" y="496"/>
                  <a:pt x="121" y="488"/>
                </a:cubicBezTo>
                <a:cubicBezTo>
                  <a:pt x="73" y="448"/>
                  <a:pt x="73" y="448"/>
                  <a:pt x="73" y="448"/>
                </a:cubicBezTo>
                <a:cubicBezTo>
                  <a:pt x="64" y="440"/>
                  <a:pt x="63" y="426"/>
                  <a:pt x="71" y="417"/>
                </a:cubicBezTo>
                <a:cubicBezTo>
                  <a:pt x="100" y="381"/>
                  <a:pt x="100" y="381"/>
                  <a:pt x="100" y="381"/>
                </a:cubicBezTo>
                <a:cubicBezTo>
                  <a:pt x="91" y="367"/>
                  <a:pt x="83" y="352"/>
                  <a:pt x="77" y="336"/>
                </a:cubicBezTo>
                <a:cubicBezTo>
                  <a:pt x="31" y="340"/>
                  <a:pt x="31" y="340"/>
                  <a:pt x="31" y="340"/>
                </a:cubicBezTo>
                <a:cubicBezTo>
                  <a:pt x="19" y="342"/>
                  <a:pt x="8" y="333"/>
                  <a:pt x="7" y="320"/>
                </a:cubicBezTo>
                <a:cubicBezTo>
                  <a:pt x="1" y="258"/>
                  <a:pt x="1" y="258"/>
                  <a:pt x="1" y="258"/>
                </a:cubicBezTo>
                <a:cubicBezTo>
                  <a:pt x="0" y="246"/>
                  <a:pt x="9" y="235"/>
                  <a:pt x="21" y="234"/>
                </a:cubicBezTo>
                <a:cubicBezTo>
                  <a:pt x="68" y="230"/>
                  <a:pt x="68" y="230"/>
                  <a:pt x="68" y="230"/>
                </a:cubicBezTo>
                <a:cubicBezTo>
                  <a:pt x="71" y="214"/>
                  <a:pt x="76" y="197"/>
                  <a:pt x="83" y="182"/>
                </a:cubicBezTo>
                <a:cubicBezTo>
                  <a:pt x="47" y="152"/>
                  <a:pt x="47" y="152"/>
                  <a:pt x="47" y="152"/>
                </a:cubicBezTo>
                <a:cubicBezTo>
                  <a:pt x="38" y="144"/>
                  <a:pt x="37" y="130"/>
                  <a:pt x="45" y="121"/>
                </a:cubicBezTo>
                <a:cubicBezTo>
                  <a:pt x="85" y="73"/>
                  <a:pt x="85" y="73"/>
                  <a:pt x="85" y="73"/>
                </a:cubicBezTo>
                <a:cubicBezTo>
                  <a:pt x="93" y="64"/>
                  <a:pt x="107" y="62"/>
                  <a:pt x="116" y="70"/>
                </a:cubicBezTo>
                <a:cubicBezTo>
                  <a:pt x="152" y="100"/>
                  <a:pt x="152" y="100"/>
                  <a:pt x="152" y="100"/>
                </a:cubicBezTo>
                <a:cubicBezTo>
                  <a:pt x="166" y="91"/>
                  <a:pt x="181" y="83"/>
                  <a:pt x="196" y="77"/>
                </a:cubicBezTo>
                <a:cubicBezTo>
                  <a:pt x="192" y="31"/>
                  <a:pt x="192" y="31"/>
                  <a:pt x="192" y="31"/>
                </a:cubicBezTo>
                <a:cubicBezTo>
                  <a:pt x="191" y="19"/>
                  <a:pt x="200" y="8"/>
                  <a:pt x="212" y="7"/>
                </a:cubicBezTo>
                <a:cubicBezTo>
                  <a:pt x="275" y="1"/>
                  <a:pt x="275" y="1"/>
                  <a:pt x="275" y="1"/>
                </a:cubicBezTo>
                <a:cubicBezTo>
                  <a:pt x="287" y="0"/>
                  <a:pt x="297" y="9"/>
                  <a:pt x="298" y="21"/>
                </a:cubicBezTo>
                <a:cubicBezTo>
                  <a:pt x="303" y="68"/>
                  <a:pt x="303" y="68"/>
                  <a:pt x="303" y="68"/>
                </a:cubicBezTo>
                <a:cubicBezTo>
                  <a:pt x="319" y="71"/>
                  <a:pt x="335" y="76"/>
                  <a:pt x="350" y="83"/>
                </a:cubicBezTo>
                <a:cubicBezTo>
                  <a:pt x="380" y="47"/>
                  <a:pt x="380" y="47"/>
                  <a:pt x="380" y="47"/>
                </a:cubicBezTo>
                <a:cubicBezTo>
                  <a:pt x="388" y="38"/>
                  <a:pt x="402" y="36"/>
                  <a:pt x="411" y="44"/>
                </a:cubicBezTo>
                <a:cubicBezTo>
                  <a:pt x="460" y="84"/>
                  <a:pt x="460" y="84"/>
                  <a:pt x="460" y="84"/>
                </a:cubicBezTo>
                <a:cubicBezTo>
                  <a:pt x="469" y="92"/>
                  <a:pt x="470" y="106"/>
                  <a:pt x="462" y="115"/>
                </a:cubicBezTo>
                <a:cubicBezTo>
                  <a:pt x="432" y="152"/>
                  <a:pt x="432" y="152"/>
                  <a:pt x="432" y="152"/>
                </a:cubicBezTo>
                <a:close/>
                <a:moveTo>
                  <a:pt x="331" y="189"/>
                </a:moveTo>
                <a:cubicBezTo>
                  <a:pt x="288" y="153"/>
                  <a:pt x="225" y="158"/>
                  <a:pt x="189" y="201"/>
                </a:cubicBezTo>
                <a:cubicBezTo>
                  <a:pt x="153" y="244"/>
                  <a:pt x="159" y="308"/>
                  <a:pt x="202" y="344"/>
                </a:cubicBezTo>
                <a:cubicBezTo>
                  <a:pt x="244" y="380"/>
                  <a:pt x="308" y="374"/>
                  <a:pt x="344" y="331"/>
                </a:cubicBezTo>
                <a:cubicBezTo>
                  <a:pt x="380" y="288"/>
                  <a:pt x="374" y="224"/>
                  <a:pt x="331" y="189"/>
                </a:cubicBezTo>
                <a:close/>
              </a:path>
            </a:pathLst>
          </a:custGeom>
          <a:solidFill>
            <a:schemeClr val="tx1">
              <a:lumMod val="60000"/>
              <a:lumOff val="40000"/>
            </a:schemeClr>
          </a:solidFill>
          <a:ln w="9525">
            <a:noFill/>
            <a:round/>
            <a:headEnd/>
            <a:tailEnd/>
          </a:ln>
        </p:spPr>
        <p:txBody>
          <a:bodyPr/>
          <a:lstStyle/>
          <a:p>
            <a:endParaRPr lang="en-US"/>
          </a:p>
        </p:txBody>
      </p:sp>
      <p:sp>
        <p:nvSpPr>
          <p:cNvPr id="65" name="Freeform 3"/>
          <p:cNvSpPr>
            <a:spLocks noEditPoints="1"/>
          </p:cNvSpPr>
          <p:nvPr/>
        </p:nvSpPr>
        <p:spPr bwMode="auto">
          <a:xfrm rot="20352207">
            <a:off x="3104482" y="1860713"/>
            <a:ext cx="563212" cy="561976"/>
          </a:xfrm>
          <a:custGeom>
            <a:avLst/>
            <a:gdLst/>
            <a:ahLst/>
            <a:cxnLst>
              <a:cxn ang="0">
                <a:pos x="432" y="152"/>
              </a:cxn>
              <a:cxn ang="0">
                <a:pos x="455" y="196"/>
              </a:cxn>
              <a:cxn ang="0">
                <a:pos x="502" y="192"/>
              </a:cxn>
              <a:cxn ang="0">
                <a:pos x="526" y="212"/>
              </a:cxn>
              <a:cxn ang="0">
                <a:pos x="531" y="274"/>
              </a:cxn>
              <a:cxn ang="0">
                <a:pos x="511" y="298"/>
              </a:cxn>
              <a:cxn ang="0">
                <a:pos x="465" y="302"/>
              </a:cxn>
              <a:cxn ang="0">
                <a:pos x="450" y="350"/>
              </a:cxn>
              <a:cxn ang="0">
                <a:pos x="486" y="380"/>
              </a:cxn>
              <a:cxn ang="0">
                <a:pos x="488" y="411"/>
              </a:cxn>
              <a:cxn ang="0">
                <a:pos x="448" y="459"/>
              </a:cxn>
              <a:cxn ang="0">
                <a:pos x="417" y="462"/>
              </a:cxn>
              <a:cxn ang="0">
                <a:pos x="382" y="432"/>
              </a:cxn>
              <a:cxn ang="0">
                <a:pos x="337" y="456"/>
              </a:cxn>
              <a:cxn ang="0">
                <a:pos x="341" y="502"/>
              </a:cxn>
              <a:cxn ang="0">
                <a:pos x="321" y="526"/>
              </a:cxn>
              <a:cxn ang="0">
                <a:pos x="258" y="531"/>
              </a:cxn>
              <a:cxn ang="0">
                <a:pos x="234" y="511"/>
              </a:cxn>
              <a:cxn ang="0">
                <a:pos x="230" y="465"/>
              </a:cxn>
              <a:cxn ang="0">
                <a:pos x="182" y="450"/>
              </a:cxn>
              <a:cxn ang="0">
                <a:pos x="152" y="485"/>
              </a:cxn>
              <a:cxn ang="0">
                <a:pos x="121" y="488"/>
              </a:cxn>
              <a:cxn ang="0">
                <a:pos x="73" y="448"/>
              </a:cxn>
              <a:cxn ang="0">
                <a:pos x="71" y="417"/>
              </a:cxn>
              <a:cxn ang="0">
                <a:pos x="100" y="381"/>
              </a:cxn>
              <a:cxn ang="0">
                <a:pos x="77" y="336"/>
              </a:cxn>
              <a:cxn ang="0">
                <a:pos x="31" y="340"/>
              </a:cxn>
              <a:cxn ang="0">
                <a:pos x="7" y="320"/>
              </a:cxn>
              <a:cxn ang="0">
                <a:pos x="1" y="258"/>
              </a:cxn>
              <a:cxn ang="0">
                <a:pos x="21" y="234"/>
              </a:cxn>
              <a:cxn ang="0">
                <a:pos x="68" y="230"/>
              </a:cxn>
              <a:cxn ang="0">
                <a:pos x="83" y="182"/>
              </a:cxn>
              <a:cxn ang="0">
                <a:pos x="47" y="152"/>
              </a:cxn>
              <a:cxn ang="0">
                <a:pos x="45" y="121"/>
              </a:cxn>
              <a:cxn ang="0">
                <a:pos x="85" y="73"/>
              </a:cxn>
              <a:cxn ang="0">
                <a:pos x="116" y="70"/>
              </a:cxn>
              <a:cxn ang="0">
                <a:pos x="152" y="100"/>
              </a:cxn>
              <a:cxn ang="0">
                <a:pos x="196" y="77"/>
              </a:cxn>
              <a:cxn ang="0">
                <a:pos x="192" y="31"/>
              </a:cxn>
              <a:cxn ang="0">
                <a:pos x="212" y="7"/>
              </a:cxn>
              <a:cxn ang="0">
                <a:pos x="275" y="1"/>
              </a:cxn>
              <a:cxn ang="0">
                <a:pos x="298" y="21"/>
              </a:cxn>
              <a:cxn ang="0">
                <a:pos x="303" y="68"/>
              </a:cxn>
              <a:cxn ang="0">
                <a:pos x="350" y="83"/>
              </a:cxn>
              <a:cxn ang="0">
                <a:pos x="380" y="47"/>
              </a:cxn>
              <a:cxn ang="0">
                <a:pos x="411" y="44"/>
              </a:cxn>
              <a:cxn ang="0">
                <a:pos x="460" y="84"/>
              </a:cxn>
              <a:cxn ang="0">
                <a:pos x="462" y="115"/>
              </a:cxn>
              <a:cxn ang="0">
                <a:pos x="432" y="152"/>
              </a:cxn>
              <a:cxn ang="0">
                <a:pos x="331" y="189"/>
              </a:cxn>
              <a:cxn ang="0">
                <a:pos x="189" y="201"/>
              </a:cxn>
              <a:cxn ang="0">
                <a:pos x="202" y="344"/>
              </a:cxn>
              <a:cxn ang="0">
                <a:pos x="344" y="331"/>
              </a:cxn>
              <a:cxn ang="0">
                <a:pos x="331" y="189"/>
              </a:cxn>
            </a:cxnLst>
            <a:rect l="0" t="0" r="r" b="b"/>
            <a:pathLst>
              <a:path w="533" h="532">
                <a:moveTo>
                  <a:pt x="432" y="152"/>
                </a:moveTo>
                <a:cubicBezTo>
                  <a:pt x="442" y="165"/>
                  <a:pt x="450" y="180"/>
                  <a:pt x="455" y="196"/>
                </a:cubicBezTo>
                <a:cubicBezTo>
                  <a:pt x="502" y="192"/>
                  <a:pt x="502" y="192"/>
                  <a:pt x="502" y="192"/>
                </a:cubicBezTo>
                <a:cubicBezTo>
                  <a:pt x="514" y="191"/>
                  <a:pt x="525" y="200"/>
                  <a:pt x="526" y="212"/>
                </a:cubicBezTo>
                <a:cubicBezTo>
                  <a:pt x="531" y="274"/>
                  <a:pt x="531" y="274"/>
                  <a:pt x="531" y="274"/>
                </a:cubicBezTo>
                <a:cubicBezTo>
                  <a:pt x="533" y="286"/>
                  <a:pt x="524" y="297"/>
                  <a:pt x="511" y="298"/>
                </a:cubicBezTo>
                <a:cubicBezTo>
                  <a:pt x="465" y="302"/>
                  <a:pt x="465" y="302"/>
                  <a:pt x="465" y="302"/>
                </a:cubicBezTo>
                <a:cubicBezTo>
                  <a:pt x="462" y="319"/>
                  <a:pt x="457" y="335"/>
                  <a:pt x="450" y="350"/>
                </a:cubicBezTo>
                <a:cubicBezTo>
                  <a:pt x="486" y="380"/>
                  <a:pt x="486" y="380"/>
                  <a:pt x="486" y="380"/>
                </a:cubicBezTo>
                <a:cubicBezTo>
                  <a:pt x="495" y="388"/>
                  <a:pt x="496" y="402"/>
                  <a:pt x="488" y="411"/>
                </a:cubicBezTo>
                <a:cubicBezTo>
                  <a:pt x="448" y="459"/>
                  <a:pt x="448" y="459"/>
                  <a:pt x="448" y="459"/>
                </a:cubicBezTo>
                <a:cubicBezTo>
                  <a:pt x="440" y="469"/>
                  <a:pt x="426" y="470"/>
                  <a:pt x="417" y="462"/>
                </a:cubicBezTo>
                <a:cubicBezTo>
                  <a:pt x="382" y="432"/>
                  <a:pt x="382" y="432"/>
                  <a:pt x="382" y="432"/>
                </a:cubicBezTo>
                <a:cubicBezTo>
                  <a:pt x="368" y="442"/>
                  <a:pt x="352" y="450"/>
                  <a:pt x="337" y="456"/>
                </a:cubicBezTo>
                <a:cubicBezTo>
                  <a:pt x="341" y="502"/>
                  <a:pt x="341" y="502"/>
                  <a:pt x="341" y="502"/>
                </a:cubicBezTo>
                <a:cubicBezTo>
                  <a:pt x="342" y="514"/>
                  <a:pt x="333" y="524"/>
                  <a:pt x="321" y="526"/>
                </a:cubicBezTo>
                <a:cubicBezTo>
                  <a:pt x="258" y="531"/>
                  <a:pt x="258" y="531"/>
                  <a:pt x="258" y="531"/>
                </a:cubicBezTo>
                <a:cubicBezTo>
                  <a:pt x="246" y="532"/>
                  <a:pt x="236" y="523"/>
                  <a:pt x="234" y="511"/>
                </a:cubicBezTo>
                <a:cubicBezTo>
                  <a:pt x="230" y="465"/>
                  <a:pt x="230" y="465"/>
                  <a:pt x="230" y="465"/>
                </a:cubicBezTo>
                <a:cubicBezTo>
                  <a:pt x="214" y="462"/>
                  <a:pt x="198" y="457"/>
                  <a:pt x="182" y="450"/>
                </a:cubicBezTo>
                <a:cubicBezTo>
                  <a:pt x="152" y="485"/>
                  <a:pt x="152" y="485"/>
                  <a:pt x="152" y="485"/>
                </a:cubicBezTo>
                <a:cubicBezTo>
                  <a:pt x="145" y="495"/>
                  <a:pt x="131" y="496"/>
                  <a:pt x="121" y="488"/>
                </a:cubicBezTo>
                <a:cubicBezTo>
                  <a:pt x="73" y="448"/>
                  <a:pt x="73" y="448"/>
                  <a:pt x="73" y="448"/>
                </a:cubicBezTo>
                <a:cubicBezTo>
                  <a:pt x="64" y="440"/>
                  <a:pt x="63" y="426"/>
                  <a:pt x="71" y="417"/>
                </a:cubicBezTo>
                <a:cubicBezTo>
                  <a:pt x="100" y="381"/>
                  <a:pt x="100" y="381"/>
                  <a:pt x="100" y="381"/>
                </a:cubicBezTo>
                <a:cubicBezTo>
                  <a:pt x="91" y="367"/>
                  <a:pt x="83" y="352"/>
                  <a:pt x="77" y="336"/>
                </a:cubicBezTo>
                <a:cubicBezTo>
                  <a:pt x="31" y="340"/>
                  <a:pt x="31" y="340"/>
                  <a:pt x="31" y="340"/>
                </a:cubicBezTo>
                <a:cubicBezTo>
                  <a:pt x="19" y="342"/>
                  <a:pt x="8" y="333"/>
                  <a:pt x="7" y="320"/>
                </a:cubicBezTo>
                <a:cubicBezTo>
                  <a:pt x="1" y="258"/>
                  <a:pt x="1" y="258"/>
                  <a:pt x="1" y="258"/>
                </a:cubicBezTo>
                <a:cubicBezTo>
                  <a:pt x="0" y="246"/>
                  <a:pt x="9" y="235"/>
                  <a:pt x="21" y="234"/>
                </a:cubicBezTo>
                <a:cubicBezTo>
                  <a:pt x="68" y="230"/>
                  <a:pt x="68" y="230"/>
                  <a:pt x="68" y="230"/>
                </a:cubicBezTo>
                <a:cubicBezTo>
                  <a:pt x="71" y="214"/>
                  <a:pt x="76" y="197"/>
                  <a:pt x="83" y="182"/>
                </a:cubicBezTo>
                <a:cubicBezTo>
                  <a:pt x="47" y="152"/>
                  <a:pt x="47" y="152"/>
                  <a:pt x="47" y="152"/>
                </a:cubicBezTo>
                <a:cubicBezTo>
                  <a:pt x="38" y="144"/>
                  <a:pt x="37" y="130"/>
                  <a:pt x="45" y="121"/>
                </a:cubicBezTo>
                <a:cubicBezTo>
                  <a:pt x="85" y="73"/>
                  <a:pt x="85" y="73"/>
                  <a:pt x="85" y="73"/>
                </a:cubicBezTo>
                <a:cubicBezTo>
                  <a:pt x="93" y="64"/>
                  <a:pt x="107" y="62"/>
                  <a:pt x="116" y="70"/>
                </a:cubicBezTo>
                <a:cubicBezTo>
                  <a:pt x="152" y="100"/>
                  <a:pt x="152" y="100"/>
                  <a:pt x="152" y="100"/>
                </a:cubicBezTo>
                <a:cubicBezTo>
                  <a:pt x="166" y="91"/>
                  <a:pt x="181" y="83"/>
                  <a:pt x="196" y="77"/>
                </a:cubicBezTo>
                <a:cubicBezTo>
                  <a:pt x="192" y="31"/>
                  <a:pt x="192" y="31"/>
                  <a:pt x="192" y="31"/>
                </a:cubicBezTo>
                <a:cubicBezTo>
                  <a:pt x="191" y="19"/>
                  <a:pt x="200" y="8"/>
                  <a:pt x="212" y="7"/>
                </a:cubicBezTo>
                <a:cubicBezTo>
                  <a:pt x="275" y="1"/>
                  <a:pt x="275" y="1"/>
                  <a:pt x="275" y="1"/>
                </a:cubicBezTo>
                <a:cubicBezTo>
                  <a:pt x="287" y="0"/>
                  <a:pt x="297" y="9"/>
                  <a:pt x="298" y="21"/>
                </a:cubicBezTo>
                <a:cubicBezTo>
                  <a:pt x="303" y="68"/>
                  <a:pt x="303" y="68"/>
                  <a:pt x="303" y="68"/>
                </a:cubicBezTo>
                <a:cubicBezTo>
                  <a:pt x="319" y="71"/>
                  <a:pt x="335" y="76"/>
                  <a:pt x="350" y="83"/>
                </a:cubicBezTo>
                <a:cubicBezTo>
                  <a:pt x="380" y="47"/>
                  <a:pt x="380" y="47"/>
                  <a:pt x="380" y="47"/>
                </a:cubicBezTo>
                <a:cubicBezTo>
                  <a:pt x="388" y="38"/>
                  <a:pt x="402" y="36"/>
                  <a:pt x="411" y="44"/>
                </a:cubicBezTo>
                <a:cubicBezTo>
                  <a:pt x="460" y="84"/>
                  <a:pt x="460" y="84"/>
                  <a:pt x="460" y="84"/>
                </a:cubicBezTo>
                <a:cubicBezTo>
                  <a:pt x="469" y="92"/>
                  <a:pt x="470" y="106"/>
                  <a:pt x="462" y="115"/>
                </a:cubicBezTo>
                <a:cubicBezTo>
                  <a:pt x="432" y="152"/>
                  <a:pt x="432" y="152"/>
                  <a:pt x="432" y="152"/>
                </a:cubicBezTo>
                <a:close/>
                <a:moveTo>
                  <a:pt x="331" y="189"/>
                </a:moveTo>
                <a:cubicBezTo>
                  <a:pt x="288" y="153"/>
                  <a:pt x="225" y="158"/>
                  <a:pt x="189" y="201"/>
                </a:cubicBezTo>
                <a:cubicBezTo>
                  <a:pt x="153" y="244"/>
                  <a:pt x="159" y="308"/>
                  <a:pt x="202" y="344"/>
                </a:cubicBezTo>
                <a:cubicBezTo>
                  <a:pt x="244" y="380"/>
                  <a:pt x="308" y="374"/>
                  <a:pt x="344" y="331"/>
                </a:cubicBezTo>
                <a:cubicBezTo>
                  <a:pt x="380" y="288"/>
                  <a:pt x="374" y="224"/>
                  <a:pt x="331" y="189"/>
                </a:cubicBezTo>
                <a:close/>
              </a:path>
            </a:pathLst>
          </a:custGeom>
          <a:solidFill>
            <a:schemeClr val="tx1">
              <a:lumMod val="60000"/>
              <a:lumOff val="40000"/>
            </a:schemeClr>
          </a:solidFill>
          <a:ln w="9525">
            <a:noFill/>
            <a:round/>
            <a:headEnd/>
            <a:tailEnd/>
          </a:ln>
        </p:spPr>
        <p:txBody>
          <a:bodyPr/>
          <a:lstStyle/>
          <a:p>
            <a:endParaRPr lang="en-US"/>
          </a:p>
        </p:txBody>
      </p:sp>
      <p:sp>
        <p:nvSpPr>
          <p:cNvPr id="66" name="Freeform 3"/>
          <p:cNvSpPr>
            <a:spLocks noEditPoints="1"/>
          </p:cNvSpPr>
          <p:nvPr/>
        </p:nvSpPr>
        <p:spPr bwMode="auto">
          <a:xfrm rot="19861066">
            <a:off x="1777318" y="1752602"/>
            <a:ext cx="776106" cy="774403"/>
          </a:xfrm>
          <a:custGeom>
            <a:avLst/>
            <a:gdLst/>
            <a:ahLst/>
            <a:cxnLst>
              <a:cxn ang="0">
                <a:pos x="432" y="152"/>
              </a:cxn>
              <a:cxn ang="0">
                <a:pos x="455" y="196"/>
              </a:cxn>
              <a:cxn ang="0">
                <a:pos x="502" y="192"/>
              </a:cxn>
              <a:cxn ang="0">
                <a:pos x="526" y="212"/>
              </a:cxn>
              <a:cxn ang="0">
                <a:pos x="531" y="274"/>
              </a:cxn>
              <a:cxn ang="0">
                <a:pos x="511" y="298"/>
              </a:cxn>
              <a:cxn ang="0">
                <a:pos x="465" y="302"/>
              </a:cxn>
              <a:cxn ang="0">
                <a:pos x="450" y="350"/>
              </a:cxn>
              <a:cxn ang="0">
                <a:pos x="486" y="380"/>
              </a:cxn>
              <a:cxn ang="0">
                <a:pos x="488" y="411"/>
              </a:cxn>
              <a:cxn ang="0">
                <a:pos x="448" y="459"/>
              </a:cxn>
              <a:cxn ang="0">
                <a:pos x="417" y="462"/>
              </a:cxn>
              <a:cxn ang="0">
                <a:pos x="382" y="432"/>
              </a:cxn>
              <a:cxn ang="0">
                <a:pos x="337" y="456"/>
              </a:cxn>
              <a:cxn ang="0">
                <a:pos x="341" y="502"/>
              </a:cxn>
              <a:cxn ang="0">
                <a:pos x="321" y="526"/>
              </a:cxn>
              <a:cxn ang="0">
                <a:pos x="258" y="531"/>
              </a:cxn>
              <a:cxn ang="0">
                <a:pos x="234" y="511"/>
              </a:cxn>
              <a:cxn ang="0">
                <a:pos x="230" y="465"/>
              </a:cxn>
              <a:cxn ang="0">
                <a:pos x="182" y="450"/>
              </a:cxn>
              <a:cxn ang="0">
                <a:pos x="152" y="485"/>
              </a:cxn>
              <a:cxn ang="0">
                <a:pos x="121" y="488"/>
              </a:cxn>
              <a:cxn ang="0">
                <a:pos x="73" y="448"/>
              </a:cxn>
              <a:cxn ang="0">
                <a:pos x="71" y="417"/>
              </a:cxn>
              <a:cxn ang="0">
                <a:pos x="100" y="381"/>
              </a:cxn>
              <a:cxn ang="0">
                <a:pos x="77" y="336"/>
              </a:cxn>
              <a:cxn ang="0">
                <a:pos x="31" y="340"/>
              </a:cxn>
              <a:cxn ang="0">
                <a:pos x="7" y="320"/>
              </a:cxn>
              <a:cxn ang="0">
                <a:pos x="1" y="258"/>
              </a:cxn>
              <a:cxn ang="0">
                <a:pos x="21" y="234"/>
              </a:cxn>
              <a:cxn ang="0">
                <a:pos x="68" y="230"/>
              </a:cxn>
              <a:cxn ang="0">
                <a:pos x="83" y="182"/>
              </a:cxn>
              <a:cxn ang="0">
                <a:pos x="47" y="152"/>
              </a:cxn>
              <a:cxn ang="0">
                <a:pos x="45" y="121"/>
              </a:cxn>
              <a:cxn ang="0">
                <a:pos x="85" y="73"/>
              </a:cxn>
              <a:cxn ang="0">
                <a:pos x="116" y="70"/>
              </a:cxn>
              <a:cxn ang="0">
                <a:pos x="152" y="100"/>
              </a:cxn>
              <a:cxn ang="0">
                <a:pos x="196" y="77"/>
              </a:cxn>
              <a:cxn ang="0">
                <a:pos x="192" y="31"/>
              </a:cxn>
              <a:cxn ang="0">
                <a:pos x="212" y="7"/>
              </a:cxn>
              <a:cxn ang="0">
                <a:pos x="275" y="1"/>
              </a:cxn>
              <a:cxn ang="0">
                <a:pos x="298" y="21"/>
              </a:cxn>
              <a:cxn ang="0">
                <a:pos x="303" y="68"/>
              </a:cxn>
              <a:cxn ang="0">
                <a:pos x="350" y="83"/>
              </a:cxn>
              <a:cxn ang="0">
                <a:pos x="380" y="47"/>
              </a:cxn>
              <a:cxn ang="0">
                <a:pos x="411" y="44"/>
              </a:cxn>
              <a:cxn ang="0">
                <a:pos x="460" y="84"/>
              </a:cxn>
              <a:cxn ang="0">
                <a:pos x="462" y="115"/>
              </a:cxn>
              <a:cxn ang="0">
                <a:pos x="432" y="152"/>
              </a:cxn>
              <a:cxn ang="0">
                <a:pos x="331" y="189"/>
              </a:cxn>
              <a:cxn ang="0">
                <a:pos x="189" y="201"/>
              </a:cxn>
              <a:cxn ang="0">
                <a:pos x="202" y="344"/>
              </a:cxn>
              <a:cxn ang="0">
                <a:pos x="344" y="331"/>
              </a:cxn>
              <a:cxn ang="0">
                <a:pos x="331" y="189"/>
              </a:cxn>
            </a:cxnLst>
            <a:rect l="0" t="0" r="r" b="b"/>
            <a:pathLst>
              <a:path w="533" h="532">
                <a:moveTo>
                  <a:pt x="432" y="152"/>
                </a:moveTo>
                <a:cubicBezTo>
                  <a:pt x="442" y="165"/>
                  <a:pt x="450" y="180"/>
                  <a:pt x="455" y="196"/>
                </a:cubicBezTo>
                <a:cubicBezTo>
                  <a:pt x="502" y="192"/>
                  <a:pt x="502" y="192"/>
                  <a:pt x="502" y="192"/>
                </a:cubicBezTo>
                <a:cubicBezTo>
                  <a:pt x="514" y="191"/>
                  <a:pt x="525" y="200"/>
                  <a:pt x="526" y="212"/>
                </a:cubicBezTo>
                <a:cubicBezTo>
                  <a:pt x="531" y="274"/>
                  <a:pt x="531" y="274"/>
                  <a:pt x="531" y="274"/>
                </a:cubicBezTo>
                <a:cubicBezTo>
                  <a:pt x="533" y="286"/>
                  <a:pt x="524" y="297"/>
                  <a:pt x="511" y="298"/>
                </a:cubicBezTo>
                <a:cubicBezTo>
                  <a:pt x="465" y="302"/>
                  <a:pt x="465" y="302"/>
                  <a:pt x="465" y="302"/>
                </a:cubicBezTo>
                <a:cubicBezTo>
                  <a:pt x="462" y="319"/>
                  <a:pt x="457" y="335"/>
                  <a:pt x="450" y="350"/>
                </a:cubicBezTo>
                <a:cubicBezTo>
                  <a:pt x="486" y="380"/>
                  <a:pt x="486" y="380"/>
                  <a:pt x="486" y="380"/>
                </a:cubicBezTo>
                <a:cubicBezTo>
                  <a:pt x="495" y="388"/>
                  <a:pt x="496" y="402"/>
                  <a:pt x="488" y="411"/>
                </a:cubicBezTo>
                <a:cubicBezTo>
                  <a:pt x="448" y="459"/>
                  <a:pt x="448" y="459"/>
                  <a:pt x="448" y="459"/>
                </a:cubicBezTo>
                <a:cubicBezTo>
                  <a:pt x="440" y="469"/>
                  <a:pt x="426" y="470"/>
                  <a:pt x="417" y="462"/>
                </a:cubicBezTo>
                <a:cubicBezTo>
                  <a:pt x="382" y="432"/>
                  <a:pt x="382" y="432"/>
                  <a:pt x="382" y="432"/>
                </a:cubicBezTo>
                <a:cubicBezTo>
                  <a:pt x="368" y="442"/>
                  <a:pt x="352" y="450"/>
                  <a:pt x="337" y="456"/>
                </a:cubicBezTo>
                <a:cubicBezTo>
                  <a:pt x="341" y="502"/>
                  <a:pt x="341" y="502"/>
                  <a:pt x="341" y="502"/>
                </a:cubicBezTo>
                <a:cubicBezTo>
                  <a:pt x="342" y="514"/>
                  <a:pt x="333" y="524"/>
                  <a:pt x="321" y="526"/>
                </a:cubicBezTo>
                <a:cubicBezTo>
                  <a:pt x="258" y="531"/>
                  <a:pt x="258" y="531"/>
                  <a:pt x="258" y="531"/>
                </a:cubicBezTo>
                <a:cubicBezTo>
                  <a:pt x="246" y="532"/>
                  <a:pt x="236" y="523"/>
                  <a:pt x="234" y="511"/>
                </a:cubicBezTo>
                <a:cubicBezTo>
                  <a:pt x="230" y="465"/>
                  <a:pt x="230" y="465"/>
                  <a:pt x="230" y="465"/>
                </a:cubicBezTo>
                <a:cubicBezTo>
                  <a:pt x="214" y="462"/>
                  <a:pt x="198" y="457"/>
                  <a:pt x="182" y="450"/>
                </a:cubicBezTo>
                <a:cubicBezTo>
                  <a:pt x="152" y="485"/>
                  <a:pt x="152" y="485"/>
                  <a:pt x="152" y="485"/>
                </a:cubicBezTo>
                <a:cubicBezTo>
                  <a:pt x="145" y="495"/>
                  <a:pt x="131" y="496"/>
                  <a:pt x="121" y="488"/>
                </a:cubicBezTo>
                <a:cubicBezTo>
                  <a:pt x="73" y="448"/>
                  <a:pt x="73" y="448"/>
                  <a:pt x="73" y="448"/>
                </a:cubicBezTo>
                <a:cubicBezTo>
                  <a:pt x="64" y="440"/>
                  <a:pt x="63" y="426"/>
                  <a:pt x="71" y="417"/>
                </a:cubicBezTo>
                <a:cubicBezTo>
                  <a:pt x="100" y="381"/>
                  <a:pt x="100" y="381"/>
                  <a:pt x="100" y="381"/>
                </a:cubicBezTo>
                <a:cubicBezTo>
                  <a:pt x="91" y="367"/>
                  <a:pt x="83" y="352"/>
                  <a:pt x="77" y="336"/>
                </a:cubicBezTo>
                <a:cubicBezTo>
                  <a:pt x="31" y="340"/>
                  <a:pt x="31" y="340"/>
                  <a:pt x="31" y="340"/>
                </a:cubicBezTo>
                <a:cubicBezTo>
                  <a:pt x="19" y="342"/>
                  <a:pt x="8" y="333"/>
                  <a:pt x="7" y="320"/>
                </a:cubicBezTo>
                <a:cubicBezTo>
                  <a:pt x="1" y="258"/>
                  <a:pt x="1" y="258"/>
                  <a:pt x="1" y="258"/>
                </a:cubicBezTo>
                <a:cubicBezTo>
                  <a:pt x="0" y="246"/>
                  <a:pt x="9" y="235"/>
                  <a:pt x="21" y="234"/>
                </a:cubicBezTo>
                <a:cubicBezTo>
                  <a:pt x="68" y="230"/>
                  <a:pt x="68" y="230"/>
                  <a:pt x="68" y="230"/>
                </a:cubicBezTo>
                <a:cubicBezTo>
                  <a:pt x="71" y="214"/>
                  <a:pt x="76" y="197"/>
                  <a:pt x="83" y="182"/>
                </a:cubicBezTo>
                <a:cubicBezTo>
                  <a:pt x="47" y="152"/>
                  <a:pt x="47" y="152"/>
                  <a:pt x="47" y="152"/>
                </a:cubicBezTo>
                <a:cubicBezTo>
                  <a:pt x="38" y="144"/>
                  <a:pt x="37" y="130"/>
                  <a:pt x="45" y="121"/>
                </a:cubicBezTo>
                <a:cubicBezTo>
                  <a:pt x="85" y="73"/>
                  <a:pt x="85" y="73"/>
                  <a:pt x="85" y="73"/>
                </a:cubicBezTo>
                <a:cubicBezTo>
                  <a:pt x="93" y="64"/>
                  <a:pt x="107" y="62"/>
                  <a:pt x="116" y="70"/>
                </a:cubicBezTo>
                <a:cubicBezTo>
                  <a:pt x="152" y="100"/>
                  <a:pt x="152" y="100"/>
                  <a:pt x="152" y="100"/>
                </a:cubicBezTo>
                <a:cubicBezTo>
                  <a:pt x="166" y="91"/>
                  <a:pt x="181" y="83"/>
                  <a:pt x="196" y="77"/>
                </a:cubicBezTo>
                <a:cubicBezTo>
                  <a:pt x="192" y="31"/>
                  <a:pt x="192" y="31"/>
                  <a:pt x="192" y="31"/>
                </a:cubicBezTo>
                <a:cubicBezTo>
                  <a:pt x="191" y="19"/>
                  <a:pt x="200" y="8"/>
                  <a:pt x="212" y="7"/>
                </a:cubicBezTo>
                <a:cubicBezTo>
                  <a:pt x="275" y="1"/>
                  <a:pt x="275" y="1"/>
                  <a:pt x="275" y="1"/>
                </a:cubicBezTo>
                <a:cubicBezTo>
                  <a:pt x="287" y="0"/>
                  <a:pt x="297" y="9"/>
                  <a:pt x="298" y="21"/>
                </a:cubicBezTo>
                <a:cubicBezTo>
                  <a:pt x="303" y="68"/>
                  <a:pt x="303" y="68"/>
                  <a:pt x="303" y="68"/>
                </a:cubicBezTo>
                <a:cubicBezTo>
                  <a:pt x="319" y="71"/>
                  <a:pt x="335" y="76"/>
                  <a:pt x="350" y="83"/>
                </a:cubicBezTo>
                <a:cubicBezTo>
                  <a:pt x="380" y="47"/>
                  <a:pt x="380" y="47"/>
                  <a:pt x="380" y="47"/>
                </a:cubicBezTo>
                <a:cubicBezTo>
                  <a:pt x="388" y="38"/>
                  <a:pt x="402" y="36"/>
                  <a:pt x="411" y="44"/>
                </a:cubicBezTo>
                <a:cubicBezTo>
                  <a:pt x="460" y="84"/>
                  <a:pt x="460" y="84"/>
                  <a:pt x="460" y="84"/>
                </a:cubicBezTo>
                <a:cubicBezTo>
                  <a:pt x="469" y="92"/>
                  <a:pt x="470" y="106"/>
                  <a:pt x="462" y="115"/>
                </a:cubicBezTo>
                <a:cubicBezTo>
                  <a:pt x="432" y="152"/>
                  <a:pt x="432" y="152"/>
                  <a:pt x="432" y="152"/>
                </a:cubicBezTo>
                <a:close/>
                <a:moveTo>
                  <a:pt x="331" y="189"/>
                </a:moveTo>
                <a:cubicBezTo>
                  <a:pt x="288" y="153"/>
                  <a:pt x="225" y="158"/>
                  <a:pt x="189" y="201"/>
                </a:cubicBezTo>
                <a:cubicBezTo>
                  <a:pt x="153" y="244"/>
                  <a:pt x="159" y="308"/>
                  <a:pt x="202" y="344"/>
                </a:cubicBezTo>
                <a:cubicBezTo>
                  <a:pt x="244" y="380"/>
                  <a:pt x="308" y="374"/>
                  <a:pt x="344" y="331"/>
                </a:cubicBezTo>
                <a:cubicBezTo>
                  <a:pt x="380" y="288"/>
                  <a:pt x="374" y="224"/>
                  <a:pt x="331" y="189"/>
                </a:cubicBezTo>
                <a:close/>
              </a:path>
            </a:pathLst>
          </a:custGeom>
          <a:solidFill>
            <a:schemeClr val="tx2">
              <a:lumMod val="75000"/>
            </a:schemeClr>
          </a:solidFill>
          <a:ln w="9525">
            <a:noFill/>
            <a:round/>
            <a:headEnd/>
            <a:tailEnd/>
          </a:ln>
        </p:spPr>
        <p:txBody>
          <a:bodyPr/>
          <a:lstStyle/>
          <a:p>
            <a:endParaRPr lang="en-US"/>
          </a:p>
        </p:txBody>
      </p:sp>
      <p:sp>
        <p:nvSpPr>
          <p:cNvPr id="67" name="Freeform 3"/>
          <p:cNvSpPr>
            <a:spLocks noEditPoints="1"/>
          </p:cNvSpPr>
          <p:nvPr/>
        </p:nvSpPr>
        <p:spPr bwMode="auto">
          <a:xfrm rot="20352207">
            <a:off x="3662818" y="1860714"/>
            <a:ext cx="563212" cy="561976"/>
          </a:xfrm>
          <a:custGeom>
            <a:avLst/>
            <a:gdLst/>
            <a:ahLst/>
            <a:cxnLst>
              <a:cxn ang="0">
                <a:pos x="432" y="152"/>
              </a:cxn>
              <a:cxn ang="0">
                <a:pos x="455" y="196"/>
              </a:cxn>
              <a:cxn ang="0">
                <a:pos x="502" y="192"/>
              </a:cxn>
              <a:cxn ang="0">
                <a:pos x="526" y="212"/>
              </a:cxn>
              <a:cxn ang="0">
                <a:pos x="531" y="274"/>
              </a:cxn>
              <a:cxn ang="0">
                <a:pos x="511" y="298"/>
              </a:cxn>
              <a:cxn ang="0">
                <a:pos x="465" y="302"/>
              </a:cxn>
              <a:cxn ang="0">
                <a:pos x="450" y="350"/>
              </a:cxn>
              <a:cxn ang="0">
                <a:pos x="486" y="380"/>
              </a:cxn>
              <a:cxn ang="0">
                <a:pos x="488" y="411"/>
              </a:cxn>
              <a:cxn ang="0">
                <a:pos x="448" y="459"/>
              </a:cxn>
              <a:cxn ang="0">
                <a:pos x="417" y="462"/>
              </a:cxn>
              <a:cxn ang="0">
                <a:pos x="382" y="432"/>
              </a:cxn>
              <a:cxn ang="0">
                <a:pos x="337" y="456"/>
              </a:cxn>
              <a:cxn ang="0">
                <a:pos x="341" y="502"/>
              </a:cxn>
              <a:cxn ang="0">
                <a:pos x="321" y="526"/>
              </a:cxn>
              <a:cxn ang="0">
                <a:pos x="258" y="531"/>
              </a:cxn>
              <a:cxn ang="0">
                <a:pos x="234" y="511"/>
              </a:cxn>
              <a:cxn ang="0">
                <a:pos x="230" y="465"/>
              </a:cxn>
              <a:cxn ang="0">
                <a:pos x="182" y="450"/>
              </a:cxn>
              <a:cxn ang="0">
                <a:pos x="152" y="485"/>
              </a:cxn>
              <a:cxn ang="0">
                <a:pos x="121" y="488"/>
              </a:cxn>
              <a:cxn ang="0">
                <a:pos x="73" y="448"/>
              </a:cxn>
              <a:cxn ang="0">
                <a:pos x="71" y="417"/>
              </a:cxn>
              <a:cxn ang="0">
                <a:pos x="100" y="381"/>
              </a:cxn>
              <a:cxn ang="0">
                <a:pos x="77" y="336"/>
              </a:cxn>
              <a:cxn ang="0">
                <a:pos x="31" y="340"/>
              </a:cxn>
              <a:cxn ang="0">
                <a:pos x="7" y="320"/>
              </a:cxn>
              <a:cxn ang="0">
                <a:pos x="1" y="258"/>
              </a:cxn>
              <a:cxn ang="0">
                <a:pos x="21" y="234"/>
              </a:cxn>
              <a:cxn ang="0">
                <a:pos x="68" y="230"/>
              </a:cxn>
              <a:cxn ang="0">
                <a:pos x="83" y="182"/>
              </a:cxn>
              <a:cxn ang="0">
                <a:pos x="47" y="152"/>
              </a:cxn>
              <a:cxn ang="0">
                <a:pos x="45" y="121"/>
              </a:cxn>
              <a:cxn ang="0">
                <a:pos x="85" y="73"/>
              </a:cxn>
              <a:cxn ang="0">
                <a:pos x="116" y="70"/>
              </a:cxn>
              <a:cxn ang="0">
                <a:pos x="152" y="100"/>
              </a:cxn>
              <a:cxn ang="0">
                <a:pos x="196" y="77"/>
              </a:cxn>
              <a:cxn ang="0">
                <a:pos x="192" y="31"/>
              </a:cxn>
              <a:cxn ang="0">
                <a:pos x="212" y="7"/>
              </a:cxn>
              <a:cxn ang="0">
                <a:pos x="275" y="1"/>
              </a:cxn>
              <a:cxn ang="0">
                <a:pos x="298" y="21"/>
              </a:cxn>
              <a:cxn ang="0">
                <a:pos x="303" y="68"/>
              </a:cxn>
              <a:cxn ang="0">
                <a:pos x="350" y="83"/>
              </a:cxn>
              <a:cxn ang="0">
                <a:pos x="380" y="47"/>
              </a:cxn>
              <a:cxn ang="0">
                <a:pos x="411" y="44"/>
              </a:cxn>
              <a:cxn ang="0">
                <a:pos x="460" y="84"/>
              </a:cxn>
              <a:cxn ang="0">
                <a:pos x="462" y="115"/>
              </a:cxn>
              <a:cxn ang="0">
                <a:pos x="432" y="152"/>
              </a:cxn>
              <a:cxn ang="0">
                <a:pos x="331" y="189"/>
              </a:cxn>
              <a:cxn ang="0">
                <a:pos x="189" y="201"/>
              </a:cxn>
              <a:cxn ang="0">
                <a:pos x="202" y="344"/>
              </a:cxn>
              <a:cxn ang="0">
                <a:pos x="344" y="331"/>
              </a:cxn>
              <a:cxn ang="0">
                <a:pos x="331" y="189"/>
              </a:cxn>
            </a:cxnLst>
            <a:rect l="0" t="0" r="r" b="b"/>
            <a:pathLst>
              <a:path w="533" h="532">
                <a:moveTo>
                  <a:pt x="432" y="152"/>
                </a:moveTo>
                <a:cubicBezTo>
                  <a:pt x="442" y="165"/>
                  <a:pt x="450" y="180"/>
                  <a:pt x="455" y="196"/>
                </a:cubicBezTo>
                <a:cubicBezTo>
                  <a:pt x="502" y="192"/>
                  <a:pt x="502" y="192"/>
                  <a:pt x="502" y="192"/>
                </a:cubicBezTo>
                <a:cubicBezTo>
                  <a:pt x="514" y="191"/>
                  <a:pt x="525" y="200"/>
                  <a:pt x="526" y="212"/>
                </a:cubicBezTo>
                <a:cubicBezTo>
                  <a:pt x="531" y="274"/>
                  <a:pt x="531" y="274"/>
                  <a:pt x="531" y="274"/>
                </a:cubicBezTo>
                <a:cubicBezTo>
                  <a:pt x="533" y="286"/>
                  <a:pt x="524" y="297"/>
                  <a:pt x="511" y="298"/>
                </a:cubicBezTo>
                <a:cubicBezTo>
                  <a:pt x="465" y="302"/>
                  <a:pt x="465" y="302"/>
                  <a:pt x="465" y="302"/>
                </a:cubicBezTo>
                <a:cubicBezTo>
                  <a:pt x="462" y="319"/>
                  <a:pt x="457" y="335"/>
                  <a:pt x="450" y="350"/>
                </a:cubicBezTo>
                <a:cubicBezTo>
                  <a:pt x="486" y="380"/>
                  <a:pt x="486" y="380"/>
                  <a:pt x="486" y="380"/>
                </a:cubicBezTo>
                <a:cubicBezTo>
                  <a:pt x="495" y="388"/>
                  <a:pt x="496" y="402"/>
                  <a:pt x="488" y="411"/>
                </a:cubicBezTo>
                <a:cubicBezTo>
                  <a:pt x="448" y="459"/>
                  <a:pt x="448" y="459"/>
                  <a:pt x="448" y="459"/>
                </a:cubicBezTo>
                <a:cubicBezTo>
                  <a:pt x="440" y="469"/>
                  <a:pt x="426" y="470"/>
                  <a:pt x="417" y="462"/>
                </a:cubicBezTo>
                <a:cubicBezTo>
                  <a:pt x="382" y="432"/>
                  <a:pt x="382" y="432"/>
                  <a:pt x="382" y="432"/>
                </a:cubicBezTo>
                <a:cubicBezTo>
                  <a:pt x="368" y="442"/>
                  <a:pt x="352" y="450"/>
                  <a:pt x="337" y="456"/>
                </a:cubicBezTo>
                <a:cubicBezTo>
                  <a:pt x="341" y="502"/>
                  <a:pt x="341" y="502"/>
                  <a:pt x="341" y="502"/>
                </a:cubicBezTo>
                <a:cubicBezTo>
                  <a:pt x="342" y="514"/>
                  <a:pt x="333" y="524"/>
                  <a:pt x="321" y="526"/>
                </a:cubicBezTo>
                <a:cubicBezTo>
                  <a:pt x="258" y="531"/>
                  <a:pt x="258" y="531"/>
                  <a:pt x="258" y="531"/>
                </a:cubicBezTo>
                <a:cubicBezTo>
                  <a:pt x="246" y="532"/>
                  <a:pt x="236" y="523"/>
                  <a:pt x="234" y="511"/>
                </a:cubicBezTo>
                <a:cubicBezTo>
                  <a:pt x="230" y="465"/>
                  <a:pt x="230" y="465"/>
                  <a:pt x="230" y="465"/>
                </a:cubicBezTo>
                <a:cubicBezTo>
                  <a:pt x="214" y="462"/>
                  <a:pt x="198" y="457"/>
                  <a:pt x="182" y="450"/>
                </a:cubicBezTo>
                <a:cubicBezTo>
                  <a:pt x="152" y="485"/>
                  <a:pt x="152" y="485"/>
                  <a:pt x="152" y="485"/>
                </a:cubicBezTo>
                <a:cubicBezTo>
                  <a:pt x="145" y="495"/>
                  <a:pt x="131" y="496"/>
                  <a:pt x="121" y="488"/>
                </a:cubicBezTo>
                <a:cubicBezTo>
                  <a:pt x="73" y="448"/>
                  <a:pt x="73" y="448"/>
                  <a:pt x="73" y="448"/>
                </a:cubicBezTo>
                <a:cubicBezTo>
                  <a:pt x="64" y="440"/>
                  <a:pt x="63" y="426"/>
                  <a:pt x="71" y="417"/>
                </a:cubicBezTo>
                <a:cubicBezTo>
                  <a:pt x="100" y="381"/>
                  <a:pt x="100" y="381"/>
                  <a:pt x="100" y="381"/>
                </a:cubicBezTo>
                <a:cubicBezTo>
                  <a:pt x="91" y="367"/>
                  <a:pt x="83" y="352"/>
                  <a:pt x="77" y="336"/>
                </a:cubicBezTo>
                <a:cubicBezTo>
                  <a:pt x="31" y="340"/>
                  <a:pt x="31" y="340"/>
                  <a:pt x="31" y="340"/>
                </a:cubicBezTo>
                <a:cubicBezTo>
                  <a:pt x="19" y="342"/>
                  <a:pt x="8" y="333"/>
                  <a:pt x="7" y="320"/>
                </a:cubicBezTo>
                <a:cubicBezTo>
                  <a:pt x="1" y="258"/>
                  <a:pt x="1" y="258"/>
                  <a:pt x="1" y="258"/>
                </a:cubicBezTo>
                <a:cubicBezTo>
                  <a:pt x="0" y="246"/>
                  <a:pt x="9" y="235"/>
                  <a:pt x="21" y="234"/>
                </a:cubicBezTo>
                <a:cubicBezTo>
                  <a:pt x="68" y="230"/>
                  <a:pt x="68" y="230"/>
                  <a:pt x="68" y="230"/>
                </a:cubicBezTo>
                <a:cubicBezTo>
                  <a:pt x="71" y="214"/>
                  <a:pt x="76" y="197"/>
                  <a:pt x="83" y="182"/>
                </a:cubicBezTo>
                <a:cubicBezTo>
                  <a:pt x="47" y="152"/>
                  <a:pt x="47" y="152"/>
                  <a:pt x="47" y="152"/>
                </a:cubicBezTo>
                <a:cubicBezTo>
                  <a:pt x="38" y="144"/>
                  <a:pt x="37" y="130"/>
                  <a:pt x="45" y="121"/>
                </a:cubicBezTo>
                <a:cubicBezTo>
                  <a:pt x="85" y="73"/>
                  <a:pt x="85" y="73"/>
                  <a:pt x="85" y="73"/>
                </a:cubicBezTo>
                <a:cubicBezTo>
                  <a:pt x="93" y="64"/>
                  <a:pt x="107" y="62"/>
                  <a:pt x="116" y="70"/>
                </a:cubicBezTo>
                <a:cubicBezTo>
                  <a:pt x="152" y="100"/>
                  <a:pt x="152" y="100"/>
                  <a:pt x="152" y="100"/>
                </a:cubicBezTo>
                <a:cubicBezTo>
                  <a:pt x="166" y="91"/>
                  <a:pt x="181" y="83"/>
                  <a:pt x="196" y="77"/>
                </a:cubicBezTo>
                <a:cubicBezTo>
                  <a:pt x="192" y="31"/>
                  <a:pt x="192" y="31"/>
                  <a:pt x="192" y="31"/>
                </a:cubicBezTo>
                <a:cubicBezTo>
                  <a:pt x="191" y="19"/>
                  <a:pt x="200" y="8"/>
                  <a:pt x="212" y="7"/>
                </a:cubicBezTo>
                <a:cubicBezTo>
                  <a:pt x="275" y="1"/>
                  <a:pt x="275" y="1"/>
                  <a:pt x="275" y="1"/>
                </a:cubicBezTo>
                <a:cubicBezTo>
                  <a:pt x="287" y="0"/>
                  <a:pt x="297" y="9"/>
                  <a:pt x="298" y="21"/>
                </a:cubicBezTo>
                <a:cubicBezTo>
                  <a:pt x="303" y="68"/>
                  <a:pt x="303" y="68"/>
                  <a:pt x="303" y="68"/>
                </a:cubicBezTo>
                <a:cubicBezTo>
                  <a:pt x="319" y="71"/>
                  <a:pt x="335" y="76"/>
                  <a:pt x="350" y="83"/>
                </a:cubicBezTo>
                <a:cubicBezTo>
                  <a:pt x="380" y="47"/>
                  <a:pt x="380" y="47"/>
                  <a:pt x="380" y="47"/>
                </a:cubicBezTo>
                <a:cubicBezTo>
                  <a:pt x="388" y="38"/>
                  <a:pt x="402" y="36"/>
                  <a:pt x="411" y="44"/>
                </a:cubicBezTo>
                <a:cubicBezTo>
                  <a:pt x="460" y="84"/>
                  <a:pt x="460" y="84"/>
                  <a:pt x="460" y="84"/>
                </a:cubicBezTo>
                <a:cubicBezTo>
                  <a:pt x="469" y="92"/>
                  <a:pt x="470" y="106"/>
                  <a:pt x="462" y="115"/>
                </a:cubicBezTo>
                <a:cubicBezTo>
                  <a:pt x="432" y="152"/>
                  <a:pt x="432" y="152"/>
                  <a:pt x="432" y="152"/>
                </a:cubicBezTo>
                <a:close/>
                <a:moveTo>
                  <a:pt x="331" y="189"/>
                </a:moveTo>
                <a:cubicBezTo>
                  <a:pt x="288" y="153"/>
                  <a:pt x="225" y="158"/>
                  <a:pt x="189" y="201"/>
                </a:cubicBezTo>
                <a:cubicBezTo>
                  <a:pt x="153" y="244"/>
                  <a:pt x="159" y="308"/>
                  <a:pt x="202" y="344"/>
                </a:cubicBezTo>
                <a:cubicBezTo>
                  <a:pt x="244" y="380"/>
                  <a:pt x="308" y="374"/>
                  <a:pt x="344" y="331"/>
                </a:cubicBezTo>
                <a:cubicBezTo>
                  <a:pt x="380" y="288"/>
                  <a:pt x="374" y="224"/>
                  <a:pt x="331" y="189"/>
                </a:cubicBezTo>
                <a:close/>
              </a:path>
            </a:pathLst>
          </a:custGeom>
          <a:solidFill>
            <a:schemeClr val="tx1">
              <a:lumMod val="60000"/>
              <a:lumOff val="40000"/>
            </a:schemeClr>
          </a:solidFill>
          <a:ln w="9525">
            <a:noFill/>
            <a:round/>
            <a:headEnd/>
            <a:tailEnd/>
          </a:ln>
        </p:spPr>
        <p:txBody>
          <a:bodyPr/>
          <a:lstStyle/>
          <a:p>
            <a:endParaRPr lang="en-US"/>
          </a:p>
        </p:txBody>
      </p:sp>
      <p:sp>
        <p:nvSpPr>
          <p:cNvPr id="69" name="Rounded Rectangle 68"/>
          <p:cNvSpPr/>
          <p:nvPr/>
        </p:nvSpPr>
        <p:spPr>
          <a:xfrm rot="16200000">
            <a:off x="5600700" y="952500"/>
            <a:ext cx="3810000" cy="5410200"/>
          </a:xfrm>
          <a:prstGeom prst="roundRect">
            <a:avLst>
              <a:gd name="adj" fmla="val 3881"/>
            </a:avLst>
          </a:prstGeom>
          <a:solidFill>
            <a:schemeClr val="accent3">
              <a:lumMod val="20000"/>
              <a:lumOff val="80000"/>
            </a:schemeClr>
          </a:solidFill>
          <a:ln w="12700">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 Box 394"/>
          <p:cNvSpPr txBox="1">
            <a:spLocks noChangeArrowheads="1"/>
          </p:cNvSpPr>
          <p:nvPr/>
        </p:nvSpPr>
        <p:spPr bwMode="auto">
          <a:xfrm>
            <a:off x="4936605" y="1885613"/>
            <a:ext cx="4953000" cy="3416320"/>
          </a:xfrm>
          <a:prstGeom prst="rect">
            <a:avLst/>
          </a:prstGeom>
          <a:noFill/>
          <a:ln w="9525" algn="ctr">
            <a:noFill/>
            <a:miter lim="800000"/>
            <a:headEnd/>
            <a:tailEnd/>
          </a:ln>
          <a:effectLst/>
        </p:spPr>
        <p:txBody>
          <a:bodyPr wrap="square">
            <a:spAutoFit/>
          </a:bodyPr>
          <a:lstStyle/>
          <a:p>
            <a:pPr algn="ctr">
              <a:defRPr/>
            </a:pPr>
            <a:r>
              <a:rPr lang="uk-UA" sz="2400" dirty="0"/>
              <a:t>Технології дистанційного навчання можуть використовуватися закладами освіти під час організації здобуття освіти за різними формами (очною (денною, вечірньою), заочною, мережевою, </a:t>
            </a:r>
            <a:r>
              <a:rPr lang="uk-UA" sz="2400" dirty="0" err="1"/>
              <a:t>екстернатною</a:t>
            </a:r>
            <a:r>
              <a:rPr lang="uk-UA" sz="2400" dirty="0"/>
              <a:t>, сімейною (домашньою), педагогічним патронажем)</a:t>
            </a:r>
            <a:r>
              <a:rPr lang="en-US" altLang="ko-KR" sz="2000" kern="0" dirty="0" smtClean="0">
                <a:solidFill>
                  <a:schemeClr val="tx1">
                    <a:lumMod val="75000"/>
                    <a:lumOff val="25000"/>
                  </a:schemeClr>
                </a:solidFill>
                <a:ea typeface="굴림" charset="-127"/>
                <a:cs typeface="Arial" pitchFamily="34" charset="0"/>
              </a:rPr>
              <a:t>.</a:t>
            </a:r>
            <a:endParaRPr lang="en-US" altLang="ko-KR" sz="2000" kern="0" dirty="0">
              <a:solidFill>
                <a:schemeClr val="tx1">
                  <a:lumMod val="75000"/>
                  <a:lumOff val="25000"/>
                </a:schemeClr>
              </a:solidFill>
              <a:ea typeface="굴림" charset="-127"/>
              <a:cs typeface="Arial" pitchFamily="34" charset="0"/>
            </a:endParaRPr>
          </a:p>
        </p:txBody>
      </p:sp>
      <p:grpSp>
        <p:nvGrpSpPr>
          <p:cNvPr id="46" name="Group 45"/>
          <p:cNvGrpSpPr/>
          <p:nvPr/>
        </p:nvGrpSpPr>
        <p:grpSpPr>
          <a:xfrm>
            <a:off x="2030682" y="2921330"/>
            <a:ext cx="1322120" cy="3241963"/>
            <a:chOff x="5486400" y="3597216"/>
            <a:chExt cx="838200" cy="2226727"/>
          </a:xfrm>
        </p:grpSpPr>
        <p:grpSp>
          <p:nvGrpSpPr>
            <p:cNvPr id="47" name="Group 103"/>
            <p:cNvGrpSpPr/>
            <p:nvPr/>
          </p:nvGrpSpPr>
          <p:grpSpPr>
            <a:xfrm>
              <a:off x="5486400" y="3597216"/>
              <a:ext cx="838200" cy="1838386"/>
              <a:chOff x="1154111" y="1752600"/>
              <a:chExt cx="706439" cy="1549401"/>
            </a:xfrm>
          </p:grpSpPr>
          <p:sp>
            <p:nvSpPr>
              <p:cNvPr id="51" name="Freeform 20"/>
              <p:cNvSpPr>
                <a:spLocks/>
              </p:cNvSpPr>
              <p:nvPr/>
            </p:nvSpPr>
            <p:spPr bwMode="auto">
              <a:xfrm>
                <a:off x="1343025" y="1752600"/>
                <a:ext cx="517525" cy="1549401"/>
              </a:xfrm>
              <a:custGeom>
                <a:avLst/>
                <a:gdLst>
                  <a:gd name="connsiteX0" fmla="*/ 46 w 138"/>
                  <a:gd name="connsiteY0" fmla="*/ 68 h 413"/>
                  <a:gd name="connsiteX1" fmla="*/ 50 w 138"/>
                  <a:gd name="connsiteY1" fmla="*/ 64 h 413"/>
                  <a:gd name="connsiteX2" fmla="*/ 54 w 138"/>
                  <a:gd name="connsiteY2" fmla="*/ 60 h 413"/>
                  <a:gd name="connsiteX3" fmla="*/ 55 w 138"/>
                  <a:gd name="connsiteY3" fmla="*/ 57 h 413"/>
                  <a:gd name="connsiteX4" fmla="*/ 52 w 138"/>
                  <a:gd name="connsiteY4" fmla="*/ 50 h 413"/>
                  <a:gd name="connsiteX5" fmla="*/ 51 w 138"/>
                  <a:gd name="connsiteY5" fmla="*/ 46 h 413"/>
                  <a:gd name="connsiteX6" fmla="*/ 49 w 138"/>
                  <a:gd name="connsiteY6" fmla="*/ 44 h 413"/>
                  <a:gd name="connsiteX7" fmla="*/ 47 w 138"/>
                  <a:gd name="connsiteY7" fmla="*/ 42 h 413"/>
                  <a:gd name="connsiteX8" fmla="*/ 45 w 138"/>
                  <a:gd name="connsiteY8" fmla="*/ 38 h 413"/>
                  <a:gd name="connsiteX9" fmla="*/ 44 w 138"/>
                  <a:gd name="connsiteY9" fmla="*/ 28 h 413"/>
                  <a:gd name="connsiteX10" fmla="*/ 43 w 138"/>
                  <a:gd name="connsiteY10" fmla="*/ 23 h 413"/>
                  <a:gd name="connsiteX11" fmla="*/ 44 w 138"/>
                  <a:gd name="connsiteY11" fmla="*/ 16 h 413"/>
                  <a:gd name="connsiteX12" fmla="*/ 49 w 138"/>
                  <a:gd name="connsiteY12" fmla="*/ 8 h 413"/>
                  <a:gd name="connsiteX13" fmla="*/ 55 w 138"/>
                  <a:gd name="connsiteY13" fmla="*/ 4 h 413"/>
                  <a:gd name="connsiteX14" fmla="*/ 59 w 138"/>
                  <a:gd name="connsiteY14" fmla="*/ 2 h 413"/>
                  <a:gd name="connsiteX15" fmla="*/ 65 w 138"/>
                  <a:gd name="connsiteY15" fmla="*/ 1 h 413"/>
                  <a:gd name="connsiteX16" fmla="*/ 71 w 138"/>
                  <a:gd name="connsiteY16" fmla="*/ 1 h 413"/>
                  <a:gd name="connsiteX17" fmla="*/ 77 w 138"/>
                  <a:gd name="connsiteY17" fmla="*/ 3 h 413"/>
                  <a:gd name="connsiteX18" fmla="*/ 82 w 138"/>
                  <a:gd name="connsiteY18" fmla="*/ 5 h 413"/>
                  <a:gd name="connsiteX19" fmla="*/ 87 w 138"/>
                  <a:gd name="connsiteY19" fmla="*/ 14 h 413"/>
                  <a:gd name="connsiteX20" fmla="*/ 88 w 138"/>
                  <a:gd name="connsiteY20" fmla="*/ 19 h 413"/>
                  <a:gd name="connsiteX21" fmla="*/ 87 w 138"/>
                  <a:gd name="connsiteY21" fmla="*/ 27 h 413"/>
                  <a:gd name="connsiteX22" fmla="*/ 88 w 138"/>
                  <a:gd name="connsiteY22" fmla="*/ 30 h 413"/>
                  <a:gd name="connsiteX23" fmla="*/ 87 w 138"/>
                  <a:gd name="connsiteY23" fmla="*/ 34 h 413"/>
                  <a:gd name="connsiteX24" fmla="*/ 86 w 138"/>
                  <a:gd name="connsiteY24" fmla="*/ 37 h 413"/>
                  <a:gd name="connsiteX25" fmla="*/ 84 w 138"/>
                  <a:gd name="connsiteY25" fmla="*/ 40 h 413"/>
                  <a:gd name="connsiteX26" fmla="*/ 83 w 138"/>
                  <a:gd name="connsiteY26" fmla="*/ 47 h 413"/>
                  <a:gd name="connsiteX27" fmla="*/ 83 w 138"/>
                  <a:gd name="connsiteY27" fmla="*/ 51 h 413"/>
                  <a:gd name="connsiteX28" fmla="*/ 85 w 138"/>
                  <a:gd name="connsiteY28" fmla="*/ 54 h 413"/>
                  <a:gd name="connsiteX29" fmla="*/ 86 w 138"/>
                  <a:gd name="connsiteY29" fmla="*/ 56 h 413"/>
                  <a:gd name="connsiteX30" fmla="*/ 89 w 138"/>
                  <a:gd name="connsiteY30" fmla="*/ 58 h 413"/>
                  <a:gd name="connsiteX31" fmla="*/ 93 w 138"/>
                  <a:gd name="connsiteY31" fmla="*/ 63 h 413"/>
                  <a:gd name="connsiteX32" fmla="*/ 107 w 138"/>
                  <a:gd name="connsiteY32" fmla="*/ 67 h 413"/>
                  <a:gd name="connsiteX33" fmla="*/ 118 w 138"/>
                  <a:gd name="connsiteY33" fmla="*/ 70 h 413"/>
                  <a:gd name="connsiteX34" fmla="*/ 126 w 138"/>
                  <a:gd name="connsiteY34" fmla="*/ 73 h 413"/>
                  <a:gd name="connsiteX35" fmla="*/ 128 w 138"/>
                  <a:gd name="connsiteY35" fmla="*/ 77 h 413"/>
                  <a:gd name="connsiteX36" fmla="*/ 129 w 138"/>
                  <a:gd name="connsiteY36" fmla="*/ 87 h 413"/>
                  <a:gd name="connsiteX37" fmla="*/ 131 w 138"/>
                  <a:gd name="connsiteY37" fmla="*/ 94 h 413"/>
                  <a:gd name="connsiteX38" fmla="*/ 133 w 138"/>
                  <a:gd name="connsiteY38" fmla="*/ 115 h 413"/>
                  <a:gd name="connsiteX39" fmla="*/ 136 w 138"/>
                  <a:gd name="connsiteY39" fmla="*/ 138 h 413"/>
                  <a:gd name="connsiteX40" fmla="*/ 138 w 138"/>
                  <a:gd name="connsiteY40" fmla="*/ 147 h 413"/>
                  <a:gd name="connsiteX41" fmla="*/ 137 w 138"/>
                  <a:gd name="connsiteY41" fmla="*/ 153 h 413"/>
                  <a:gd name="connsiteX42" fmla="*/ 133 w 138"/>
                  <a:gd name="connsiteY42" fmla="*/ 160 h 413"/>
                  <a:gd name="connsiteX43" fmla="*/ 114 w 138"/>
                  <a:gd name="connsiteY43" fmla="*/ 178 h 413"/>
                  <a:gd name="connsiteX44" fmla="*/ 122 w 138"/>
                  <a:gd name="connsiteY44" fmla="*/ 224 h 413"/>
                  <a:gd name="connsiteX45" fmla="*/ 121 w 138"/>
                  <a:gd name="connsiteY45" fmla="*/ 231 h 413"/>
                  <a:gd name="connsiteX46" fmla="*/ 117 w 138"/>
                  <a:gd name="connsiteY46" fmla="*/ 233 h 413"/>
                  <a:gd name="connsiteX47" fmla="*/ 112 w 138"/>
                  <a:gd name="connsiteY47" fmla="*/ 234 h 413"/>
                  <a:gd name="connsiteX48" fmla="*/ 114 w 138"/>
                  <a:gd name="connsiteY48" fmla="*/ 260 h 413"/>
                  <a:gd name="connsiteX49" fmla="*/ 113 w 138"/>
                  <a:gd name="connsiteY49" fmla="*/ 302 h 413"/>
                  <a:gd name="connsiteX50" fmla="*/ 115 w 138"/>
                  <a:gd name="connsiteY50" fmla="*/ 320 h 413"/>
                  <a:gd name="connsiteX51" fmla="*/ 115 w 138"/>
                  <a:gd name="connsiteY51" fmla="*/ 378 h 413"/>
                  <a:gd name="connsiteX52" fmla="*/ 113 w 138"/>
                  <a:gd name="connsiteY52" fmla="*/ 382 h 413"/>
                  <a:gd name="connsiteX53" fmla="*/ 113 w 138"/>
                  <a:gd name="connsiteY53" fmla="*/ 388 h 413"/>
                  <a:gd name="connsiteX54" fmla="*/ 118 w 138"/>
                  <a:gd name="connsiteY54" fmla="*/ 395 h 413"/>
                  <a:gd name="connsiteX55" fmla="*/ 121 w 138"/>
                  <a:gd name="connsiteY55" fmla="*/ 407 h 413"/>
                  <a:gd name="connsiteX56" fmla="*/ 119 w 138"/>
                  <a:gd name="connsiteY56" fmla="*/ 411 h 413"/>
                  <a:gd name="connsiteX57" fmla="*/ 114 w 138"/>
                  <a:gd name="connsiteY57" fmla="*/ 413 h 413"/>
                  <a:gd name="connsiteX58" fmla="*/ 100 w 138"/>
                  <a:gd name="connsiteY58" fmla="*/ 407 h 413"/>
                  <a:gd name="connsiteX59" fmla="*/ 98 w 138"/>
                  <a:gd name="connsiteY59" fmla="*/ 403 h 413"/>
                  <a:gd name="connsiteX60" fmla="*/ 96 w 138"/>
                  <a:gd name="connsiteY60" fmla="*/ 396 h 413"/>
                  <a:gd name="connsiteX61" fmla="*/ 93 w 138"/>
                  <a:gd name="connsiteY61" fmla="*/ 394 h 413"/>
                  <a:gd name="connsiteX62" fmla="*/ 91 w 138"/>
                  <a:gd name="connsiteY62" fmla="*/ 392 h 413"/>
                  <a:gd name="connsiteX63" fmla="*/ 91 w 138"/>
                  <a:gd name="connsiteY63" fmla="*/ 387 h 413"/>
                  <a:gd name="connsiteX64" fmla="*/ 86 w 138"/>
                  <a:gd name="connsiteY64" fmla="*/ 383 h 413"/>
                  <a:gd name="connsiteX65" fmla="*/ 82 w 138"/>
                  <a:gd name="connsiteY65" fmla="*/ 377 h 413"/>
                  <a:gd name="connsiteX66" fmla="*/ 77 w 138"/>
                  <a:gd name="connsiteY66" fmla="*/ 288 h 413"/>
                  <a:gd name="connsiteX67" fmla="*/ 73 w 138"/>
                  <a:gd name="connsiteY67" fmla="*/ 271 h 413"/>
                  <a:gd name="connsiteX68" fmla="*/ 69 w 138"/>
                  <a:gd name="connsiteY68" fmla="*/ 254 h 413"/>
                  <a:gd name="connsiteX69" fmla="*/ 66 w 138"/>
                  <a:gd name="connsiteY69" fmla="*/ 240 h 413"/>
                  <a:gd name="connsiteX70" fmla="*/ 64 w 138"/>
                  <a:gd name="connsiteY70" fmla="*/ 261 h 413"/>
                  <a:gd name="connsiteX71" fmla="*/ 59 w 138"/>
                  <a:gd name="connsiteY71" fmla="*/ 282 h 413"/>
                  <a:gd name="connsiteX72" fmla="*/ 55 w 138"/>
                  <a:gd name="connsiteY72" fmla="*/ 325 h 413"/>
                  <a:gd name="connsiteX73" fmla="*/ 51 w 138"/>
                  <a:gd name="connsiteY73" fmla="*/ 384 h 413"/>
                  <a:gd name="connsiteX74" fmla="*/ 48 w 138"/>
                  <a:gd name="connsiteY74" fmla="*/ 387 h 413"/>
                  <a:gd name="connsiteX75" fmla="*/ 48 w 138"/>
                  <a:gd name="connsiteY75" fmla="*/ 395 h 413"/>
                  <a:gd name="connsiteX76" fmla="*/ 45 w 138"/>
                  <a:gd name="connsiteY76" fmla="*/ 398 h 413"/>
                  <a:gd name="connsiteX77" fmla="*/ 41 w 138"/>
                  <a:gd name="connsiteY77" fmla="*/ 399 h 413"/>
                  <a:gd name="connsiteX78" fmla="*/ 37 w 138"/>
                  <a:gd name="connsiteY78" fmla="*/ 399 h 413"/>
                  <a:gd name="connsiteX79" fmla="*/ 31 w 138"/>
                  <a:gd name="connsiteY79" fmla="*/ 405 h 413"/>
                  <a:gd name="connsiteX80" fmla="*/ 12 w 138"/>
                  <a:gd name="connsiteY80" fmla="*/ 412 h 413"/>
                  <a:gd name="connsiteX81" fmla="*/ 3 w 138"/>
                  <a:gd name="connsiteY81" fmla="*/ 407 h 413"/>
                  <a:gd name="connsiteX82" fmla="*/ 7 w 138"/>
                  <a:gd name="connsiteY82" fmla="*/ 402 h 413"/>
                  <a:gd name="connsiteX83" fmla="*/ 14 w 138"/>
                  <a:gd name="connsiteY83" fmla="*/ 395 h 413"/>
                  <a:gd name="connsiteX84" fmla="*/ 20 w 138"/>
                  <a:gd name="connsiteY84" fmla="*/ 390 h 413"/>
                  <a:gd name="connsiteX85" fmla="*/ 20 w 138"/>
                  <a:gd name="connsiteY85" fmla="*/ 386 h 413"/>
                  <a:gd name="connsiteX86" fmla="*/ 21 w 138"/>
                  <a:gd name="connsiteY86" fmla="*/ 359 h 413"/>
                  <a:gd name="connsiteX87" fmla="*/ 22 w 138"/>
                  <a:gd name="connsiteY87" fmla="*/ 328 h 413"/>
                  <a:gd name="connsiteX88" fmla="*/ 24 w 138"/>
                  <a:gd name="connsiteY88" fmla="*/ 290 h 413"/>
                  <a:gd name="connsiteX89" fmla="*/ 24 w 138"/>
                  <a:gd name="connsiteY89" fmla="*/ 235 h 413"/>
                  <a:gd name="connsiteX90" fmla="*/ 17 w 138"/>
                  <a:gd name="connsiteY90" fmla="*/ 231 h 413"/>
                  <a:gd name="connsiteX91" fmla="*/ 21 w 138"/>
                  <a:gd name="connsiteY91" fmla="*/ 179 h 413"/>
                  <a:gd name="connsiteX92" fmla="*/ 46 w 138"/>
                  <a:gd name="connsiteY92" fmla="*/ 68 h 413"/>
                  <a:gd name="connsiteX0" fmla="*/ 46 w 138"/>
                  <a:gd name="connsiteY0" fmla="*/ 68 h 413"/>
                  <a:gd name="connsiteX1" fmla="*/ 50 w 138"/>
                  <a:gd name="connsiteY1" fmla="*/ 64 h 413"/>
                  <a:gd name="connsiteX2" fmla="*/ 54 w 138"/>
                  <a:gd name="connsiteY2" fmla="*/ 60 h 413"/>
                  <a:gd name="connsiteX3" fmla="*/ 55 w 138"/>
                  <a:gd name="connsiteY3" fmla="*/ 57 h 413"/>
                  <a:gd name="connsiteX4" fmla="*/ 52 w 138"/>
                  <a:gd name="connsiteY4" fmla="*/ 50 h 413"/>
                  <a:gd name="connsiteX5" fmla="*/ 51 w 138"/>
                  <a:gd name="connsiteY5" fmla="*/ 46 h 413"/>
                  <a:gd name="connsiteX6" fmla="*/ 49 w 138"/>
                  <a:gd name="connsiteY6" fmla="*/ 44 h 413"/>
                  <a:gd name="connsiteX7" fmla="*/ 47 w 138"/>
                  <a:gd name="connsiteY7" fmla="*/ 42 h 413"/>
                  <a:gd name="connsiteX8" fmla="*/ 45 w 138"/>
                  <a:gd name="connsiteY8" fmla="*/ 38 h 413"/>
                  <a:gd name="connsiteX9" fmla="*/ 44 w 138"/>
                  <a:gd name="connsiteY9" fmla="*/ 28 h 413"/>
                  <a:gd name="connsiteX10" fmla="*/ 43 w 138"/>
                  <a:gd name="connsiteY10" fmla="*/ 23 h 413"/>
                  <a:gd name="connsiteX11" fmla="*/ 44 w 138"/>
                  <a:gd name="connsiteY11" fmla="*/ 16 h 413"/>
                  <a:gd name="connsiteX12" fmla="*/ 49 w 138"/>
                  <a:gd name="connsiteY12" fmla="*/ 8 h 413"/>
                  <a:gd name="connsiteX13" fmla="*/ 55 w 138"/>
                  <a:gd name="connsiteY13" fmla="*/ 4 h 413"/>
                  <a:gd name="connsiteX14" fmla="*/ 59 w 138"/>
                  <a:gd name="connsiteY14" fmla="*/ 2 h 413"/>
                  <a:gd name="connsiteX15" fmla="*/ 65 w 138"/>
                  <a:gd name="connsiteY15" fmla="*/ 1 h 413"/>
                  <a:gd name="connsiteX16" fmla="*/ 71 w 138"/>
                  <a:gd name="connsiteY16" fmla="*/ 1 h 413"/>
                  <a:gd name="connsiteX17" fmla="*/ 77 w 138"/>
                  <a:gd name="connsiteY17" fmla="*/ 3 h 413"/>
                  <a:gd name="connsiteX18" fmla="*/ 87 w 138"/>
                  <a:gd name="connsiteY18" fmla="*/ 14 h 413"/>
                  <a:gd name="connsiteX19" fmla="*/ 88 w 138"/>
                  <a:gd name="connsiteY19" fmla="*/ 19 h 413"/>
                  <a:gd name="connsiteX20" fmla="*/ 87 w 138"/>
                  <a:gd name="connsiteY20" fmla="*/ 27 h 413"/>
                  <a:gd name="connsiteX21" fmla="*/ 88 w 138"/>
                  <a:gd name="connsiteY21" fmla="*/ 30 h 413"/>
                  <a:gd name="connsiteX22" fmla="*/ 87 w 138"/>
                  <a:gd name="connsiteY22" fmla="*/ 34 h 413"/>
                  <a:gd name="connsiteX23" fmla="*/ 86 w 138"/>
                  <a:gd name="connsiteY23" fmla="*/ 37 h 413"/>
                  <a:gd name="connsiteX24" fmla="*/ 84 w 138"/>
                  <a:gd name="connsiteY24" fmla="*/ 40 h 413"/>
                  <a:gd name="connsiteX25" fmla="*/ 83 w 138"/>
                  <a:gd name="connsiteY25" fmla="*/ 47 h 413"/>
                  <a:gd name="connsiteX26" fmla="*/ 83 w 138"/>
                  <a:gd name="connsiteY26" fmla="*/ 51 h 413"/>
                  <a:gd name="connsiteX27" fmla="*/ 85 w 138"/>
                  <a:gd name="connsiteY27" fmla="*/ 54 h 413"/>
                  <a:gd name="connsiteX28" fmla="*/ 86 w 138"/>
                  <a:gd name="connsiteY28" fmla="*/ 56 h 413"/>
                  <a:gd name="connsiteX29" fmla="*/ 89 w 138"/>
                  <a:gd name="connsiteY29" fmla="*/ 58 h 413"/>
                  <a:gd name="connsiteX30" fmla="*/ 93 w 138"/>
                  <a:gd name="connsiteY30" fmla="*/ 63 h 413"/>
                  <a:gd name="connsiteX31" fmla="*/ 107 w 138"/>
                  <a:gd name="connsiteY31" fmla="*/ 67 h 413"/>
                  <a:gd name="connsiteX32" fmla="*/ 118 w 138"/>
                  <a:gd name="connsiteY32" fmla="*/ 70 h 413"/>
                  <a:gd name="connsiteX33" fmla="*/ 126 w 138"/>
                  <a:gd name="connsiteY33" fmla="*/ 73 h 413"/>
                  <a:gd name="connsiteX34" fmla="*/ 128 w 138"/>
                  <a:gd name="connsiteY34" fmla="*/ 77 h 413"/>
                  <a:gd name="connsiteX35" fmla="*/ 129 w 138"/>
                  <a:gd name="connsiteY35" fmla="*/ 87 h 413"/>
                  <a:gd name="connsiteX36" fmla="*/ 131 w 138"/>
                  <a:gd name="connsiteY36" fmla="*/ 94 h 413"/>
                  <a:gd name="connsiteX37" fmla="*/ 133 w 138"/>
                  <a:gd name="connsiteY37" fmla="*/ 115 h 413"/>
                  <a:gd name="connsiteX38" fmla="*/ 136 w 138"/>
                  <a:gd name="connsiteY38" fmla="*/ 138 h 413"/>
                  <a:gd name="connsiteX39" fmla="*/ 138 w 138"/>
                  <a:gd name="connsiteY39" fmla="*/ 147 h 413"/>
                  <a:gd name="connsiteX40" fmla="*/ 137 w 138"/>
                  <a:gd name="connsiteY40" fmla="*/ 153 h 413"/>
                  <a:gd name="connsiteX41" fmla="*/ 133 w 138"/>
                  <a:gd name="connsiteY41" fmla="*/ 160 h 413"/>
                  <a:gd name="connsiteX42" fmla="*/ 114 w 138"/>
                  <a:gd name="connsiteY42" fmla="*/ 178 h 413"/>
                  <a:gd name="connsiteX43" fmla="*/ 122 w 138"/>
                  <a:gd name="connsiteY43" fmla="*/ 224 h 413"/>
                  <a:gd name="connsiteX44" fmla="*/ 121 w 138"/>
                  <a:gd name="connsiteY44" fmla="*/ 231 h 413"/>
                  <a:gd name="connsiteX45" fmla="*/ 117 w 138"/>
                  <a:gd name="connsiteY45" fmla="*/ 233 h 413"/>
                  <a:gd name="connsiteX46" fmla="*/ 112 w 138"/>
                  <a:gd name="connsiteY46" fmla="*/ 234 h 413"/>
                  <a:gd name="connsiteX47" fmla="*/ 114 w 138"/>
                  <a:gd name="connsiteY47" fmla="*/ 260 h 413"/>
                  <a:gd name="connsiteX48" fmla="*/ 113 w 138"/>
                  <a:gd name="connsiteY48" fmla="*/ 302 h 413"/>
                  <a:gd name="connsiteX49" fmla="*/ 115 w 138"/>
                  <a:gd name="connsiteY49" fmla="*/ 320 h 413"/>
                  <a:gd name="connsiteX50" fmla="*/ 115 w 138"/>
                  <a:gd name="connsiteY50" fmla="*/ 378 h 413"/>
                  <a:gd name="connsiteX51" fmla="*/ 113 w 138"/>
                  <a:gd name="connsiteY51" fmla="*/ 382 h 413"/>
                  <a:gd name="connsiteX52" fmla="*/ 113 w 138"/>
                  <a:gd name="connsiteY52" fmla="*/ 388 h 413"/>
                  <a:gd name="connsiteX53" fmla="*/ 118 w 138"/>
                  <a:gd name="connsiteY53" fmla="*/ 395 h 413"/>
                  <a:gd name="connsiteX54" fmla="*/ 121 w 138"/>
                  <a:gd name="connsiteY54" fmla="*/ 407 h 413"/>
                  <a:gd name="connsiteX55" fmla="*/ 119 w 138"/>
                  <a:gd name="connsiteY55" fmla="*/ 411 h 413"/>
                  <a:gd name="connsiteX56" fmla="*/ 114 w 138"/>
                  <a:gd name="connsiteY56" fmla="*/ 413 h 413"/>
                  <a:gd name="connsiteX57" fmla="*/ 100 w 138"/>
                  <a:gd name="connsiteY57" fmla="*/ 407 h 413"/>
                  <a:gd name="connsiteX58" fmla="*/ 98 w 138"/>
                  <a:gd name="connsiteY58" fmla="*/ 403 h 413"/>
                  <a:gd name="connsiteX59" fmla="*/ 96 w 138"/>
                  <a:gd name="connsiteY59" fmla="*/ 396 h 413"/>
                  <a:gd name="connsiteX60" fmla="*/ 93 w 138"/>
                  <a:gd name="connsiteY60" fmla="*/ 394 h 413"/>
                  <a:gd name="connsiteX61" fmla="*/ 91 w 138"/>
                  <a:gd name="connsiteY61" fmla="*/ 392 h 413"/>
                  <a:gd name="connsiteX62" fmla="*/ 91 w 138"/>
                  <a:gd name="connsiteY62" fmla="*/ 387 h 413"/>
                  <a:gd name="connsiteX63" fmla="*/ 86 w 138"/>
                  <a:gd name="connsiteY63" fmla="*/ 383 h 413"/>
                  <a:gd name="connsiteX64" fmla="*/ 82 w 138"/>
                  <a:gd name="connsiteY64" fmla="*/ 377 h 413"/>
                  <a:gd name="connsiteX65" fmla="*/ 77 w 138"/>
                  <a:gd name="connsiteY65" fmla="*/ 288 h 413"/>
                  <a:gd name="connsiteX66" fmla="*/ 73 w 138"/>
                  <a:gd name="connsiteY66" fmla="*/ 271 h 413"/>
                  <a:gd name="connsiteX67" fmla="*/ 69 w 138"/>
                  <a:gd name="connsiteY67" fmla="*/ 254 h 413"/>
                  <a:gd name="connsiteX68" fmla="*/ 66 w 138"/>
                  <a:gd name="connsiteY68" fmla="*/ 240 h 413"/>
                  <a:gd name="connsiteX69" fmla="*/ 64 w 138"/>
                  <a:gd name="connsiteY69" fmla="*/ 261 h 413"/>
                  <a:gd name="connsiteX70" fmla="*/ 59 w 138"/>
                  <a:gd name="connsiteY70" fmla="*/ 282 h 413"/>
                  <a:gd name="connsiteX71" fmla="*/ 55 w 138"/>
                  <a:gd name="connsiteY71" fmla="*/ 325 h 413"/>
                  <a:gd name="connsiteX72" fmla="*/ 51 w 138"/>
                  <a:gd name="connsiteY72" fmla="*/ 384 h 413"/>
                  <a:gd name="connsiteX73" fmla="*/ 48 w 138"/>
                  <a:gd name="connsiteY73" fmla="*/ 387 h 413"/>
                  <a:gd name="connsiteX74" fmla="*/ 48 w 138"/>
                  <a:gd name="connsiteY74" fmla="*/ 395 h 413"/>
                  <a:gd name="connsiteX75" fmla="*/ 45 w 138"/>
                  <a:gd name="connsiteY75" fmla="*/ 398 h 413"/>
                  <a:gd name="connsiteX76" fmla="*/ 41 w 138"/>
                  <a:gd name="connsiteY76" fmla="*/ 399 h 413"/>
                  <a:gd name="connsiteX77" fmla="*/ 37 w 138"/>
                  <a:gd name="connsiteY77" fmla="*/ 399 h 413"/>
                  <a:gd name="connsiteX78" fmla="*/ 31 w 138"/>
                  <a:gd name="connsiteY78" fmla="*/ 405 h 413"/>
                  <a:gd name="connsiteX79" fmla="*/ 12 w 138"/>
                  <a:gd name="connsiteY79" fmla="*/ 412 h 413"/>
                  <a:gd name="connsiteX80" fmla="*/ 3 w 138"/>
                  <a:gd name="connsiteY80" fmla="*/ 407 h 413"/>
                  <a:gd name="connsiteX81" fmla="*/ 7 w 138"/>
                  <a:gd name="connsiteY81" fmla="*/ 402 h 413"/>
                  <a:gd name="connsiteX82" fmla="*/ 14 w 138"/>
                  <a:gd name="connsiteY82" fmla="*/ 395 h 413"/>
                  <a:gd name="connsiteX83" fmla="*/ 20 w 138"/>
                  <a:gd name="connsiteY83" fmla="*/ 390 h 413"/>
                  <a:gd name="connsiteX84" fmla="*/ 20 w 138"/>
                  <a:gd name="connsiteY84" fmla="*/ 386 h 413"/>
                  <a:gd name="connsiteX85" fmla="*/ 21 w 138"/>
                  <a:gd name="connsiteY85" fmla="*/ 359 h 413"/>
                  <a:gd name="connsiteX86" fmla="*/ 22 w 138"/>
                  <a:gd name="connsiteY86" fmla="*/ 328 h 413"/>
                  <a:gd name="connsiteX87" fmla="*/ 24 w 138"/>
                  <a:gd name="connsiteY87" fmla="*/ 290 h 413"/>
                  <a:gd name="connsiteX88" fmla="*/ 24 w 138"/>
                  <a:gd name="connsiteY88" fmla="*/ 235 h 413"/>
                  <a:gd name="connsiteX89" fmla="*/ 17 w 138"/>
                  <a:gd name="connsiteY89" fmla="*/ 231 h 413"/>
                  <a:gd name="connsiteX90" fmla="*/ 21 w 138"/>
                  <a:gd name="connsiteY90" fmla="*/ 179 h 413"/>
                  <a:gd name="connsiteX91" fmla="*/ 46 w 138"/>
                  <a:gd name="connsiteY91" fmla="*/ 68 h 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138" h="413">
                    <a:moveTo>
                      <a:pt x="46" y="68"/>
                    </a:moveTo>
                    <a:lnTo>
                      <a:pt x="50" y="64"/>
                    </a:lnTo>
                    <a:lnTo>
                      <a:pt x="54" y="60"/>
                    </a:lnTo>
                    <a:cubicBezTo>
                      <a:pt x="54" y="59"/>
                      <a:pt x="55" y="57"/>
                      <a:pt x="55" y="57"/>
                    </a:cubicBezTo>
                    <a:cubicBezTo>
                      <a:pt x="55" y="57"/>
                      <a:pt x="53" y="51"/>
                      <a:pt x="52" y="50"/>
                    </a:cubicBezTo>
                    <a:cubicBezTo>
                      <a:pt x="51" y="49"/>
                      <a:pt x="51" y="48"/>
                      <a:pt x="51" y="46"/>
                    </a:cubicBezTo>
                    <a:lnTo>
                      <a:pt x="49" y="44"/>
                    </a:lnTo>
                    <a:cubicBezTo>
                      <a:pt x="48" y="43"/>
                      <a:pt x="47" y="43"/>
                      <a:pt x="47" y="42"/>
                    </a:cubicBezTo>
                    <a:cubicBezTo>
                      <a:pt x="46" y="41"/>
                      <a:pt x="46" y="39"/>
                      <a:pt x="45" y="38"/>
                    </a:cubicBezTo>
                    <a:cubicBezTo>
                      <a:pt x="45" y="36"/>
                      <a:pt x="44" y="30"/>
                      <a:pt x="44" y="28"/>
                    </a:cubicBezTo>
                    <a:cubicBezTo>
                      <a:pt x="43" y="27"/>
                      <a:pt x="43" y="26"/>
                      <a:pt x="43" y="23"/>
                    </a:cubicBezTo>
                    <a:cubicBezTo>
                      <a:pt x="43" y="19"/>
                      <a:pt x="43" y="19"/>
                      <a:pt x="44" y="16"/>
                    </a:cubicBezTo>
                    <a:cubicBezTo>
                      <a:pt x="45" y="13"/>
                      <a:pt x="48" y="9"/>
                      <a:pt x="49" y="8"/>
                    </a:cubicBezTo>
                    <a:cubicBezTo>
                      <a:pt x="51" y="7"/>
                      <a:pt x="53" y="5"/>
                      <a:pt x="55" y="4"/>
                    </a:cubicBezTo>
                    <a:cubicBezTo>
                      <a:pt x="56" y="3"/>
                      <a:pt x="57" y="3"/>
                      <a:pt x="59" y="2"/>
                    </a:cubicBezTo>
                    <a:cubicBezTo>
                      <a:pt x="61" y="2"/>
                      <a:pt x="63" y="0"/>
                      <a:pt x="65" y="1"/>
                    </a:cubicBezTo>
                    <a:lnTo>
                      <a:pt x="71" y="1"/>
                    </a:lnTo>
                    <a:cubicBezTo>
                      <a:pt x="72" y="2"/>
                      <a:pt x="74" y="1"/>
                      <a:pt x="77" y="3"/>
                    </a:cubicBezTo>
                    <a:cubicBezTo>
                      <a:pt x="80" y="5"/>
                      <a:pt x="85" y="11"/>
                      <a:pt x="87" y="14"/>
                    </a:cubicBezTo>
                    <a:cubicBezTo>
                      <a:pt x="87" y="17"/>
                      <a:pt x="89" y="18"/>
                      <a:pt x="88" y="19"/>
                    </a:cubicBezTo>
                    <a:cubicBezTo>
                      <a:pt x="88" y="20"/>
                      <a:pt x="87" y="27"/>
                      <a:pt x="87" y="27"/>
                    </a:cubicBezTo>
                    <a:cubicBezTo>
                      <a:pt x="87" y="27"/>
                      <a:pt x="88" y="29"/>
                      <a:pt x="88" y="30"/>
                    </a:cubicBezTo>
                    <a:cubicBezTo>
                      <a:pt x="88" y="31"/>
                      <a:pt x="87" y="34"/>
                      <a:pt x="87" y="34"/>
                    </a:cubicBezTo>
                    <a:cubicBezTo>
                      <a:pt x="87" y="35"/>
                      <a:pt x="87" y="36"/>
                      <a:pt x="86" y="37"/>
                    </a:cubicBezTo>
                    <a:cubicBezTo>
                      <a:pt x="85" y="38"/>
                      <a:pt x="85" y="39"/>
                      <a:pt x="84" y="40"/>
                    </a:cubicBezTo>
                    <a:cubicBezTo>
                      <a:pt x="84" y="41"/>
                      <a:pt x="83" y="46"/>
                      <a:pt x="83" y="47"/>
                    </a:cubicBezTo>
                    <a:lnTo>
                      <a:pt x="83" y="51"/>
                    </a:lnTo>
                    <a:cubicBezTo>
                      <a:pt x="83" y="52"/>
                      <a:pt x="85" y="54"/>
                      <a:pt x="85" y="54"/>
                    </a:cubicBezTo>
                    <a:cubicBezTo>
                      <a:pt x="85" y="54"/>
                      <a:pt x="85" y="55"/>
                      <a:pt x="86" y="56"/>
                    </a:cubicBezTo>
                    <a:cubicBezTo>
                      <a:pt x="87" y="57"/>
                      <a:pt x="88" y="57"/>
                      <a:pt x="89" y="58"/>
                    </a:cubicBezTo>
                    <a:cubicBezTo>
                      <a:pt x="90" y="59"/>
                      <a:pt x="92" y="62"/>
                      <a:pt x="93" y="63"/>
                    </a:cubicBezTo>
                    <a:cubicBezTo>
                      <a:pt x="94" y="63"/>
                      <a:pt x="107" y="67"/>
                      <a:pt x="107" y="67"/>
                    </a:cubicBezTo>
                    <a:cubicBezTo>
                      <a:pt x="107" y="67"/>
                      <a:pt x="117" y="70"/>
                      <a:pt x="118" y="70"/>
                    </a:cubicBezTo>
                    <a:cubicBezTo>
                      <a:pt x="119" y="71"/>
                      <a:pt x="125" y="73"/>
                      <a:pt x="126" y="73"/>
                    </a:cubicBezTo>
                    <a:cubicBezTo>
                      <a:pt x="126" y="74"/>
                      <a:pt x="128" y="75"/>
                      <a:pt x="128" y="77"/>
                    </a:cubicBezTo>
                    <a:cubicBezTo>
                      <a:pt x="128" y="79"/>
                      <a:pt x="128" y="85"/>
                      <a:pt x="129" y="87"/>
                    </a:cubicBezTo>
                    <a:cubicBezTo>
                      <a:pt x="130" y="89"/>
                      <a:pt x="131" y="90"/>
                      <a:pt x="131" y="94"/>
                    </a:cubicBezTo>
                    <a:cubicBezTo>
                      <a:pt x="132" y="98"/>
                      <a:pt x="133" y="114"/>
                      <a:pt x="133" y="115"/>
                    </a:cubicBezTo>
                    <a:cubicBezTo>
                      <a:pt x="133" y="116"/>
                      <a:pt x="136" y="137"/>
                      <a:pt x="136" y="138"/>
                    </a:cubicBezTo>
                    <a:cubicBezTo>
                      <a:pt x="136" y="140"/>
                      <a:pt x="138" y="145"/>
                      <a:pt x="138" y="147"/>
                    </a:cubicBezTo>
                    <a:cubicBezTo>
                      <a:pt x="138" y="149"/>
                      <a:pt x="138" y="152"/>
                      <a:pt x="137" y="153"/>
                    </a:cubicBezTo>
                    <a:cubicBezTo>
                      <a:pt x="137" y="155"/>
                      <a:pt x="134" y="159"/>
                      <a:pt x="133" y="160"/>
                    </a:cubicBezTo>
                    <a:cubicBezTo>
                      <a:pt x="131" y="162"/>
                      <a:pt x="114" y="178"/>
                      <a:pt x="114" y="178"/>
                    </a:cubicBezTo>
                    <a:cubicBezTo>
                      <a:pt x="114" y="178"/>
                      <a:pt x="122" y="223"/>
                      <a:pt x="122" y="224"/>
                    </a:cubicBezTo>
                    <a:cubicBezTo>
                      <a:pt x="122" y="225"/>
                      <a:pt x="122" y="230"/>
                      <a:pt x="121" y="231"/>
                    </a:cubicBezTo>
                    <a:cubicBezTo>
                      <a:pt x="121" y="233"/>
                      <a:pt x="119" y="233"/>
                      <a:pt x="117" y="233"/>
                    </a:cubicBezTo>
                    <a:cubicBezTo>
                      <a:pt x="116" y="234"/>
                      <a:pt x="113" y="233"/>
                      <a:pt x="112" y="234"/>
                    </a:cubicBezTo>
                    <a:cubicBezTo>
                      <a:pt x="112" y="236"/>
                      <a:pt x="114" y="259"/>
                      <a:pt x="114" y="260"/>
                    </a:cubicBezTo>
                    <a:cubicBezTo>
                      <a:pt x="114" y="261"/>
                      <a:pt x="114" y="300"/>
                      <a:pt x="113" y="302"/>
                    </a:cubicBezTo>
                    <a:cubicBezTo>
                      <a:pt x="113" y="304"/>
                      <a:pt x="115" y="318"/>
                      <a:pt x="115" y="320"/>
                    </a:cubicBezTo>
                    <a:cubicBezTo>
                      <a:pt x="115" y="322"/>
                      <a:pt x="116" y="377"/>
                      <a:pt x="115" y="378"/>
                    </a:cubicBezTo>
                    <a:cubicBezTo>
                      <a:pt x="114" y="378"/>
                      <a:pt x="113" y="379"/>
                      <a:pt x="113" y="382"/>
                    </a:cubicBezTo>
                    <a:cubicBezTo>
                      <a:pt x="112" y="384"/>
                      <a:pt x="112" y="386"/>
                      <a:pt x="113" y="388"/>
                    </a:cubicBezTo>
                    <a:cubicBezTo>
                      <a:pt x="113" y="390"/>
                      <a:pt x="116" y="393"/>
                      <a:pt x="118" y="395"/>
                    </a:cubicBezTo>
                    <a:cubicBezTo>
                      <a:pt x="120" y="398"/>
                      <a:pt x="121" y="403"/>
                      <a:pt x="121" y="407"/>
                    </a:cubicBezTo>
                    <a:cubicBezTo>
                      <a:pt x="120" y="409"/>
                      <a:pt x="122" y="410"/>
                      <a:pt x="119" y="411"/>
                    </a:cubicBezTo>
                    <a:cubicBezTo>
                      <a:pt x="117" y="412"/>
                      <a:pt x="117" y="413"/>
                      <a:pt x="114" y="413"/>
                    </a:cubicBezTo>
                    <a:cubicBezTo>
                      <a:pt x="111" y="412"/>
                      <a:pt x="102" y="410"/>
                      <a:pt x="100" y="407"/>
                    </a:cubicBezTo>
                    <a:cubicBezTo>
                      <a:pt x="99" y="405"/>
                      <a:pt x="98" y="405"/>
                      <a:pt x="98" y="403"/>
                    </a:cubicBezTo>
                    <a:cubicBezTo>
                      <a:pt x="98" y="400"/>
                      <a:pt x="98" y="397"/>
                      <a:pt x="96" y="396"/>
                    </a:cubicBezTo>
                    <a:cubicBezTo>
                      <a:pt x="95" y="395"/>
                      <a:pt x="94" y="395"/>
                      <a:pt x="93" y="394"/>
                    </a:cubicBezTo>
                    <a:cubicBezTo>
                      <a:pt x="91" y="394"/>
                      <a:pt x="91" y="394"/>
                      <a:pt x="91" y="392"/>
                    </a:cubicBezTo>
                    <a:cubicBezTo>
                      <a:pt x="90" y="390"/>
                      <a:pt x="92" y="389"/>
                      <a:pt x="91" y="387"/>
                    </a:cubicBezTo>
                    <a:cubicBezTo>
                      <a:pt x="90" y="385"/>
                      <a:pt x="89" y="385"/>
                      <a:pt x="86" y="383"/>
                    </a:cubicBezTo>
                    <a:cubicBezTo>
                      <a:pt x="84" y="381"/>
                      <a:pt x="82" y="379"/>
                      <a:pt x="82" y="377"/>
                    </a:cubicBezTo>
                    <a:cubicBezTo>
                      <a:pt x="82" y="376"/>
                      <a:pt x="77" y="289"/>
                      <a:pt x="77" y="288"/>
                    </a:cubicBezTo>
                    <a:cubicBezTo>
                      <a:pt x="77" y="287"/>
                      <a:pt x="73" y="271"/>
                      <a:pt x="73" y="271"/>
                    </a:cubicBezTo>
                    <a:cubicBezTo>
                      <a:pt x="73" y="270"/>
                      <a:pt x="69" y="254"/>
                      <a:pt x="69" y="254"/>
                    </a:cubicBezTo>
                    <a:cubicBezTo>
                      <a:pt x="68" y="249"/>
                      <a:pt x="67" y="245"/>
                      <a:pt x="66" y="240"/>
                    </a:cubicBezTo>
                    <a:cubicBezTo>
                      <a:pt x="65" y="247"/>
                      <a:pt x="65" y="254"/>
                      <a:pt x="64" y="261"/>
                    </a:cubicBezTo>
                    <a:cubicBezTo>
                      <a:pt x="64" y="261"/>
                      <a:pt x="59" y="281"/>
                      <a:pt x="59" y="282"/>
                    </a:cubicBezTo>
                    <a:cubicBezTo>
                      <a:pt x="59" y="283"/>
                      <a:pt x="55" y="325"/>
                      <a:pt x="55" y="325"/>
                    </a:cubicBezTo>
                    <a:cubicBezTo>
                      <a:pt x="54" y="345"/>
                      <a:pt x="52" y="364"/>
                      <a:pt x="51" y="384"/>
                    </a:cubicBezTo>
                    <a:lnTo>
                      <a:pt x="48" y="387"/>
                    </a:lnTo>
                    <a:cubicBezTo>
                      <a:pt x="48" y="387"/>
                      <a:pt x="49" y="394"/>
                      <a:pt x="48" y="395"/>
                    </a:cubicBezTo>
                    <a:cubicBezTo>
                      <a:pt x="48" y="395"/>
                      <a:pt x="47" y="397"/>
                      <a:pt x="45" y="398"/>
                    </a:cubicBezTo>
                    <a:cubicBezTo>
                      <a:pt x="44" y="398"/>
                      <a:pt x="41" y="399"/>
                      <a:pt x="41" y="399"/>
                    </a:cubicBezTo>
                    <a:cubicBezTo>
                      <a:pt x="40" y="399"/>
                      <a:pt x="37" y="398"/>
                      <a:pt x="37" y="399"/>
                    </a:cubicBezTo>
                    <a:lnTo>
                      <a:pt x="31" y="405"/>
                    </a:lnTo>
                    <a:cubicBezTo>
                      <a:pt x="25" y="410"/>
                      <a:pt x="19" y="412"/>
                      <a:pt x="12" y="412"/>
                    </a:cubicBezTo>
                    <a:cubicBezTo>
                      <a:pt x="10" y="412"/>
                      <a:pt x="0" y="413"/>
                      <a:pt x="3" y="407"/>
                    </a:cubicBezTo>
                    <a:cubicBezTo>
                      <a:pt x="3" y="406"/>
                      <a:pt x="6" y="403"/>
                      <a:pt x="7" y="402"/>
                    </a:cubicBezTo>
                    <a:cubicBezTo>
                      <a:pt x="9" y="402"/>
                      <a:pt x="13" y="397"/>
                      <a:pt x="14" y="395"/>
                    </a:cubicBezTo>
                    <a:cubicBezTo>
                      <a:pt x="15" y="394"/>
                      <a:pt x="19" y="391"/>
                      <a:pt x="20" y="390"/>
                    </a:cubicBezTo>
                    <a:lnTo>
                      <a:pt x="20" y="386"/>
                    </a:lnTo>
                    <a:cubicBezTo>
                      <a:pt x="20" y="377"/>
                      <a:pt x="21" y="368"/>
                      <a:pt x="21" y="359"/>
                    </a:cubicBezTo>
                    <a:cubicBezTo>
                      <a:pt x="21" y="359"/>
                      <a:pt x="22" y="329"/>
                      <a:pt x="22" y="328"/>
                    </a:cubicBezTo>
                    <a:cubicBezTo>
                      <a:pt x="22" y="327"/>
                      <a:pt x="24" y="290"/>
                      <a:pt x="24" y="290"/>
                    </a:cubicBezTo>
                    <a:lnTo>
                      <a:pt x="24" y="235"/>
                    </a:lnTo>
                    <a:cubicBezTo>
                      <a:pt x="24" y="234"/>
                      <a:pt x="17" y="232"/>
                      <a:pt x="17" y="231"/>
                    </a:cubicBezTo>
                    <a:cubicBezTo>
                      <a:pt x="17" y="230"/>
                      <a:pt x="21" y="179"/>
                      <a:pt x="21" y="179"/>
                    </a:cubicBezTo>
                    <a:cubicBezTo>
                      <a:pt x="29" y="142"/>
                      <a:pt x="38" y="105"/>
                      <a:pt x="46" y="68"/>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Freeform 21"/>
              <p:cNvSpPr>
                <a:spLocks/>
              </p:cNvSpPr>
              <p:nvPr/>
            </p:nvSpPr>
            <p:spPr bwMode="auto">
              <a:xfrm>
                <a:off x="1154111" y="1962151"/>
                <a:ext cx="495301" cy="466725"/>
              </a:xfrm>
              <a:custGeom>
                <a:avLst/>
                <a:gdLst>
                  <a:gd name="connsiteX0" fmla="*/ 23 w 306"/>
                  <a:gd name="connsiteY0" fmla="*/ 75 h 295"/>
                  <a:gd name="connsiteX1" fmla="*/ 0 w 306"/>
                  <a:gd name="connsiteY1" fmla="*/ 0 h 295"/>
                  <a:gd name="connsiteX2" fmla="*/ 217 w 306"/>
                  <a:gd name="connsiteY2" fmla="*/ 2 h 295"/>
                  <a:gd name="connsiteX3" fmla="*/ 302 w 306"/>
                  <a:gd name="connsiteY3" fmla="*/ 262 h 295"/>
                  <a:gd name="connsiteX4" fmla="*/ 306 w 306"/>
                  <a:gd name="connsiteY4" fmla="*/ 290 h 295"/>
                  <a:gd name="connsiteX5" fmla="*/ 89 w 306"/>
                  <a:gd name="connsiteY5" fmla="*/ 295 h 295"/>
                  <a:gd name="connsiteX6" fmla="*/ 33 w 306"/>
                  <a:gd name="connsiteY6" fmla="*/ 139 h 295"/>
                  <a:gd name="connsiteX7" fmla="*/ 23 w 306"/>
                  <a:gd name="connsiteY7" fmla="*/ 75 h 295"/>
                  <a:gd name="connsiteX0" fmla="*/ 23 w 306"/>
                  <a:gd name="connsiteY0" fmla="*/ 75 h 295"/>
                  <a:gd name="connsiteX1" fmla="*/ 0 w 306"/>
                  <a:gd name="connsiteY1" fmla="*/ 0 h 295"/>
                  <a:gd name="connsiteX2" fmla="*/ 217 w 306"/>
                  <a:gd name="connsiteY2" fmla="*/ 2 h 295"/>
                  <a:gd name="connsiteX3" fmla="*/ 302 w 306"/>
                  <a:gd name="connsiteY3" fmla="*/ 262 h 295"/>
                  <a:gd name="connsiteX4" fmla="*/ 306 w 306"/>
                  <a:gd name="connsiteY4" fmla="*/ 290 h 295"/>
                  <a:gd name="connsiteX5" fmla="*/ 89 w 306"/>
                  <a:gd name="connsiteY5" fmla="*/ 295 h 295"/>
                  <a:gd name="connsiteX6" fmla="*/ 33 w 306"/>
                  <a:gd name="connsiteY6" fmla="*/ 139 h 295"/>
                  <a:gd name="connsiteX7" fmla="*/ 23 w 306"/>
                  <a:gd name="connsiteY7" fmla="*/ 75 h 295"/>
                  <a:gd name="connsiteX0" fmla="*/ 29 w 312"/>
                  <a:gd name="connsiteY0" fmla="*/ 74 h 294"/>
                  <a:gd name="connsiteX1" fmla="*/ 0 w 312"/>
                  <a:gd name="connsiteY1" fmla="*/ 0 h 294"/>
                  <a:gd name="connsiteX2" fmla="*/ 223 w 312"/>
                  <a:gd name="connsiteY2" fmla="*/ 1 h 294"/>
                  <a:gd name="connsiteX3" fmla="*/ 308 w 312"/>
                  <a:gd name="connsiteY3" fmla="*/ 261 h 294"/>
                  <a:gd name="connsiteX4" fmla="*/ 312 w 312"/>
                  <a:gd name="connsiteY4" fmla="*/ 289 h 294"/>
                  <a:gd name="connsiteX5" fmla="*/ 95 w 312"/>
                  <a:gd name="connsiteY5" fmla="*/ 294 h 294"/>
                  <a:gd name="connsiteX6" fmla="*/ 39 w 312"/>
                  <a:gd name="connsiteY6" fmla="*/ 138 h 294"/>
                  <a:gd name="connsiteX7" fmla="*/ 29 w 312"/>
                  <a:gd name="connsiteY7" fmla="*/ 74 h 294"/>
                  <a:gd name="connsiteX0" fmla="*/ 32 w 312"/>
                  <a:gd name="connsiteY0" fmla="*/ 105 h 294"/>
                  <a:gd name="connsiteX1" fmla="*/ 0 w 312"/>
                  <a:gd name="connsiteY1" fmla="*/ 0 h 294"/>
                  <a:gd name="connsiteX2" fmla="*/ 223 w 312"/>
                  <a:gd name="connsiteY2" fmla="*/ 1 h 294"/>
                  <a:gd name="connsiteX3" fmla="*/ 308 w 312"/>
                  <a:gd name="connsiteY3" fmla="*/ 261 h 294"/>
                  <a:gd name="connsiteX4" fmla="*/ 312 w 312"/>
                  <a:gd name="connsiteY4" fmla="*/ 289 h 294"/>
                  <a:gd name="connsiteX5" fmla="*/ 95 w 312"/>
                  <a:gd name="connsiteY5" fmla="*/ 294 h 294"/>
                  <a:gd name="connsiteX6" fmla="*/ 39 w 312"/>
                  <a:gd name="connsiteY6" fmla="*/ 138 h 294"/>
                  <a:gd name="connsiteX7" fmla="*/ 32 w 312"/>
                  <a:gd name="connsiteY7" fmla="*/ 105 h 294"/>
                  <a:gd name="connsiteX0" fmla="*/ 32 w 312"/>
                  <a:gd name="connsiteY0" fmla="*/ 105 h 294"/>
                  <a:gd name="connsiteX1" fmla="*/ 0 w 312"/>
                  <a:gd name="connsiteY1" fmla="*/ 0 h 294"/>
                  <a:gd name="connsiteX2" fmla="*/ 223 w 312"/>
                  <a:gd name="connsiteY2" fmla="*/ 1 h 294"/>
                  <a:gd name="connsiteX3" fmla="*/ 308 w 312"/>
                  <a:gd name="connsiteY3" fmla="*/ 261 h 294"/>
                  <a:gd name="connsiteX4" fmla="*/ 312 w 312"/>
                  <a:gd name="connsiteY4" fmla="*/ 289 h 294"/>
                  <a:gd name="connsiteX5" fmla="*/ 95 w 312"/>
                  <a:gd name="connsiteY5" fmla="*/ 294 h 294"/>
                  <a:gd name="connsiteX6" fmla="*/ 38 w 312"/>
                  <a:gd name="connsiteY6" fmla="*/ 127 h 294"/>
                  <a:gd name="connsiteX7" fmla="*/ 32 w 312"/>
                  <a:gd name="connsiteY7" fmla="*/ 105 h 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2" h="294">
                    <a:moveTo>
                      <a:pt x="32" y="105"/>
                    </a:moveTo>
                    <a:cubicBezTo>
                      <a:pt x="24" y="80"/>
                      <a:pt x="8" y="25"/>
                      <a:pt x="0" y="0"/>
                    </a:cubicBezTo>
                    <a:lnTo>
                      <a:pt x="223" y="1"/>
                    </a:lnTo>
                    <a:cubicBezTo>
                      <a:pt x="251" y="88"/>
                      <a:pt x="280" y="174"/>
                      <a:pt x="308" y="261"/>
                    </a:cubicBezTo>
                    <a:cubicBezTo>
                      <a:pt x="309" y="270"/>
                      <a:pt x="311" y="280"/>
                      <a:pt x="312" y="289"/>
                    </a:cubicBezTo>
                    <a:lnTo>
                      <a:pt x="95" y="294"/>
                    </a:lnTo>
                    <a:cubicBezTo>
                      <a:pt x="76" y="242"/>
                      <a:pt x="57" y="179"/>
                      <a:pt x="38" y="127"/>
                    </a:cubicBezTo>
                    <a:cubicBezTo>
                      <a:pt x="35" y="106"/>
                      <a:pt x="36" y="149"/>
                      <a:pt x="32" y="105"/>
                    </a:cubicBezTo>
                    <a:close/>
                  </a:path>
                </a:pathLst>
              </a:custGeom>
              <a:solidFill>
                <a:schemeClr val="tx1">
                  <a:lumMod val="40000"/>
                  <a:lumOff val="60000"/>
                </a:schemeClr>
              </a:solidFill>
              <a:ln w="3"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22"/>
              <p:cNvSpPr>
                <a:spLocks/>
              </p:cNvSpPr>
              <p:nvPr/>
            </p:nvSpPr>
            <p:spPr bwMode="auto">
              <a:xfrm>
                <a:off x="1166812" y="2068513"/>
                <a:ext cx="101600" cy="107950"/>
              </a:xfrm>
              <a:custGeom>
                <a:avLst/>
                <a:gdLst/>
                <a:ahLst/>
                <a:cxnLst>
                  <a:cxn ang="0">
                    <a:pos x="13" y="29"/>
                  </a:cxn>
                  <a:cxn ang="0">
                    <a:pos x="16" y="26"/>
                  </a:cxn>
                  <a:cxn ang="0">
                    <a:pos x="22" y="22"/>
                  </a:cxn>
                  <a:cxn ang="0">
                    <a:pos x="25" y="20"/>
                  </a:cxn>
                  <a:cxn ang="0">
                    <a:pos x="27" y="13"/>
                  </a:cxn>
                  <a:cxn ang="0">
                    <a:pos x="23" y="4"/>
                  </a:cxn>
                  <a:cxn ang="0">
                    <a:pos x="21" y="4"/>
                  </a:cxn>
                  <a:cxn ang="0">
                    <a:pos x="19" y="2"/>
                  </a:cxn>
                  <a:cxn ang="0">
                    <a:pos x="17" y="1"/>
                  </a:cxn>
                  <a:cxn ang="0">
                    <a:pos x="14" y="1"/>
                  </a:cxn>
                  <a:cxn ang="0">
                    <a:pos x="10" y="2"/>
                  </a:cxn>
                  <a:cxn ang="0">
                    <a:pos x="4" y="4"/>
                  </a:cxn>
                  <a:cxn ang="0">
                    <a:pos x="1" y="7"/>
                  </a:cxn>
                  <a:cxn ang="0">
                    <a:pos x="1" y="15"/>
                  </a:cxn>
                  <a:cxn ang="0">
                    <a:pos x="3" y="22"/>
                  </a:cxn>
                  <a:cxn ang="0">
                    <a:pos x="7" y="26"/>
                  </a:cxn>
                  <a:cxn ang="0">
                    <a:pos x="11" y="29"/>
                  </a:cxn>
                  <a:cxn ang="0">
                    <a:pos x="13" y="29"/>
                  </a:cxn>
                </a:cxnLst>
                <a:rect l="0" t="0" r="r" b="b"/>
                <a:pathLst>
                  <a:path w="27" h="29">
                    <a:moveTo>
                      <a:pt x="13" y="29"/>
                    </a:moveTo>
                    <a:cubicBezTo>
                      <a:pt x="13" y="29"/>
                      <a:pt x="14" y="26"/>
                      <a:pt x="16" y="26"/>
                    </a:cubicBezTo>
                    <a:cubicBezTo>
                      <a:pt x="18" y="25"/>
                      <a:pt x="20" y="23"/>
                      <a:pt x="22" y="22"/>
                    </a:cubicBezTo>
                    <a:cubicBezTo>
                      <a:pt x="24" y="21"/>
                      <a:pt x="25" y="21"/>
                      <a:pt x="25" y="20"/>
                    </a:cubicBezTo>
                    <a:cubicBezTo>
                      <a:pt x="26" y="18"/>
                      <a:pt x="26" y="15"/>
                      <a:pt x="27" y="13"/>
                    </a:cubicBezTo>
                    <a:cubicBezTo>
                      <a:pt x="27" y="11"/>
                      <a:pt x="25" y="6"/>
                      <a:pt x="23" y="4"/>
                    </a:cubicBezTo>
                    <a:cubicBezTo>
                      <a:pt x="22" y="4"/>
                      <a:pt x="21" y="4"/>
                      <a:pt x="21" y="4"/>
                    </a:cubicBezTo>
                    <a:cubicBezTo>
                      <a:pt x="21" y="4"/>
                      <a:pt x="20" y="3"/>
                      <a:pt x="19" y="2"/>
                    </a:cubicBezTo>
                    <a:cubicBezTo>
                      <a:pt x="19" y="1"/>
                      <a:pt x="18" y="1"/>
                      <a:pt x="17" y="1"/>
                    </a:cubicBezTo>
                    <a:cubicBezTo>
                      <a:pt x="16" y="1"/>
                      <a:pt x="15" y="1"/>
                      <a:pt x="14" y="1"/>
                    </a:cubicBezTo>
                    <a:cubicBezTo>
                      <a:pt x="12" y="0"/>
                      <a:pt x="12" y="1"/>
                      <a:pt x="10" y="2"/>
                    </a:cubicBezTo>
                    <a:cubicBezTo>
                      <a:pt x="8" y="2"/>
                      <a:pt x="6" y="3"/>
                      <a:pt x="4" y="4"/>
                    </a:cubicBezTo>
                    <a:cubicBezTo>
                      <a:pt x="3" y="5"/>
                      <a:pt x="1" y="5"/>
                      <a:pt x="1" y="7"/>
                    </a:cubicBezTo>
                    <a:cubicBezTo>
                      <a:pt x="0" y="10"/>
                      <a:pt x="0" y="12"/>
                      <a:pt x="1" y="15"/>
                    </a:cubicBezTo>
                    <a:cubicBezTo>
                      <a:pt x="2" y="18"/>
                      <a:pt x="2" y="20"/>
                      <a:pt x="3" y="22"/>
                    </a:cubicBezTo>
                    <a:cubicBezTo>
                      <a:pt x="4" y="24"/>
                      <a:pt x="5" y="24"/>
                      <a:pt x="7" y="26"/>
                    </a:cubicBezTo>
                    <a:cubicBezTo>
                      <a:pt x="8" y="27"/>
                      <a:pt x="10" y="29"/>
                      <a:pt x="11" y="29"/>
                    </a:cubicBezTo>
                    <a:cubicBezTo>
                      <a:pt x="12" y="29"/>
                      <a:pt x="13" y="29"/>
                      <a:pt x="13" y="29"/>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8" name="Group 113"/>
            <p:cNvGrpSpPr/>
            <p:nvPr/>
          </p:nvGrpSpPr>
          <p:grpSpPr>
            <a:xfrm>
              <a:off x="5713536" y="5266506"/>
              <a:ext cx="524534" cy="557437"/>
              <a:chOff x="7674348" y="5721022"/>
              <a:chExt cx="593352" cy="630571"/>
            </a:xfrm>
            <a:gradFill>
              <a:gsLst>
                <a:gs pos="9000">
                  <a:schemeClr val="tx1">
                    <a:alpha val="32000"/>
                  </a:schemeClr>
                </a:gs>
                <a:gs pos="64000">
                  <a:schemeClr val="tx1">
                    <a:lumMod val="60000"/>
                    <a:lumOff val="40000"/>
                    <a:alpha val="0"/>
                  </a:schemeClr>
                </a:gs>
              </a:gsLst>
              <a:lin ang="5400000" scaled="0"/>
            </a:gradFill>
          </p:grpSpPr>
          <p:sp>
            <p:nvSpPr>
              <p:cNvPr id="49" name="Freeform 33"/>
              <p:cNvSpPr>
                <a:spLocks/>
              </p:cNvSpPr>
              <p:nvPr/>
            </p:nvSpPr>
            <p:spPr bwMode="auto">
              <a:xfrm>
                <a:off x="7674348" y="5818476"/>
                <a:ext cx="301256" cy="515656"/>
              </a:xfrm>
              <a:custGeom>
                <a:avLst/>
                <a:gdLst>
                  <a:gd name="connsiteX0" fmla="*/ 86 w 86"/>
                  <a:gd name="connsiteY0" fmla="*/ 124 h 124"/>
                  <a:gd name="connsiteX1" fmla="*/ 79 w 86"/>
                  <a:gd name="connsiteY1" fmla="*/ 107 h 124"/>
                  <a:gd name="connsiteX2" fmla="*/ 74 w 86"/>
                  <a:gd name="connsiteY2" fmla="*/ 72 h 124"/>
                  <a:gd name="connsiteX3" fmla="*/ 69 w 86"/>
                  <a:gd name="connsiteY3" fmla="*/ 24 h 124"/>
                  <a:gd name="connsiteX4" fmla="*/ 65 w 86"/>
                  <a:gd name="connsiteY4" fmla="*/ 21 h 124"/>
                  <a:gd name="connsiteX5" fmla="*/ 65 w 86"/>
                  <a:gd name="connsiteY5" fmla="*/ 15 h 124"/>
                  <a:gd name="connsiteX6" fmla="*/ 55 w 86"/>
                  <a:gd name="connsiteY6" fmla="*/ 12 h 124"/>
                  <a:gd name="connsiteX7" fmla="*/ 50 w 86"/>
                  <a:gd name="connsiteY7" fmla="*/ 12 h 124"/>
                  <a:gd name="connsiteX8" fmla="*/ 42 w 86"/>
                  <a:gd name="connsiteY8" fmla="*/ 7 h 124"/>
                  <a:gd name="connsiteX9" fmla="*/ 16 w 86"/>
                  <a:gd name="connsiteY9" fmla="*/ 1 h 124"/>
                  <a:gd name="connsiteX10" fmla="*/ 4 w 86"/>
                  <a:gd name="connsiteY10" fmla="*/ 5 h 124"/>
                  <a:gd name="connsiteX11" fmla="*/ 9 w 86"/>
                  <a:gd name="connsiteY11" fmla="*/ 9 h 124"/>
                  <a:gd name="connsiteX12" fmla="*/ 19 w 86"/>
                  <a:gd name="connsiteY12" fmla="*/ 15 h 124"/>
                  <a:gd name="connsiteX13" fmla="*/ 27 w 86"/>
                  <a:gd name="connsiteY13" fmla="*/ 19 h 124"/>
                  <a:gd name="connsiteX14" fmla="*/ 27 w 86"/>
                  <a:gd name="connsiteY14" fmla="*/ 22 h 124"/>
                  <a:gd name="connsiteX15" fmla="*/ 28 w 86"/>
                  <a:gd name="connsiteY15" fmla="*/ 44 h 124"/>
                  <a:gd name="connsiteX16" fmla="*/ 30 w 86"/>
                  <a:gd name="connsiteY16" fmla="*/ 69 h 124"/>
                  <a:gd name="connsiteX17" fmla="*/ 32 w 86"/>
                  <a:gd name="connsiteY17" fmla="*/ 100 h 124"/>
                  <a:gd name="connsiteX0" fmla="*/ 86 w 86"/>
                  <a:gd name="connsiteY0" fmla="*/ 124 h 124"/>
                  <a:gd name="connsiteX1" fmla="*/ 79 w 86"/>
                  <a:gd name="connsiteY1" fmla="*/ 107 h 124"/>
                  <a:gd name="connsiteX2" fmla="*/ 74 w 86"/>
                  <a:gd name="connsiteY2" fmla="*/ 72 h 124"/>
                  <a:gd name="connsiteX3" fmla="*/ 69 w 86"/>
                  <a:gd name="connsiteY3" fmla="*/ 24 h 124"/>
                  <a:gd name="connsiteX4" fmla="*/ 65 w 86"/>
                  <a:gd name="connsiteY4" fmla="*/ 21 h 124"/>
                  <a:gd name="connsiteX5" fmla="*/ 65 w 86"/>
                  <a:gd name="connsiteY5" fmla="*/ 15 h 124"/>
                  <a:gd name="connsiteX6" fmla="*/ 55 w 86"/>
                  <a:gd name="connsiteY6" fmla="*/ 12 h 124"/>
                  <a:gd name="connsiteX7" fmla="*/ 42 w 86"/>
                  <a:gd name="connsiteY7" fmla="*/ 7 h 124"/>
                  <a:gd name="connsiteX8" fmla="*/ 16 w 86"/>
                  <a:gd name="connsiteY8" fmla="*/ 1 h 124"/>
                  <a:gd name="connsiteX9" fmla="*/ 4 w 86"/>
                  <a:gd name="connsiteY9" fmla="*/ 5 h 124"/>
                  <a:gd name="connsiteX10" fmla="*/ 9 w 86"/>
                  <a:gd name="connsiteY10" fmla="*/ 9 h 124"/>
                  <a:gd name="connsiteX11" fmla="*/ 19 w 86"/>
                  <a:gd name="connsiteY11" fmla="*/ 15 h 124"/>
                  <a:gd name="connsiteX12" fmla="*/ 27 w 86"/>
                  <a:gd name="connsiteY12" fmla="*/ 19 h 124"/>
                  <a:gd name="connsiteX13" fmla="*/ 27 w 86"/>
                  <a:gd name="connsiteY13" fmla="*/ 22 h 124"/>
                  <a:gd name="connsiteX14" fmla="*/ 28 w 86"/>
                  <a:gd name="connsiteY14" fmla="*/ 44 h 124"/>
                  <a:gd name="connsiteX15" fmla="*/ 30 w 86"/>
                  <a:gd name="connsiteY15" fmla="*/ 69 h 124"/>
                  <a:gd name="connsiteX16" fmla="*/ 32 w 86"/>
                  <a:gd name="connsiteY16" fmla="*/ 100 h 124"/>
                  <a:gd name="connsiteX0" fmla="*/ 86 w 86"/>
                  <a:gd name="connsiteY0" fmla="*/ 124 h 124"/>
                  <a:gd name="connsiteX1" fmla="*/ 79 w 86"/>
                  <a:gd name="connsiteY1" fmla="*/ 107 h 124"/>
                  <a:gd name="connsiteX2" fmla="*/ 74 w 86"/>
                  <a:gd name="connsiteY2" fmla="*/ 72 h 124"/>
                  <a:gd name="connsiteX3" fmla="*/ 69 w 86"/>
                  <a:gd name="connsiteY3" fmla="*/ 24 h 124"/>
                  <a:gd name="connsiteX4" fmla="*/ 65 w 86"/>
                  <a:gd name="connsiteY4" fmla="*/ 21 h 124"/>
                  <a:gd name="connsiteX5" fmla="*/ 65 w 86"/>
                  <a:gd name="connsiteY5" fmla="*/ 15 h 124"/>
                  <a:gd name="connsiteX6" fmla="*/ 42 w 86"/>
                  <a:gd name="connsiteY6" fmla="*/ 7 h 124"/>
                  <a:gd name="connsiteX7" fmla="*/ 16 w 86"/>
                  <a:gd name="connsiteY7" fmla="*/ 1 h 124"/>
                  <a:gd name="connsiteX8" fmla="*/ 4 w 86"/>
                  <a:gd name="connsiteY8" fmla="*/ 5 h 124"/>
                  <a:gd name="connsiteX9" fmla="*/ 9 w 86"/>
                  <a:gd name="connsiteY9" fmla="*/ 9 h 124"/>
                  <a:gd name="connsiteX10" fmla="*/ 19 w 86"/>
                  <a:gd name="connsiteY10" fmla="*/ 15 h 124"/>
                  <a:gd name="connsiteX11" fmla="*/ 27 w 86"/>
                  <a:gd name="connsiteY11" fmla="*/ 19 h 124"/>
                  <a:gd name="connsiteX12" fmla="*/ 27 w 86"/>
                  <a:gd name="connsiteY12" fmla="*/ 22 h 124"/>
                  <a:gd name="connsiteX13" fmla="*/ 28 w 86"/>
                  <a:gd name="connsiteY13" fmla="*/ 44 h 124"/>
                  <a:gd name="connsiteX14" fmla="*/ 30 w 86"/>
                  <a:gd name="connsiteY14" fmla="*/ 69 h 124"/>
                  <a:gd name="connsiteX15" fmla="*/ 32 w 86"/>
                  <a:gd name="connsiteY15" fmla="*/ 100 h 124"/>
                  <a:gd name="connsiteX0" fmla="*/ 86 w 86"/>
                  <a:gd name="connsiteY0" fmla="*/ 124 h 124"/>
                  <a:gd name="connsiteX1" fmla="*/ 79 w 86"/>
                  <a:gd name="connsiteY1" fmla="*/ 107 h 124"/>
                  <a:gd name="connsiteX2" fmla="*/ 74 w 86"/>
                  <a:gd name="connsiteY2" fmla="*/ 72 h 124"/>
                  <a:gd name="connsiteX3" fmla="*/ 69 w 86"/>
                  <a:gd name="connsiteY3" fmla="*/ 24 h 124"/>
                  <a:gd name="connsiteX4" fmla="*/ 65 w 86"/>
                  <a:gd name="connsiteY4" fmla="*/ 21 h 124"/>
                  <a:gd name="connsiteX5" fmla="*/ 65 w 86"/>
                  <a:gd name="connsiteY5" fmla="*/ 15 h 124"/>
                  <a:gd name="connsiteX6" fmla="*/ 16 w 86"/>
                  <a:gd name="connsiteY6" fmla="*/ 1 h 124"/>
                  <a:gd name="connsiteX7" fmla="*/ 4 w 86"/>
                  <a:gd name="connsiteY7" fmla="*/ 5 h 124"/>
                  <a:gd name="connsiteX8" fmla="*/ 9 w 86"/>
                  <a:gd name="connsiteY8" fmla="*/ 9 h 124"/>
                  <a:gd name="connsiteX9" fmla="*/ 19 w 86"/>
                  <a:gd name="connsiteY9" fmla="*/ 15 h 124"/>
                  <a:gd name="connsiteX10" fmla="*/ 27 w 86"/>
                  <a:gd name="connsiteY10" fmla="*/ 19 h 124"/>
                  <a:gd name="connsiteX11" fmla="*/ 27 w 86"/>
                  <a:gd name="connsiteY11" fmla="*/ 22 h 124"/>
                  <a:gd name="connsiteX12" fmla="*/ 28 w 86"/>
                  <a:gd name="connsiteY12" fmla="*/ 44 h 124"/>
                  <a:gd name="connsiteX13" fmla="*/ 30 w 86"/>
                  <a:gd name="connsiteY13" fmla="*/ 69 h 124"/>
                  <a:gd name="connsiteX14" fmla="*/ 32 w 86"/>
                  <a:gd name="connsiteY14" fmla="*/ 100 h 124"/>
                  <a:gd name="connsiteX0" fmla="*/ 86 w 86"/>
                  <a:gd name="connsiteY0" fmla="*/ 124 h 124"/>
                  <a:gd name="connsiteX1" fmla="*/ 79 w 86"/>
                  <a:gd name="connsiteY1" fmla="*/ 107 h 124"/>
                  <a:gd name="connsiteX2" fmla="*/ 74 w 86"/>
                  <a:gd name="connsiteY2" fmla="*/ 72 h 124"/>
                  <a:gd name="connsiteX3" fmla="*/ 69 w 86"/>
                  <a:gd name="connsiteY3" fmla="*/ 24 h 124"/>
                  <a:gd name="connsiteX4" fmla="*/ 65 w 86"/>
                  <a:gd name="connsiteY4" fmla="*/ 21 h 124"/>
                  <a:gd name="connsiteX5" fmla="*/ 16 w 86"/>
                  <a:gd name="connsiteY5" fmla="*/ 1 h 124"/>
                  <a:gd name="connsiteX6" fmla="*/ 4 w 86"/>
                  <a:gd name="connsiteY6" fmla="*/ 5 h 124"/>
                  <a:gd name="connsiteX7" fmla="*/ 9 w 86"/>
                  <a:gd name="connsiteY7" fmla="*/ 9 h 124"/>
                  <a:gd name="connsiteX8" fmla="*/ 19 w 86"/>
                  <a:gd name="connsiteY8" fmla="*/ 15 h 124"/>
                  <a:gd name="connsiteX9" fmla="*/ 27 w 86"/>
                  <a:gd name="connsiteY9" fmla="*/ 19 h 124"/>
                  <a:gd name="connsiteX10" fmla="*/ 27 w 86"/>
                  <a:gd name="connsiteY10" fmla="*/ 22 h 124"/>
                  <a:gd name="connsiteX11" fmla="*/ 28 w 86"/>
                  <a:gd name="connsiteY11" fmla="*/ 44 h 124"/>
                  <a:gd name="connsiteX12" fmla="*/ 30 w 86"/>
                  <a:gd name="connsiteY12" fmla="*/ 69 h 124"/>
                  <a:gd name="connsiteX13" fmla="*/ 32 w 86"/>
                  <a:gd name="connsiteY13" fmla="*/ 100 h 124"/>
                  <a:gd name="connsiteX0" fmla="*/ 86 w 86"/>
                  <a:gd name="connsiteY0" fmla="*/ 124 h 124"/>
                  <a:gd name="connsiteX1" fmla="*/ 79 w 86"/>
                  <a:gd name="connsiteY1" fmla="*/ 107 h 124"/>
                  <a:gd name="connsiteX2" fmla="*/ 74 w 86"/>
                  <a:gd name="connsiteY2" fmla="*/ 72 h 124"/>
                  <a:gd name="connsiteX3" fmla="*/ 69 w 86"/>
                  <a:gd name="connsiteY3" fmla="*/ 24 h 124"/>
                  <a:gd name="connsiteX4" fmla="*/ 16 w 86"/>
                  <a:gd name="connsiteY4" fmla="*/ 1 h 124"/>
                  <a:gd name="connsiteX5" fmla="*/ 4 w 86"/>
                  <a:gd name="connsiteY5" fmla="*/ 5 h 124"/>
                  <a:gd name="connsiteX6" fmla="*/ 9 w 86"/>
                  <a:gd name="connsiteY6" fmla="*/ 9 h 124"/>
                  <a:gd name="connsiteX7" fmla="*/ 19 w 86"/>
                  <a:gd name="connsiteY7" fmla="*/ 15 h 124"/>
                  <a:gd name="connsiteX8" fmla="*/ 27 w 86"/>
                  <a:gd name="connsiteY8" fmla="*/ 19 h 124"/>
                  <a:gd name="connsiteX9" fmla="*/ 27 w 86"/>
                  <a:gd name="connsiteY9" fmla="*/ 22 h 124"/>
                  <a:gd name="connsiteX10" fmla="*/ 28 w 86"/>
                  <a:gd name="connsiteY10" fmla="*/ 44 h 124"/>
                  <a:gd name="connsiteX11" fmla="*/ 30 w 86"/>
                  <a:gd name="connsiteY11" fmla="*/ 69 h 124"/>
                  <a:gd name="connsiteX12" fmla="*/ 32 w 86"/>
                  <a:gd name="connsiteY12" fmla="*/ 100 h 124"/>
                  <a:gd name="connsiteX0" fmla="*/ 86 w 86"/>
                  <a:gd name="connsiteY0" fmla="*/ 137 h 137"/>
                  <a:gd name="connsiteX1" fmla="*/ 79 w 86"/>
                  <a:gd name="connsiteY1" fmla="*/ 120 h 137"/>
                  <a:gd name="connsiteX2" fmla="*/ 74 w 86"/>
                  <a:gd name="connsiteY2" fmla="*/ 85 h 137"/>
                  <a:gd name="connsiteX3" fmla="*/ 68 w 86"/>
                  <a:gd name="connsiteY3" fmla="*/ 12 h 137"/>
                  <a:gd name="connsiteX4" fmla="*/ 16 w 86"/>
                  <a:gd name="connsiteY4" fmla="*/ 14 h 137"/>
                  <a:gd name="connsiteX5" fmla="*/ 4 w 86"/>
                  <a:gd name="connsiteY5" fmla="*/ 18 h 137"/>
                  <a:gd name="connsiteX6" fmla="*/ 9 w 86"/>
                  <a:gd name="connsiteY6" fmla="*/ 22 h 137"/>
                  <a:gd name="connsiteX7" fmla="*/ 19 w 86"/>
                  <a:gd name="connsiteY7" fmla="*/ 28 h 137"/>
                  <a:gd name="connsiteX8" fmla="*/ 27 w 86"/>
                  <a:gd name="connsiteY8" fmla="*/ 32 h 137"/>
                  <a:gd name="connsiteX9" fmla="*/ 27 w 86"/>
                  <a:gd name="connsiteY9" fmla="*/ 35 h 137"/>
                  <a:gd name="connsiteX10" fmla="*/ 28 w 86"/>
                  <a:gd name="connsiteY10" fmla="*/ 57 h 137"/>
                  <a:gd name="connsiteX11" fmla="*/ 30 w 86"/>
                  <a:gd name="connsiteY11" fmla="*/ 82 h 137"/>
                  <a:gd name="connsiteX12" fmla="*/ 32 w 86"/>
                  <a:gd name="connsiteY12" fmla="*/ 113 h 137"/>
                  <a:gd name="connsiteX0" fmla="*/ 80 w 80"/>
                  <a:gd name="connsiteY0" fmla="*/ 137 h 137"/>
                  <a:gd name="connsiteX1" fmla="*/ 73 w 80"/>
                  <a:gd name="connsiteY1" fmla="*/ 120 h 137"/>
                  <a:gd name="connsiteX2" fmla="*/ 68 w 80"/>
                  <a:gd name="connsiteY2" fmla="*/ 85 h 137"/>
                  <a:gd name="connsiteX3" fmla="*/ 62 w 80"/>
                  <a:gd name="connsiteY3" fmla="*/ 12 h 137"/>
                  <a:gd name="connsiteX4" fmla="*/ 10 w 80"/>
                  <a:gd name="connsiteY4" fmla="*/ 14 h 137"/>
                  <a:gd name="connsiteX5" fmla="*/ 3 w 80"/>
                  <a:gd name="connsiteY5" fmla="*/ 22 h 137"/>
                  <a:gd name="connsiteX6" fmla="*/ 13 w 80"/>
                  <a:gd name="connsiteY6" fmla="*/ 28 h 137"/>
                  <a:gd name="connsiteX7" fmla="*/ 21 w 80"/>
                  <a:gd name="connsiteY7" fmla="*/ 32 h 137"/>
                  <a:gd name="connsiteX8" fmla="*/ 21 w 80"/>
                  <a:gd name="connsiteY8" fmla="*/ 35 h 137"/>
                  <a:gd name="connsiteX9" fmla="*/ 22 w 80"/>
                  <a:gd name="connsiteY9" fmla="*/ 57 h 137"/>
                  <a:gd name="connsiteX10" fmla="*/ 24 w 80"/>
                  <a:gd name="connsiteY10" fmla="*/ 82 h 137"/>
                  <a:gd name="connsiteX11" fmla="*/ 26 w 80"/>
                  <a:gd name="connsiteY11" fmla="*/ 113 h 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0" h="137">
                    <a:moveTo>
                      <a:pt x="80" y="137"/>
                    </a:moveTo>
                    <a:cubicBezTo>
                      <a:pt x="78" y="131"/>
                      <a:pt x="75" y="126"/>
                      <a:pt x="73" y="120"/>
                    </a:cubicBezTo>
                    <a:cubicBezTo>
                      <a:pt x="73" y="119"/>
                      <a:pt x="68" y="85"/>
                      <a:pt x="68" y="85"/>
                    </a:cubicBezTo>
                    <a:cubicBezTo>
                      <a:pt x="67" y="69"/>
                      <a:pt x="63" y="28"/>
                      <a:pt x="62" y="12"/>
                    </a:cubicBezTo>
                    <a:cubicBezTo>
                      <a:pt x="52" y="0"/>
                      <a:pt x="21" y="17"/>
                      <a:pt x="10" y="14"/>
                    </a:cubicBezTo>
                    <a:cubicBezTo>
                      <a:pt x="0" y="16"/>
                      <a:pt x="3" y="20"/>
                      <a:pt x="3" y="22"/>
                    </a:cubicBezTo>
                    <a:cubicBezTo>
                      <a:pt x="4" y="24"/>
                      <a:pt x="11" y="26"/>
                      <a:pt x="13" y="28"/>
                    </a:cubicBezTo>
                    <a:cubicBezTo>
                      <a:pt x="14" y="29"/>
                      <a:pt x="19" y="31"/>
                      <a:pt x="21" y="32"/>
                    </a:cubicBezTo>
                    <a:lnTo>
                      <a:pt x="21" y="35"/>
                    </a:lnTo>
                    <a:cubicBezTo>
                      <a:pt x="21" y="43"/>
                      <a:pt x="22" y="50"/>
                      <a:pt x="22" y="57"/>
                    </a:cubicBezTo>
                    <a:cubicBezTo>
                      <a:pt x="23" y="65"/>
                      <a:pt x="23" y="74"/>
                      <a:pt x="24" y="82"/>
                    </a:cubicBezTo>
                    <a:cubicBezTo>
                      <a:pt x="24" y="83"/>
                      <a:pt x="26" y="113"/>
                      <a:pt x="26" y="113"/>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0" name="Freeform 34"/>
              <p:cNvSpPr>
                <a:spLocks/>
              </p:cNvSpPr>
              <p:nvPr/>
            </p:nvSpPr>
            <p:spPr bwMode="auto">
              <a:xfrm>
                <a:off x="8001000" y="5721022"/>
                <a:ext cx="266700" cy="630571"/>
              </a:xfrm>
              <a:custGeom>
                <a:avLst/>
                <a:gdLst>
                  <a:gd name="connsiteX0" fmla="*/ 60 w 71"/>
                  <a:gd name="connsiteY0" fmla="*/ 125 h 129"/>
                  <a:gd name="connsiteX1" fmla="*/ 59 w 71"/>
                  <a:gd name="connsiteY1" fmla="*/ 90 h 129"/>
                  <a:gd name="connsiteX2" fmla="*/ 62 w 71"/>
                  <a:gd name="connsiteY2" fmla="*/ 76 h 129"/>
                  <a:gd name="connsiteX3" fmla="*/ 62 w 71"/>
                  <a:gd name="connsiteY3" fmla="*/ 29 h 129"/>
                  <a:gd name="connsiteX4" fmla="*/ 59 w 71"/>
                  <a:gd name="connsiteY4" fmla="*/ 25 h 129"/>
                  <a:gd name="connsiteX5" fmla="*/ 59 w 71"/>
                  <a:gd name="connsiteY5" fmla="*/ 21 h 129"/>
                  <a:gd name="connsiteX6" fmla="*/ 66 w 71"/>
                  <a:gd name="connsiteY6" fmla="*/ 15 h 129"/>
                  <a:gd name="connsiteX7" fmla="*/ 70 w 71"/>
                  <a:gd name="connsiteY7" fmla="*/ 5 h 129"/>
                  <a:gd name="connsiteX8" fmla="*/ 67 w 71"/>
                  <a:gd name="connsiteY8" fmla="*/ 2 h 129"/>
                  <a:gd name="connsiteX9" fmla="*/ 60 w 71"/>
                  <a:gd name="connsiteY9" fmla="*/ 0 h 129"/>
                  <a:gd name="connsiteX10" fmla="*/ 42 w 71"/>
                  <a:gd name="connsiteY10" fmla="*/ 5 h 129"/>
                  <a:gd name="connsiteX11" fmla="*/ 39 w 71"/>
                  <a:gd name="connsiteY11" fmla="*/ 8 h 129"/>
                  <a:gd name="connsiteX12" fmla="*/ 36 w 71"/>
                  <a:gd name="connsiteY12" fmla="*/ 14 h 129"/>
                  <a:gd name="connsiteX13" fmla="*/ 32 w 71"/>
                  <a:gd name="connsiteY13" fmla="*/ 16 h 129"/>
                  <a:gd name="connsiteX14" fmla="*/ 30 w 71"/>
                  <a:gd name="connsiteY14" fmla="*/ 21 h 129"/>
                  <a:gd name="connsiteX15" fmla="*/ 23 w 71"/>
                  <a:gd name="connsiteY15" fmla="*/ 25 h 129"/>
                  <a:gd name="connsiteX16" fmla="*/ 17 w 71"/>
                  <a:gd name="connsiteY16" fmla="*/ 30 h 129"/>
                  <a:gd name="connsiteX17" fmla="*/ 11 w 71"/>
                  <a:gd name="connsiteY17" fmla="*/ 102 h 129"/>
                  <a:gd name="connsiteX18" fmla="*/ 5 w 71"/>
                  <a:gd name="connsiteY18" fmla="*/ 116 h 129"/>
                  <a:gd name="connsiteX19" fmla="*/ 0 w 71"/>
                  <a:gd name="connsiteY19" fmla="*/ 129 h 129"/>
                  <a:gd name="connsiteX0" fmla="*/ 60 w 71"/>
                  <a:gd name="connsiteY0" fmla="*/ 125 h 129"/>
                  <a:gd name="connsiteX1" fmla="*/ 59 w 71"/>
                  <a:gd name="connsiteY1" fmla="*/ 90 h 129"/>
                  <a:gd name="connsiteX2" fmla="*/ 62 w 71"/>
                  <a:gd name="connsiteY2" fmla="*/ 76 h 129"/>
                  <a:gd name="connsiteX3" fmla="*/ 62 w 71"/>
                  <a:gd name="connsiteY3" fmla="*/ 29 h 129"/>
                  <a:gd name="connsiteX4" fmla="*/ 59 w 71"/>
                  <a:gd name="connsiteY4" fmla="*/ 25 h 129"/>
                  <a:gd name="connsiteX5" fmla="*/ 59 w 71"/>
                  <a:gd name="connsiteY5" fmla="*/ 21 h 129"/>
                  <a:gd name="connsiteX6" fmla="*/ 66 w 71"/>
                  <a:gd name="connsiteY6" fmla="*/ 15 h 129"/>
                  <a:gd name="connsiteX7" fmla="*/ 70 w 71"/>
                  <a:gd name="connsiteY7" fmla="*/ 5 h 129"/>
                  <a:gd name="connsiteX8" fmla="*/ 67 w 71"/>
                  <a:gd name="connsiteY8" fmla="*/ 2 h 129"/>
                  <a:gd name="connsiteX9" fmla="*/ 60 w 71"/>
                  <a:gd name="connsiteY9" fmla="*/ 0 h 129"/>
                  <a:gd name="connsiteX10" fmla="*/ 42 w 71"/>
                  <a:gd name="connsiteY10" fmla="*/ 5 h 129"/>
                  <a:gd name="connsiteX11" fmla="*/ 39 w 71"/>
                  <a:gd name="connsiteY11" fmla="*/ 8 h 129"/>
                  <a:gd name="connsiteX12" fmla="*/ 36 w 71"/>
                  <a:gd name="connsiteY12" fmla="*/ 14 h 129"/>
                  <a:gd name="connsiteX13" fmla="*/ 32 w 71"/>
                  <a:gd name="connsiteY13" fmla="*/ 16 h 129"/>
                  <a:gd name="connsiteX14" fmla="*/ 23 w 71"/>
                  <a:gd name="connsiteY14" fmla="*/ 25 h 129"/>
                  <a:gd name="connsiteX15" fmla="*/ 17 w 71"/>
                  <a:gd name="connsiteY15" fmla="*/ 30 h 129"/>
                  <a:gd name="connsiteX16" fmla="*/ 11 w 71"/>
                  <a:gd name="connsiteY16" fmla="*/ 102 h 129"/>
                  <a:gd name="connsiteX17" fmla="*/ 5 w 71"/>
                  <a:gd name="connsiteY17" fmla="*/ 116 h 129"/>
                  <a:gd name="connsiteX18" fmla="*/ 0 w 71"/>
                  <a:gd name="connsiteY18" fmla="*/ 129 h 129"/>
                  <a:gd name="connsiteX0" fmla="*/ 60 w 71"/>
                  <a:gd name="connsiteY0" fmla="*/ 125 h 129"/>
                  <a:gd name="connsiteX1" fmla="*/ 59 w 71"/>
                  <a:gd name="connsiteY1" fmla="*/ 90 h 129"/>
                  <a:gd name="connsiteX2" fmla="*/ 62 w 71"/>
                  <a:gd name="connsiteY2" fmla="*/ 76 h 129"/>
                  <a:gd name="connsiteX3" fmla="*/ 62 w 71"/>
                  <a:gd name="connsiteY3" fmla="*/ 29 h 129"/>
                  <a:gd name="connsiteX4" fmla="*/ 59 w 71"/>
                  <a:gd name="connsiteY4" fmla="*/ 25 h 129"/>
                  <a:gd name="connsiteX5" fmla="*/ 59 w 71"/>
                  <a:gd name="connsiteY5" fmla="*/ 21 h 129"/>
                  <a:gd name="connsiteX6" fmla="*/ 66 w 71"/>
                  <a:gd name="connsiteY6" fmla="*/ 15 h 129"/>
                  <a:gd name="connsiteX7" fmla="*/ 70 w 71"/>
                  <a:gd name="connsiteY7" fmla="*/ 5 h 129"/>
                  <a:gd name="connsiteX8" fmla="*/ 67 w 71"/>
                  <a:gd name="connsiteY8" fmla="*/ 2 h 129"/>
                  <a:gd name="connsiteX9" fmla="*/ 60 w 71"/>
                  <a:gd name="connsiteY9" fmla="*/ 0 h 129"/>
                  <a:gd name="connsiteX10" fmla="*/ 42 w 71"/>
                  <a:gd name="connsiteY10" fmla="*/ 5 h 129"/>
                  <a:gd name="connsiteX11" fmla="*/ 39 w 71"/>
                  <a:gd name="connsiteY11" fmla="*/ 8 h 129"/>
                  <a:gd name="connsiteX12" fmla="*/ 36 w 71"/>
                  <a:gd name="connsiteY12" fmla="*/ 14 h 129"/>
                  <a:gd name="connsiteX13" fmla="*/ 23 w 71"/>
                  <a:gd name="connsiteY13" fmla="*/ 25 h 129"/>
                  <a:gd name="connsiteX14" fmla="*/ 17 w 71"/>
                  <a:gd name="connsiteY14" fmla="*/ 30 h 129"/>
                  <a:gd name="connsiteX15" fmla="*/ 11 w 71"/>
                  <a:gd name="connsiteY15" fmla="*/ 102 h 129"/>
                  <a:gd name="connsiteX16" fmla="*/ 5 w 71"/>
                  <a:gd name="connsiteY16" fmla="*/ 116 h 129"/>
                  <a:gd name="connsiteX17" fmla="*/ 0 w 71"/>
                  <a:gd name="connsiteY17" fmla="*/ 129 h 129"/>
                  <a:gd name="connsiteX0" fmla="*/ 60 w 71"/>
                  <a:gd name="connsiteY0" fmla="*/ 125 h 129"/>
                  <a:gd name="connsiteX1" fmla="*/ 59 w 71"/>
                  <a:gd name="connsiteY1" fmla="*/ 90 h 129"/>
                  <a:gd name="connsiteX2" fmla="*/ 62 w 71"/>
                  <a:gd name="connsiteY2" fmla="*/ 76 h 129"/>
                  <a:gd name="connsiteX3" fmla="*/ 62 w 71"/>
                  <a:gd name="connsiteY3" fmla="*/ 29 h 129"/>
                  <a:gd name="connsiteX4" fmla="*/ 59 w 71"/>
                  <a:gd name="connsiteY4" fmla="*/ 25 h 129"/>
                  <a:gd name="connsiteX5" fmla="*/ 59 w 71"/>
                  <a:gd name="connsiteY5" fmla="*/ 21 h 129"/>
                  <a:gd name="connsiteX6" fmla="*/ 66 w 71"/>
                  <a:gd name="connsiteY6" fmla="*/ 15 h 129"/>
                  <a:gd name="connsiteX7" fmla="*/ 70 w 71"/>
                  <a:gd name="connsiteY7" fmla="*/ 5 h 129"/>
                  <a:gd name="connsiteX8" fmla="*/ 67 w 71"/>
                  <a:gd name="connsiteY8" fmla="*/ 2 h 129"/>
                  <a:gd name="connsiteX9" fmla="*/ 60 w 71"/>
                  <a:gd name="connsiteY9" fmla="*/ 0 h 129"/>
                  <a:gd name="connsiteX10" fmla="*/ 42 w 71"/>
                  <a:gd name="connsiteY10" fmla="*/ 5 h 129"/>
                  <a:gd name="connsiteX11" fmla="*/ 39 w 71"/>
                  <a:gd name="connsiteY11" fmla="*/ 8 h 129"/>
                  <a:gd name="connsiteX12" fmla="*/ 23 w 71"/>
                  <a:gd name="connsiteY12" fmla="*/ 25 h 129"/>
                  <a:gd name="connsiteX13" fmla="*/ 17 w 71"/>
                  <a:gd name="connsiteY13" fmla="*/ 30 h 129"/>
                  <a:gd name="connsiteX14" fmla="*/ 11 w 71"/>
                  <a:gd name="connsiteY14" fmla="*/ 102 h 129"/>
                  <a:gd name="connsiteX15" fmla="*/ 5 w 71"/>
                  <a:gd name="connsiteY15" fmla="*/ 116 h 129"/>
                  <a:gd name="connsiteX16" fmla="*/ 0 w 71"/>
                  <a:gd name="connsiteY16" fmla="*/ 129 h 129"/>
                  <a:gd name="connsiteX0" fmla="*/ 60 w 71"/>
                  <a:gd name="connsiteY0" fmla="*/ 125 h 129"/>
                  <a:gd name="connsiteX1" fmla="*/ 59 w 71"/>
                  <a:gd name="connsiteY1" fmla="*/ 90 h 129"/>
                  <a:gd name="connsiteX2" fmla="*/ 62 w 71"/>
                  <a:gd name="connsiteY2" fmla="*/ 76 h 129"/>
                  <a:gd name="connsiteX3" fmla="*/ 62 w 71"/>
                  <a:gd name="connsiteY3" fmla="*/ 29 h 129"/>
                  <a:gd name="connsiteX4" fmla="*/ 59 w 71"/>
                  <a:gd name="connsiteY4" fmla="*/ 25 h 129"/>
                  <a:gd name="connsiteX5" fmla="*/ 59 w 71"/>
                  <a:gd name="connsiteY5" fmla="*/ 21 h 129"/>
                  <a:gd name="connsiteX6" fmla="*/ 66 w 71"/>
                  <a:gd name="connsiteY6" fmla="*/ 15 h 129"/>
                  <a:gd name="connsiteX7" fmla="*/ 70 w 71"/>
                  <a:gd name="connsiteY7" fmla="*/ 5 h 129"/>
                  <a:gd name="connsiteX8" fmla="*/ 67 w 71"/>
                  <a:gd name="connsiteY8" fmla="*/ 2 h 129"/>
                  <a:gd name="connsiteX9" fmla="*/ 60 w 71"/>
                  <a:gd name="connsiteY9" fmla="*/ 0 h 129"/>
                  <a:gd name="connsiteX10" fmla="*/ 42 w 71"/>
                  <a:gd name="connsiteY10" fmla="*/ 5 h 129"/>
                  <a:gd name="connsiteX11" fmla="*/ 23 w 71"/>
                  <a:gd name="connsiteY11" fmla="*/ 25 h 129"/>
                  <a:gd name="connsiteX12" fmla="*/ 17 w 71"/>
                  <a:gd name="connsiteY12" fmla="*/ 30 h 129"/>
                  <a:gd name="connsiteX13" fmla="*/ 11 w 71"/>
                  <a:gd name="connsiteY13" fmla="*/ 102 h 129"/>
                  <a:gd name="connsiteX14" fmla="*/ 5 w 71"/>
                  <a:gd name="connsiteY14" fmla="*/ 116 h 129"/>
                  <a:gd name="connsiteX15" fmla="*/ 0 w 71"/>
                  <a:gd name="connsiteY15" fmla="*/ 129 h 129"/>
                  <a:gd name="connsiteX0" fmla="*/ 60 w 71"/>
                  <a:gd name="connsiteY0" fmla="*/ 125 h 129"/>
                  <a:gd name="connsiteX1" fmla="*/ 59 w 71"/>
                  <a:gd name="connsiteY1" fmla="*/ 90 h 129"/>
                  <a:gd name="connsiteX2" fmla="*/ 62 w 71"/>
                  <a:gd name="connsiteY2" fmla="*/ 76 h 129"/>
                  <a:gd name="connsiteX3" fmla="*/ 62 w 71"/>
                  <a:gd name="connsiteY3" fmla="*/ 29 h 129"/>
                  <a:gd name="connsiteX4" fmla="*/ 59 w 71"/>
                  <a:gd name="connsiteY4" fmla="*/ 25 h 129"/>
                  <a:gd name="connsiteX5" fmla="*/ 59 w 71"/>
                  <a:gd name="connsiteY5" fmla="*/ 21 h 129"/>
                  <a:gd name="connsiteX6" fmla="*/ 66 w 71"/>
                  <a:gd name="connsiteY6" fmla="*/ 15 h 129"/>
                  <a:gd name="connsiteX7" fmla="*/ 70 w 71"/>
                  <a:gd name="connsiteY7" fmla="*/ 5 h 129"/>
                  <a:gd name="connsiteX8" fmla="*/ 67 w 71"/>
                  <a:gd name="connsiteY8" fmla="*/ 2 h 129"/>
                  <a:gd name="connsiteX9" fmla="*/ 60 w 71"/>
                  <a:gd name="connsiteY9" fmla="*/ 0 h 129"/>
                  <a:gd name="connsiteX10" fmla="*/ 23 w 71"/>
                  <a:gd name="connsiteY10" fmla="*/ 25 h 129"/>
                  <a:gd name="connsiteX11" fmla="*/ 17 w 71"/>
                  <a:gd name="connsiteY11" fmla="*/ 30 h 129"/>
                  <a:gd name="connsiteX12" fmla="*/ 11 w 71"/>
                  <a:gd name="connsiteY12" fmla="*/ 102 h 129"/>
                  <a:gd name="connsiteX13" fmla="*/ 5 w 71"/>
                  <a:gd name="connsiteY13" fmla="*/ 116 h 129"/>
                  <a:gd name="connsiteX14" fmla="*/ 0 w 71"/>
                  <a:gd name="connsiteY14" fmla="*/ 129 h 129"/>
                  <a:gd name="connsiteX0" fmla="*/ 60 w 71"/>
                  <a:gd name="connsiteY0" fmla="*/ 125 h 129"/>
                  <a:gd name="connsiteX1" fmla="*/ 59 w 71"/>
                  <a:gd name="connsiteY1" fmla="*/ 90 h 129"/>
                  <a:gd name="connsiteX2" fmla="*/ 62 w 71"/>
                  <a:gd name="connsiteY2" fmla="*/ 76 h 129"/>
                  <a:gd name="connsiteX3" fmla="*/ 62 w 71"/>
                  <a:gd name="connsiteY3" fmla="*/ 29 h 129"/>
                  <a:gd name="connsiteX4" fmla="*/ 59 w 71"/>
                  <a:gd name="connsiteY4" fmla="*/ 25 h 129"/>
                  <a:gd name="connsiteX5" fmla="*/ 59 w 71"/>
                  <a:gd name="connsiteY5" fmla="*/ 21 h 129"/>
                  <a:gd name="connsiteX6" fmla="*/ 66 w 71"/>
                  <a:gd name="connsiteY6" fmla="*/ 15 h 129"/>
                  <a:gd name="connsiteX7" fmla="*/ 70 w 71"/>
                  <a:gd name="connsiteY7" fmla="*/ 5 h 129"/>
                  <a:gd name="connsiteX8" fmla="*/ 67 w 71"/>
                  <a:gd name="connsiteY8" fmla="*/ 2 h 129"/>
                  <a:gd name="connsiteX9" fmla="*/ 60 w 71"/>
                  <a:gd name="connsiteY9" fmla="*/ 0 h 129"/>
                  <a:gd name="connsiteX10" fmla="*/ 17 w 71"/>
                  <a:gd name="connsiteY10" fmla="*/ 30 h 129"/>
                  <a:gd name="connsiteX11" fmla="*/ 11 w 71"/>
                  <a:gd name="connsiteY11" fmla="*/ 102 h 129"/>
                  <a:gd name="connsiteX12" fmla="*/ 5 w 71"/>
                  <a:gd name="connsiteY12" fmla="*/ 116 h 129"/>
                  <a:gd name="connsiteX13" fmla="*/ 0 w 71"/>
                  <a:gd name="connsiteY13" fmla="*/ 129 h 129"/>
                  <a:gd name="connsiteX0" fmla="*/ 60 w 71"/>
                  <a:gd name="connsiteY0" fmla="*/ 135 h 139"/>
                  <a:gd name="connsiteX1" fmla="*/ 59 w 71"/>
                  <a:gd name="connsiteY1" fmla="*/ 100 h 139"/>
                  <a:gd name="connsiteX2" fmla="*/ 62 w 71"/>
                  <a:gd name="connsiteY2" fmla="*/ 86 h 139"/>
                  <a:gd name="connsiteX3" fmla="*/ 62 w 71"/>
                  <a:gd name="connsiteY3" fmla="*/ 39 h 139"/>
                  <a:gd name="connsiteX4" fmla="*/ 59 w 71"/>
                  <a:gd name="connsiteY4" fmla="*/ 35 h 139"/>
                  <a:gd name="connsiteX5" fmla="*/ 59 w 71"/>
                  <a:gd name="connsiteY5" fmla="*/ 31 h 139"/>
                  <a:gd name="connsiteX6" fmla="*/ 66 w 71"/>
                  <a:gd name="connsiteY6" fmla="*/ 25 h 139"/>
                  <a:gd name="connsiteX7" fmla="*/ 70 w 71"/>
                  <a:gd name="connsiteY7" fmla="*/ 15 h 139"/>
                  <a:gd name="connsiteX8" fmla="*/ 67 w 71"/>
                  <a:gd name="connsiteY8" fmla="*/ 12 h 139"/>
                  <a:gd name="connsiteX9" fmla="*/ 60 w 71"/>
                  <a:gd name="connsiteY9" fmla="*/ 10 h 139"/>
                  <a:gd name="connsiteX10" fmla="*/ 40 w 71"/>
                  <a:gd name="connsiteY10" fmla="*/ 17 h 139"/>
                  <a:gd name="connsiteX11" fmla="*/ 11 w 71"/>
                  <a:gd name="connsiteY11" fmla="*/ 112 h 139"/>
                  <a:gd name="connsiteX12" fmla="*/ 5 w 71"/>
                  <a:gd name="connsiteY12" fmla="*/ 126 h 139"/>
                  <a:gd name="connsiteX13" fmla="*/ 0 w 71"/>
                  <a:gd name="connsiteY13" fmla="*/ 139 h 139"/>
                  <a:gd name="connsiteX0" fmla="*/ 60 w 71"/>
                  <a:gd name="connsiteY0" fmla="*/ 138 h 142"/>
                  <a:gd name="connsiteX1" fmla="*/ 59 w 71"/>
                  <a:gd name="connsiteY1" fmla="*/ 103 h 142"/>
                  <a:gd name="connsiteX2" fmla="*/ 62 w 71"/>
                  <a:gd name="connsiteY2" fmla="*/ 89 h 142"/>
                  <a:gd name="connsiteX3" fmla="*/ 62 w 71"/>
                  <a:gd name="connsiteY3" fmla="*/ 42 h 142"/>
                  <a:gd name="connsiteX4" fmla="*/ 59 w 71"/>
                  <a:gd name="connsiteY4" fmla="*/ 38 h 142"/>
                  <a:gd name="connsiteX5" fmla="*/ 59 w 71"/>
                  <a:gd name="connsiteY5" fmla="*/ 34 h 142"/>
                  <a:gd name="connsiteX6" fmla="*/ 66 w 71"/>
                  <a:gd name="connsiteY6" fmla="*/ 28 h 142"/>
                  <a:gd name="connsiteX7" fmla="*/ 70 w 71"/>
                  <a:gd name="connsiteY7" fmla="*/ 18 h 142"/>
                  <a:gd name="connsiteX8" fmla="*/ 67 w 71"/>
                  <a:gd name="connsiteY8" fmla="*/ 15 h 142"/>
                  <a:gd name="connsiteX9" fmla="*/ 60 w 71"/>
                  <a:gd name="connsiteY9" fmla="*/ 13 h 142"/>
                  <a:gd name="connsiteX10" fmla="*/ 40 w 71"/>
                  <a:gd name="connsiteY10" fmla="*/ 20 h 142"/>
                  <a:gd name="connsiteX11" fmla="*/ 11 w 71"/>
                  <a:gd name="connsiteY11" fmla="*/ 115 h 142"/>
                  <a:gd name="connsiteX12" fmla="*/ 5 w 71"/>
                  <a:gd name="connsiteY12" fmla="*/ 129 h 142"/>
                  <a:gd name="connsiteX13" fmla="*/ 0 w 71"/>
                  <a:gd name="connsiteY13" fmla="*/ 142 h 142"/>
                  <a:gd name="connsiteX0" fmla="*/ 60 w 71"/>
                  <a:gd name="connsiteY0" fmla="*/ 170 h 174"/>
                  <a:gd name="connsiteX1" fmla="*/ 59 w 71"/>
                  <a:gd name="connsiteY1" fmla="*/ 135 h 174"/>
                  <a:gd name="connsiteX2" fmla="*/ 62 w 71"/>
                  <a:gd name="connsiteY2" fmla="*/ 121 h 174"/>
                  <a:gd name="connsiteX3" fmla="*/ 62 w 71"/>
                  <a:gd name="connsiteY3" fmla="*/ 74 h 174"/>
                  <a:gd name="connsiteX4" fmla="*/ 59 w 71"/>
                  <a:gd name="connsiteY4" fmla="*/ 70 h 174"/>
                  <a:gd name="connsiteX5" fmla="*/ 59 w 71"/>
                  <a:gd name="connsiteY5" fmla="*/ 66 h 174"/>
                  <a:gd name="connsiteX6" fmla="*/ 66 w 71"/>
                  <a:gd name="connsiteY6" fmla="*/ 60 h 174"/>
                  <a:gd name="connsiteX7" fmla="*/ 70 w 71"/>
                  <a:gd name="connsiteY7" fmla="*/ 50 h 174"/>
                  <a:gd name="connsiteX8" fmla="*/ 67 w 71"/>
                  <a:gd name="connsiteY8" fmla="*/ 47 h 174"/>
                  <a:gd name="connsiteX9" fmla="*/ 60 w 71"/>
                  <a:gd name="connsiteY9" fmla="*/ 45 h 174"/>
                  <a:gd name="connsiteX10" fmla="*/ 23 w 71"/>
                  <a:gd name="connsiteY10" fmla="*/ 20 h 174"/>
                  <a:gd name="connsiteX11" fmla="*/ 11 w 71"/>
                  <a:gd name="connsiteY11" fmla="*/ 147 h 174"/>
                  <a:gd name="connsiteX12" fmla="*/ 5 w 71"/>
                  <a:gd name="connsiteY12" fmla="*/ 161 h 174"/>
                  <a:gd name="connsiteX13" fmla="*/ 0 w 71"/>
                  <a:gd name="connsiteY13" fmla="*/ 174 h 174"/>
                  <a:gd name="connsiteX0" fmla="*/ 60 w 71"/>
                  <a:gd name="connsiteY0" fmla="*/ 185 h 189"/>
                  <a:gd name="connsiteX1" fmla="*/ 59 w 71"/>
                  <a:gd name="connsiteY1" fmla="*/ 150 h 189"/>
                  <a:gd name="connsiteX2" fmla="*/ 62 w 71"/>
                  <a:gd name="connsiteY2" fmla="*/ 136 h 189"/>
                  <a:gd name="connsiteX3" fmla="*/ 62 w 71"/>
                  <a:gd name="connsiteY3" fmla="*/ 89 h 189"/>
                  <a:gd name="connsiteX4" fmla="*/ 59 w 71"/>
                  <a:gd name="connsiteY4" fmla="*/ 85 h 189"/>
                  <a:gd name="connsiteX5" fmla="*/ 59 w 71"/>
                  <a:gd name="connsiteY5" fmla="*/ 81 h 189"/>
                  <a:gd name="connsiteX6" fmla="*/ 66 w 71"/>
                  <a:gd name="connsiteY6" fmla="*/ 75 h 189"/>
                  <a:gd name="connsiteX7" fmla="*/ 70 w 71"/>
                  <a:gd name="connsiteY7" fmla="*/ 65 h 189"/>
                  <a:gd name="connsiteX8" fmla="*/ 67 w 71"/>
                  <a:gd name="connsiteY8" fmla="*/ 62 h 189"/>
                  <a:gd name="connsiteX9" fmla="*/ 60 w 71"/>
                  <a:gd name="connsiteY9" fmla="*/ 60 h 189"/>
                  <a:gd name="connsiteX10" fmla="*/ 23 w 71"/>
                  <a:gd name="connsiteY10" fmla="*/ 35 h 189"/>
                  <a:gd name="connsiteX11" fmla="*/ 30 w 71"/>
                  <a:gd name="connsiteY11" fmla="*/ 21 h 189"/>
                  <a:gd name="connsiteX12" fmla="*/ 11 w 71"/>
                  <a:gd name="connsiteY12" fmla="*/ 162 h 189"/>
                  <a:gd name="connsiteX13" fmla="*/ 5 w 71"/>
                  <a:gd name="connsiteY13" fmla="*/ 176 h 189"/>
                  <a:gd name="connsiteX14" fmla="*/ 0 w 71"/>
                  <a:gd name="connsiteY14" fmla="*/ 189 h 189"/>
                  <a:gd name="connsiteX0" fmla="*/ 60 w 71"/>
                  <a:gd name="connsiteY0" fmla="*/ 190 h 194"/>
                  <a:gd name="connsiteX1" fmla="*/ 59 w 71"/>
                  <a:gd name="connsiteY1" fmla="*/ 155 h 194"/>
                  <a:gd name="connsiteX2" fmla="*/ 62 w 71"/>
                  <a:gd name="connsiteY2" fmla="*/ 141 h 194"/>
                  <a:gd name="connsiteX3" fmla="*/ 62 w 71"/>
                  <a:gd name="connsiteY3" fmla="*/ 94 h 194"/>
                  <a:gd name="connsiteX4" fmla="*/ 59 w 71"/>
                  <a:gd name="connsiteY4" fmla="*/ 90 h 194"/>
                  <a:gd name="connsiteX5" fmla="*/ 59 w 71"/>
                  <a:gd name="connsiteY5" fmla="*/ 86 h 194"/>
                  <a:gd name="connsiteX6" fmla="*/ 66 w 71"/>
                  <a:gd name="connsiteY6" fmla="*/ 80 h 194"/>
                  <a:gd name="connsiteX7" fmla="*/ 70 w 71"/>
                  <a:gd name="connsiteY7" fmla="*/ 70 h 194"/>
                  <a:gd name="connsiteX8" fmla="*/ 67 w 71"/>
                  <a:gd name="connsiteY8" fmla="*/ 67 h 194"/>
                  <a:gd name="connsiteX9" fmla="*/ 60 w 71"/>
                  <a:gd name="connsiteY9" fmla="*/ 65 h 194"/>
                  <a:gd name="connsiteX10" fmla="*/ 23 w 71"/>
                  <a:gd name="connsiteY10" fmla="*/ 40 h 194"/>
                  <a:gd name="connsiteX11" fmla="*/ 24 w 71"/>
                  <a:gd name="connsiteY11" fmla="*/ 9 h 194"/>
                  <a:gd name="connsiteX12" fmla="*/ 30 w 71"/>
                  <a:gd name="connsiteY12" fmla="*/ 26 h 194"/>
                  <a:gd name="connsiteX13" fmla="*/ 11 w 71"/>
                  <a:gd name="connsiteY13" fmla="*/ 167 h 194"/>
                  <a:gd name="connsiteX14" fmla="*/ 5 w 71"/>
                  <a:gd name="connsiteY14" fmla="*/ 181 h 194"/>
                  <a:gd name="connsiteX15" fmla="*/ 0 w 71"/>
                  <a:gd name="connsiteY15" fmla="*/ 194 h 194"/>
                  <a:gd name="connsiteX0" fmla="*/ 60 w 71"/>
                  <a:gd name="connsiteY0" fmla="*/ 190 h 194"/>
                  <a:gd name="connsiteX1" fmla="*/ 59 w 71"/>
                  <a:gd name="connsiteY1" fmla="*/ 155 h 194"/>
                  <a:gd name="connsiteX2" fmla="*/ 62 w 71"/>
                  <a:gd name="connsiteY2" fmla="*/ 141 h 194"/>
                  <a:gd name="connsiteX3" fmla="*/ 62 w 71"/>
                  <a:gd name="connsiteY3" fmla="*/ 94 h 194"/>
                  <a:gd name="connsiteX4" fmla="*/ 59 w 71"/>
                  <a:gd name="connsiteY4" fmla="*/ 90 h 194"/>
                  <a:gd name="connsiteX5" fmla="*/ 59 w 71"/>
                  <a:gd name="connsiteY5" fmla="*/ 86 h 194"/>
                  <a:gd name="connsiteX6" fmla="*/ 66 w 71"/>
                  <a:gd name="connsiteY6" fmla="*/ 80 h 194"/>
                  <a:gd name="connsiteX7" fmla="*/ 70 w 71"/>
                  <a:gd name="connsiteY7" fmla="*/ 70 h 194"/>
                  <a:gd name="connsiteX8" fmla="*/ 67 w 71"/>
                  <a:gd name="connsiteY8" fmla="*/ 67 h 194"/>
                  <a:gd name="connsiteX9" fmla="*/ 60 w 71"/>
                  <a:gd name="connsiteY9" fmla="*/ 65 h 194"/>
                  <a:gd name="connsiteX10" fmla="*/ 24 w 71"/>
                  <a:gd name="connsiteY10" fmla="*/ 9 h 194"/>
                  <a:gd name="connsiteX11" fmla="*/ 30 w 71"/>
                  <a:gd name="connsiteY11" fmla="*/ 26 h 194"/>
                  <a:gd name="connsiteX12" fmla="*/ 11 w 71"/>
                  <a:gd name="connsiteY12" fmla="*/ 167 h 194"/>
                  <a:gd name="connsiteX13" fmla="*/ 5 w 71"/>
                  <a:gd name="connsiteY13" fmla="*/ 181 h 194"/>
                  <a:gd name="connsiteX14" fmla="*/ 0 w 71"/>
                  <a:gd name="connsiteY14" fmla="*/ 194 h 194"/>
                  <a:gd name="connsiteX0" fmla="*/ 60 w 71"/>
                  <a:gd name="connsiteY0" fmla="*/ 186 h 190"/>
                  <a:gd name="connsiteX1" fmla="*/ 59 w 71"/>
                  <a:gd name="connsiteY1" fmla="*/ 151 h 190"/>
                  <a:gd name="connsiteX2" fmla="*/ 62 w 71"/>
                  <a:gd name="connsiteY2" fmla="*/ 137 h 190"/>
                  <a:gd name="connsiteX3" fmla="*/ 62 w 71"/>
                  <a:gd name="connsiteY3" fmla="*/ 90 h 190"/>
                  <a:gd name="connsiteX4" fmla="*/ 59 w 71"/>
                  <a:gd name="connsiteY4" fmla="*/ 86 h 190"/>
                  <a:gd name="connsiteX5" fmla="*/ 59 w 71"/>
                  <a:gd name="connsiteY5" fmla="*/ 82 h 190"/>
                  <a:gd name="connsiteX6" fmla="*/ 66 w 71"/>
                  <a:gd name="connsiteY6" fmla="*/ 76 h 190"/>
                  <a:gd name="connsiteX7" fmla="*/ 70 w 71"/>
                  <a:gd name="connsiteY7" fmla="*/ 66 h 190"/>
                  <a:gd name="connsiteX8" fmla="*/ 67 w 71"/>
                  <a:gd name="connsiteY8" fmla="*/ 63 h 190"/>
                  <a:gd name="connsiteX9" fmla="*/ 60 w 71"/>
                  <a:gd name="connsiteY9" fmla="*/ 61 h 190"/>
                  <a:gd name="connsiteX10" fmla="*/ 24 w 71"/>
                  <a:gd name="connsiteY10" fmla="*/ 28 h 190"/>
                  <a:gd name="connsiteX11" fmla="*/ 30 w 71"/>
                  <a:gd name="connsiteY11" fmla="*/ 22 h 190"/>
                  <a:gd name="connsiteX12" fmla="*/ 11 w 71"/>
                  <a:gd name="connsiteY12" fmla="*/ 163 h 190"/>
                  <a:gd name="connsiteX13" fmla="*/ 5 w 71"/>
                  <a:gd name="connsiteY13" fmla="*/ 177 h 190"/>
                  <a:gd name="connsiteX14" fmla="*/ 0 w 71"/>
                  <a:gd name="connsiteY14" fmla="*/ 190 h 190"/>
                  <a:gd name="connsiteX0" fmla="*/ 61 w 72"/>
                  <a:gd name="connsiteY0" fmla="*/ 186 h 190"/>
                  <a:gd name="connsiteX1" fmla="*/ 60 w 72"/>
                  <a:gd name="connsiteY1" fmla="*/ 151 h 190"/>
                  <a:gd name="connsiteX2" fmla="*/ 63 w 72"/>
                  <a:gd name="connsiteY2" fmla="*/ 137 h 190"/>
                  <a:gd name="connsiteX3" fmla="*/ 63 w 72"/>
                  <a:gd name="connsiteY3" fmla="*/ 90 h 190"/>
                  <a:gd name="connsiteX4" fmla="*/ 60 w 72"/>
                  <a:gd name="connsiteY4" fmla="*/ 86 h 190"/>
                  <a:gd name="connsiteX5" fmla="*/ 60 w 72"/>
                  <a:gd name="connsiteY5" fmla="*/ 82 h 190"/>
                  <a:gd name="connsiteX6" fmla="*/ 67 w 72"/>
                  <a:gd name="connsiteY6" fmla="*/ 76 h 190"/>
                  <a:gd name="connsiteX7" fmla="*/ 71 w 72"/>
                  <a:gd name="connsiteY7" fmla="*/ 66 h 190"/>
                  <a:gd name="connsiteX8" fmla="*/ 68 w 72"/>
                  <a:gd name="connsiteY8" fmla="*/ 63 h 190"/>
                  <a:gd name="connsiteX9" fmla="*/ 61 w 72"/>
                  <a:gd name="connsiteY9" fmla="*/ 61 h 190"/>
                  <a:gd name="connsiteX10" fmla="*/ 25 w 72"/>
                  <a:gd name="connsiteY10" fmla="*/ 28 h 190"/>
                  <a:gd name="connsiteX11" fmla="*/ 31 w 72"/>
                  <a:gd name="connsiteY11" fmla="*/ 22 h 190"/>
                  <a:gd name="connsiteX12" fmla="*/ 12 w 72"/>
                  <a:gd name="connsiteY12" fmla="*/ 163 h 190"/>
                  <a:gd name="connsiteX13" fmla="*/ 6 w 72"/>
                  <a:gd name="connsiteY13" fmla="*/ 177 h 190"/>
                  <a:gd name="connsiteX14" fmla="*/ 1 w 72"/>
                  <a:gd name="connsiteY14" fmla="*/ 190 h 190"/>
                  <a:gd name="connsiteX0" fmla="*/ 60 w 71"/>
                  <a:gd name="connsiteY0" fmla="*/ 189 h 193"/>
                  <a:gd name="connsiteX1" fmla="*/ 59 w 71"/>
                  <a:gd name="connsiteY1" fmla="*/ 154 h 193"/>
                  <a:gd name="connsiteX2" fmla="*/ 62 w 71"/>
                  <a:gd name="connsiteY2" fmla="*/ 140 h 193"/>
                  <a:gd name="connsiteX3" fmla="*/ 62 w 71"/>
                  <a:gd name="connsiteY3" fmla="*/ 93 h 193"/>
                  <a:gd name="connsiteX4" fmla="*/ 59 w 71"/>
                  <a:gd name="connsiteY4" fmla="*/ 89 h 193"/>
                  <a:gd name="connsiteX5" fmla="*/ 59 w 71"/>
                  <a:gd name="connsiteY5" fmla="*/ 85 h 193"/>
                  <a:gd name="connsiteX6" fmla="*/ 66 w 71"/>
                  <a:gd name="connsiteY6" fmla="*/ 79 h 193"/>
                  <a:gd name="connsiteX7" fmla="*/ 70 w 71"/>
                  <a:gd name="connsiteY7" fmla="*/ 69 h 193"/>
                  <a:gd name="connsiteX8" fmla="*/ 67 w 71"/>
                  <a:gd name="connsiteY8" fmla="*/ 66 h 193"/>
                  <a:gd name="connsiteX9" fmla="*/ 60 w 71"/>
                  <a:gd name="connsiteY9" fmla="*/ 64 h 193"/>
                  <a:gd name="connsiteX10" fmla="*/ 24 w 71"/>
                  <a:gd name="connsiteY10" fmla="*/ 31 h 193"/>
                  <a:gd name="connsiteX11" fmla="*/ 30 w 71"/>
                  <a:gd name="connsiteY11" fmla="*/ 25 h 193"/>
                  <a:gd name="connsiteX12" fmla="*/ 11 w 71"/>
                  <a:gd name="connsiteY12" fmla="*/ 166 h 193"/>
                  <a:gd name="connsiteX13" fmla="*/ 5 w 71"/>
                  <a:gd name="connsiteY13" fmla="*/ 180 h 193"/>
                  <a:gd name="connsiteX14" fmla="*/ 0 w 71"/>
                  <a:gd name="connsiteY14" fmla="*/ 193 h 193"/>
                  <a:gd name="connsiteX0" fmla="*/ 65 w 76"/>
                  <a:gd name="connsiteY0" fmla="*/ 189 h 193"/>
                  <a:gd name="connsiteX1" fmla="*/ 64 w 76"/>
                  <a:gd name="connsiteY1" fmla="*/ 154 h 193"/>
                  <a:gd name="connsiteX2" fmla="*/ 67 w 76"/>
                  <a:gd name="connsiteY2" fmla="*/ 140 h 193"/>
                  <a:gd name="connsiteX3" fmla="*/ 67 w 76"/>
                  <a:gd name="connsiteY3" fmla="*/ 93 h 193"/>
                  <a:gd name="connsiteX4" fmla="*/ 64 w 76"/>
                  <a:gd name="connsiteY4" fmla="*/ 89 h 193"/>
                  <a:gd name="connsiteX5" fmla="*/ 64 w 76"/>
                  <a:gd name="connsiteY5" fmla="*/ 85 h 193"/>
                  <a:gd name="connsiteX6" fmla="*/ 71 w 76"/>
                  <a:gd name="connsiteY6" fmla="*/ 79 h 193"/>
                  <a:gd name="connsiteX7" fmla="*/ 75 w 76"/>
                  <a:gd name="connsiteY7" fmla="*/ 69 h 193"/>
                  <a:gd name="connsiteX8" fmla="*/ 72 w 76"/>
                  <a:gd name="connsiteY8" fmla="*/ 66 h 193"/>
                  <a:gd name="connsiteX9" fmla="*/ 65 w 76"/>
                  <a:gd name="connsiteY9" fmla="*/ 64 h 193"/>
                  <a:gd name="connsiteX10" fmla="*/ 29 w 76"/>
                  <a:gd name="connsiteY10" fmla="*/ 31 h 193"/>
                  <a:gd name="connsiteX11" fmla="*/ 35 w 76"/>
                  <a:gd name="connsiteY11" fmla="*/ 25 h 193"/>
                  <a:gd name="connsiteX12" fmla="*/ 16 w 76"/>
                  <a:gd name="connsiteY12" fmla="*/ 166 h 193"/>
                  <a:gd name="connsiteX13" fmla="*/ 10 w 76"/>
                  <a:gd name="connsiteY13" fmla="*/ 180 h 193"/>
                  <a:gd name="connsiteX14" fmla="*/ 5 w 76"/>
                  <a:gd name="connsiteY14" fmla="*/ 193 h 193"/>
                  <a:gd name="connsiteX0" fmla="*/ 82 w 93"/>
                  <a:gd name="connsiteY0" fmla="*/ 183 h 187"/>
                  <a:gd name="connsiteX1" fmla="*/ 81 w 93"/>
                  <a:gd name="connsiteY1" fmla="*/ 148 h 187"/>
                  <a:gd name="connsiteX2" fmla="*/ 84 w 93"/>
                  <a:gd name="connsiteY2" fmla="*/ 134 h 187"/>
                  <a:gd name="connsiteX3" fmla="*/ 84 w 93"/>
                  <a:gd name="connsiteY3" fmla="*/ 87 h 187"/>
                  <a:gd name="connsiteX4" fmla="*/ 81 w 93"/>
                  <a:gd name="connsiteY4" fmla="*/ 83 h 187"/>
                  <a:gd name="connsiteX5" fmla="*/ 81 w 93"/>
                  <a:gd name="connsiteY5" fmla="*/ 79 h 187"/>
                  <a:gd name="connsiteX6" fmla="*/ 88 w 93"/>
                  <a:gd name="connsiteY6" fmla="*/ 73 h 187"/>
                  <a:gd name="connsiteX7" fmla="*/ 92 w 93"/>
                  <a:gd name="connsiteY7" fmla="*/ 63 h 187"/>
                  <a:gd name="connsiteX8" fmla="*/ 89 w 93"/>
                  <a:gd name="connsiteY8" fmla="*/ 60 h 187"/>
                  <a:gd name="connsiteX9" fmla="*/ 82 w 93"/>
                  <a:gd name="connsiteY9" fmla="*/ 58 h 187"/>
                  <a:gd name="connsiteX10" fmla="*/ 46 w 93"/>
                  <a:gd name="connsiteY10" fmla="*/ 25 h 187"/>
                  <a:gd name="connsiteX11" fmla="*/ 1 w 93"/>
                  <a:gd name="connsiteY11" fmla="*/ 45 h 187"/>
                  <a:gd name="connsiteX12" fmla="*/ 52 w 93"/>
                  <a:gd name="connsiteY12" fmla="*/ 19 h 187"/>
                  <a:gd name="connsiteX13" fmla="*/ 33 w 93"/>
                  <a:gd name="connsiteY13" fmla="*/ 160 h 187"/>
                  <a:gd name="connsiteX14" fmla="*/ 27 w 93"/>
                  <a:gd name="connsiteY14" fmla="*/ 174 h 187"/>
                  <a:gd name="connsiteX15" fmla="*/ 22 w 93"/>
                  <a:gd name="connsiteY15" fmla="*/ 187 h 187"/>
                  <a:gd name="connsiteX0" fmla="*/ 86 w 97"/>
                  <a:gd name="connsiteY0" fmla="*/ 183 h 187"/>
                  <a:gd name="connsiteX1" fmla="*/ 85 w 97"/>
                  <a:gd name="connsiteY1" fmla="*/ 148 h 187"/>
                  <a:gd name="connsiteX2" fmla="*/ 88 w 97"/>
                  <a:gd name="connsiteY2" fmla="*/ 134 h 187"/>
                  <a:gd name="connsiteX3" fmla="*/ 88 w 97"/>
                  <a:gd name="connsiteY3" fmla="*/ 87 h 187"/>
                  <a:gd name="connsiteX4" fmla="*/ 85 w 97"/>
                  <a:gd name="connsiteY4" fmla="*/ 83 h 187"/>
                  <a:gd name="connsiteX5" fmla="*/ 85 w 97"/>
                  <a:gd name="connsiteY5" fmla="*/ 79 h 187"/>
                  <a:gd name="connsiteX6" fmla="*/ 92 w 97"/>
                  <a:gd name="connsiteY6" fmla="*/ 73 h 187"/>
                  <a:gd name="connsiteX7" fmla="*/ 96 w 97"/>
                  <a:gd name="connsiteY7" fmla="*/ 63 h 187"/>
                  <a:gd name="connsiteX8" fmla="*/ 93 w 97"/>
                  <a:gd name="connsiteY8" fmla="*/ 60 h 187"/>
                  <a:gd name="connsiteX9" fmla="*/ 86 w 97"/>
                  <a:gd name="connsiteY9" fmla="*/ 58 h 187"/>
                  <a:gd name="connsiteX10" fmla="*/ 5 w 97"/>
                  <a:gd name="connsiteY10" fmla="*/ 45 h 187"/>
                  <a:gd name="connsiteX11" fmla="*/ 56 w 97"/>
                  <a:gd name="connsiteY11" fmla="*/ 19 h 187"/>
                  <a:gd name="connsiteX12" fmla="*/ 37 w 97"/>
                  <a:gd name="connsiteY12" fmla="*/ 160 h 187"/>
                  <a:gd name="connsiteX13" fmla="*/ 31 w 97"/>
                  <a:gd name="connsiteY13" fmla="*/ 174 h 187"/>
                  <a:gd name="connsiteX14" fmla="*/ 26 w 97"/>
                  <a:gd name="connsiteY14" fmla="*/ 187 h 187"/>
                  <a:gd name="connsiteX0" fmla="*/ 81 w 92"/>
                  <a:gd name="connsiteY0" fmla="*/ 187 h 191"/>
                  <a:gd name="connsiteX1" fmla="*/ 80 w 92"/>
                  <a:gd name="connsiteY1" fmla="*/ 152 h 191"/>
                  <a:gd name="connsiteX2" fmla="*/ 83 w 92"/>
                  <a:gd name="connsiteY2" fmla="*/ 138 h 191"/>
                  <a:gd name="connsiteX3" fmla="*/ 83 w 92"/>
                  <a:gd name="connsiteY3" fmla="*/ 91 h 191"/>
                  <a:gd name="connsiteX4" fmla="*/ 80 w 92"/>
                  <a:gd name="connsiteY4" fmla="*/ 87 h 191"/>
                  <a:gd name="connsiteX5" fmla="*/ 80 w 92"/>
                  <a:gd name="connsiteY5" fmla="*/ 83 h 191"/>
                  <a:gd name="connsiteX6" fmla="*/ 87 w 92"/>
                  <a:gd name="connsiteY6" fmla="*/ 77 h 191"/>
                  <a:gd name="connsiteX7" fmla="*/ 91 w 92"/>
                  <a:gd name="connsiteY7" fmla="*/ 67 h 191"/>
                  <a:gd name="connsiteX8" fmla="*/ 88 w 92"/>
                  <a:gd name="connsiteY8" fmla="*/ 64 h 191"/>
                  <a:gd name="connsiteX9" fmla="*/ 81 w 92"/>
                  <a:gd name="connsiteY9" fmla="*/ 62 h 191"/>
                  <a:gd name="connsiteX10" fmla="*/ 0 w 92"/>
                  <a:gd name="connsiteY10" fmla="*/ 49 h 191"/>
                  <a:gd name="connsiteX11" fmla="*/ 69 w 92"/>
                  <a:gd name="connsiteY11" fmla="*/ 26 h 191"/>
                  <a:gd name="connsiteX12" fmla="*/ 51 w 92"/>
                  <a:gd name="connsiteY12" fmla="*/ 23 h 191"/>
                  <a:gd name="connsiteX13" fmla="*/ 32 w 92"/>
                  <a:gd name="connsiteY13" fmla="*/ 164 h 191"/>
                  <a:gd name="connsiteX14" fmla="*/ 26 w 92"/>
                  <a:gd name="connsiteY14" fmla="*/ 178 h 191"/>
                  <a:gd name="connsiteX15" fmla="*/ 21 w 92"/>
                  <a:gd name="connsiteY15" fmla="*/ 191 h 191"/>
                  <a:gd name="connsiteX0" fmla="*/ 60 w 71"/>
                  <a:gd name="connsiteY0" fmla="*/ 187 h 191"/>
                  <a:gd name="connsiteX1" fmla="*/ 59 w 71"/>
                  <a:gd name="connsiteY1" fmla="*/ 152 h 191"/>
                  <a:gd name="connsiteX2" fmla="*/ 62 w 71"/>
                  <a:gd name="connsiteY2" fmla="*/ 138 h 191"/>
                  <a:gd name="connsiteX3" fmla="*/ 62 w 71"/>
                  <a:gd name="connsiteY3" fmla="*/ 91 h 191"/>
                  <a:gd name="connsiteX4" fmla="*/ 59 w 71"/>
                  <a:gd name="connsiteY4" fmla="*/ 87 h 191"/>
                  <a:gd name="connsiteX5" fmla="*/ 59 w 71"/>
                  <a:gd name="connsiteY5" fmla="*/ 83 h 191"/>
                  <a:gd name="connsiteX6" fmla="*/ 66 w 71"/>
                  <a:gd name="connsiteY6" fmla="*/ 77 h 191"/>
                  <a:gd name="connsiteX7" fmla="*/ 70 w 71"/>
                  <a:gd name="connsiteY7" fmla="*/ 67 h 191"/>
                  <a:gd name="connsiteX8" fmla="*/ 67 w 71"/>
                  <a:gd name="connsiteY8" fmla="*/ 64 h 191"/>
                  <a:gd name="connsiteX9" fmla="*/ 60 w 71"/>
                  <a:gd name="connsiteY9" fmla="*/ 62 h 191"/>
                  <a:gd name="connsiteX10" fmla="*/ 48 w 71"/>
                  <a:gd name="connsiteY10" fmla="*/ 26 h 191"/>
                  <a:gd name="connsiteX11" fmla="*/ 30 w 71"/>
                  <a:gd name="connsiteY11" fmla="*/ 23 h 191"/>
                  <a:gd name="connsiteX12" fmla="*/ 11 w 71"/>
                  <a:gd name="connsiteY12" fmla="*/ 164 h 191"/>
                  <a:gd name="connsiteX13" fmla="*/ 5 w 71"/>
                  <a:gd name="connsiteY13" fmla="*/ 178 h 191"/>
                  <a:gd name="connsiteX14" fmla="*/ 0 w 71"/>
                  <a:gd name="connsiteY14" fmla="*/ 191 h 191"/>
                  <a:gd name="connsiteX0" fmla="*/ 60 w 71"/>
                  <a:gd name="connsiteY0" fmla="*/ 194 h 198"/>
                  <a:gd name="connsiteX1" fmla="*/ 59 w 71"/>
                  <a:gd name="connsiteY1" fmla="*/ 159 h 198"/>
                  <a:gd name="connsiteX2" fmla="*/ 62 w 71"/>
                  <a:gd name="connsiteY2" fmla="*/ 145 h 198"/>
                  <a:gd name="connsiteX3" fmla="*/ 62 w 71"/>
                  <a:gd name="connsiteY3" fmla="*/ 98 h 198"/>
                  <a:gd name="connsiteX4" fmla="*/ 59 w 71"/>
                  <a:gd name="connsiteY4" fmla="*/ 94 h 198"/>
                  <a:gd name="connsiteX5" fmla="*/ 59 w 71"/>
                  <a:gd name="connsiteY5" fmla="*/ 90 h 198"/>
                  <a:gd name="connsiteX6" fmla="*/ 66 w 71"/>
                  <a:gd name="connsiteY6" fmla="*/ 84 h 198"/>
                  <a:gd name="connsiteX7" fmla="*/ 70 w 71"/>
                  <a:gd name="connsiteY7" fmla="*/ 74 h 198"/>
                  <a:gd name="connsiteX8" fmla="*/ 67 w 71"/>
                  <a:gd name="connsiteY8" fmla="*/ 71 h 198"/>
                  <a:gd name="connsiteX9" fmla="*/ 60 w 71"/>
                  <a:gd name="connsiteY9" fmla="*/ 69 h 198"/>
                  <a:gd name="connsiteX10" fmla="*/ 48 w 71"/>
                  <a:gd name="connsiteY10" fmla="*/ 33 h 198"/>
                  <a:gd name="connsiteX11" fmla="*/ 25 w 71"/>
                  <a:gd name="connsiteY11" fmla="*/ 23 h 198"/>
                  <a:gd name="connsiteX12" fmla="*/ 11 w 71"/>
                  <a:gd name="connsiteY12" fmla="*/ 171 h 198"/>
                  <a:gd name="connsiteX13" fmla="*/ 5 w 71"/>
                  <a:gd name="connsiteY13" fmla="*/ 185 h 198"/>
                  <a:gd name="connsiteX14" fmla="*/ 0 w 71"/>
                  <a:gd name="connsiteY14" fmla="*/ 198 h 198"/>
                  <a:gd name="connsiteX0" fmla="*/ 60 w 71"/>
                  <a:gd name="connsiteY0" fmla="*/ 194 h 198"/>
                  <a:gd name="connsiteX1" fmla="*/ 59 w 71"/>
                  <a:gd name="connsiteY1" fmla="*/ 159 h 198"/>
                  <a:gd name="connsiteX2" fmla="*/ 62 w 71"/>
                  <a:gd name="connsiteY2" fmla="*/ 145 h 198"/>
                  <a:gd name="connsiteX3" fmla="*/ 62 w 71"/>
                  <a:gd name="connsiteY3" fmla="*/ 98 h 198"/>
                  <a:gd name="connsiteX4" fmla="*/ 59 w 71"/>
                  <a:gd name="connsiteY4" fmla="*/ 94 h 198"/>
                  <a:gd name="connsiteX5" fmla="*/ 59 w 71"/>
                  <a:gd name="connsiteY5" fmla="*/ 90 h 198"/>
                  <a:gd name="connsiteX6" fmla="*/ 66 w 71"/>
                  <a:gd name="connsiteY6" fmla="*/ 84 h 198"/>
                  <a:gd name="connsiteX7" fmla="*/ 70 w 71"/>
                  <a:gd name="connsiteY7" fmla="*/ 74 h 198"/>
                  <a:gd name="connsiteX8" fmla="*/ 67 w 71"/>
                  <a:gd name="connsiteY8" fmla="*/ 71 h 198"/>
                  <a:gd name="connsiteX9" fmla="*/ 60 w 71"/>
                  <a:gd name="connsiteY9" fmla="*/ 69 h 198"/>
                  <a:gd name="connsiteX10" fmla="*/ 48 w 71"/>
                  <a:gd name="connsiteY10" fmla="*/ 33 h 198"/>
                  <a:gd name="connsiteX11" fmla="*/ 25 w 71"/>
                  <a:gd name="connsiteY11" fmla="*/ 23 h 198"/>
                  <a:gd name="connsiteX12" fmla="*/ 11 w 71"/>
                  <a:gd name="connsiteY12" fmla="*/ 171 h 198"/>
                  <a:gd name="connsiteX13" fmla="*/ 5 w 71"/>
                  <a:gd name="connsiteY13" fmla="*/ 185 h 198"/>
                  <a:gd name="connsiteX14" fmla="*/ 0 w 71"/>
                  <a:gd name="connsiteY14" fmla="*/ 198 h 198"/>
                  <a:gd name="connsiteX0" fmla="*/ 60 w 71"/>
                  <a:gd name="connsiteY0" fmla="*/ 194 h 198"/>
                  <a:gd name="connsiteX1" fmla="*/ 59 w 71"/>
                  <a:gd name="connsiteY1" fmla="*/ 159 h 198"/>
                  <a:gd name="connsiteX2" fmla="*/ 62 w 71"/>
                  <a:gd name="connsiteY2" fmla="*/ 145 h 198"/>
                  <a:gd name="connsiteX3" fmla="*/ 62 w 71"/>
                  <a:gd name="connsiteY3" fmla="*/ 98 h 198"/>
                  <a:gd name="connsiteX4" fmla="*/ 59 w 71"/>
                  <a:gd name="connsiteY4" fmla="*/ 94 h 198"/>
                  <a:gd name="connsiteX5" fmla="*/ 59 w 71"/>
                  <a:gd name="connsiteY5" fmla="*/ 90 h 198"/>
                  <a:gd name="connsiteX6" fmla="*/ 66 w 71"/>
                  <a:gd name="connsiteY6" fmla="*/ 84 h 198"/>
                  <a:gd name="connsiteX7" fmla="*/ 70 w 71"/>
                  <a:gd name="connsiteY7" fmla="*/ 74 h 198"/>
                  <a:gd name="connsiteX8" fmla="*/ 67 w 71"/>
                  <a:gd name="connsiteY8" fmla="*/ 71 h 198"/>
                  <a:gd name="connsiteX9" fmla="*/ 60 w 71"/>
                  <a:gd name="connsiteY9" fmla="*/ 69 h 198"/>
                  <a:gd name="connsiteX10" fmla="*/ 48 w 71"/>
                  <a:gd name="connsiteY10" fmla="*/ 33 h 198"/>
                  <a:gd name="connsiteX11" fmla="*/ 25 w 71"/>
                  <a:gd name="connsiteY11" fmla="*/ 23 h 198"/>
                  <a:gd name="connsiteX12" fmla="*/ 11 w 71"/>
                  <a:gd name="connsiteY12" fmla="*/ 171 h 198"/>
                  <a:gd name="connsiteX13" fmla="*/ 5 w 71"/>
                  <a:gd name="connsiteY13" fmla="*/ 185 h 198"/>
                  <a:gd name="connsiteX14" fmla="*/ 0 w 71"/>
                  <a:gd name="connsiteY14" fmla="*/ 198 h 198"/>
                  <a:gd name="connsiteX0" fmla="*/ 60 w 71"/>
                  <a:gd name="connsiteY0" fmla="*/ 171 h 175"/>
                  <a:gd name="connsiteX1" fmla="*/ 59 w 71"/>
                  <a:gd name="connsiteY1" fmla="*/ 136 h 175"/>
                  <a:gd name="connsiteX2" fmla="*/ 62 w 71"/>
                  <a:gd name="connsiteY2" fmla="*/ 122 h 175"/>
                  <a:gd name="connsiteX3" fmla="*/ 62 w 71"/>
                  <a:gd name="connsiteY3" fmla="*/ 75 h 175"/>
                  <a:gd name="connsiteX4" fmla="*/ 59 w 71"/>
                  <a:gd name="connsiteY4" fmla="*/ 71 h 175"/>
                  <a:gd name="connsiteX5" fmla="*/ 59 w 71"/>
                  <a:gd name="connsiteY5" fmla="*/ 67 h 175"/>
                  <a:gd name="connsiteX6" fmla="*/ 66 w 71"/>
                  <a:gd name="connsiteY6" fmla="*/ 61 h 175"/>
                  <a:gd name="connsiteX7" fmla="*/ 70 w 71"/>
                  <a:gd name="connsiteY7" fmla="*/ 51 h 175"/>
                  <a:gd name="connsiteX8" fmla="*/ 67 w 71"/>
                  <a:gd name="connsiteY8" fmla="*/ 48 h 175"/>
                  <a:gd name="connsiteX9" fmla="*/ 60 w 71"/>
                  <a:gd name="connsiteY9" fmla="*/ 46 h 175"/>
                  <a:gd name="connsiteX10" fmla="*/ 48 w 71"/>
                  <a:gd name="connsiteY10" fmla="*/ 10 h 175"/>
                  <a:gd name="connsiteX11" fmla="*/ 25 w 71"/>
                  <a:gd name="connsiteY11" fmla="*/ 23 h 175"/>
                  <a:gd name="connsiteX12" fmla="*/ 11 w 71"/>
                  <a:gd name="connsiteY12" fmla="*/ 148 h 175"/>
                  <a:gd name="connsiteX13" fmla="*/ 5 w 71"/>
                  <a:gd name="connsiteY13" fmla="*/ 162 h 175"/>
                  <a:gd name="connsiteX14" fmla="*/ 0 w 71"/>
                  <a:gd name="connsiteY14" fmla="*/ 175 h 175"/>
                  <a:gd name="connsiteX0" fmla="*/ 60 w 71"/>
                  <a:gd name="connsiteY0" fmla="*/ 165 h 169"/>
                  <a:gd name="connsiteX1" fmla="*/ 59 w 71"/>
                  <a:gd name="connsiteY1" fmla="*/ 130 h 169"/>
                  <a:gd name="connsiteX2" fmla="*/ 62 w 71"/>
                  <a:gd name="connsiteY2" fmla="*/ 116 h 169"/>
                  <a:gd name="connsiteX3" fmla="*/ 62 w 71"/>
                  <a:gd name="connsiteY3" fmla="*/ 69 h 169"/>
                  <a:gd name="connsiteX4" fmla="*/ 59 w 71"/>
                  <a:gd name="connsiteY4" fmla="*/ 65 h 169"/>
                  <a:gd name="connsiteX5" fmla="*/ 59 w 71"/>
                  <a:gd name="connsiteY5" fmla="*/ 61 h 169"/>
                  <a:gd name="connsiteX6" fmla="*/ 66 w 71"/>
                  <a:gd name="connsiteY6" fmla="*/ 55 h 169"/>
                  <a:gd name="connsiteX7" fmla="*/ 70 w 71"/>
                  <a:gd name="connsiteY7" fmla="*/ 45 h 169"/>
                  <a:gd name="connsiteX8" fmla="*/ 67 w 71"/>
                  <a:gd name="connsiteY8" fmla="*/ 42 h 169"/>
                  <a:gd name="connsiteX9" fmla="*/ 60 w 71"/>
                  <a:gd name="connsiteY9" fmla="*/ 40 h 169"/>
                  <a:gd name="connsiteX10" fmla="*/ 48 w 71"/>
                  <a:gd name="connsiteY10" fmla="*/ 4 h 169"/>
                  <a:gd name="connsiteX11" fmla="*/ 25 w 71"/>
                  <a:gd name="connsiteY11" fmla="*/ 17 h 169"/>
                  <a:gd name="connsiteX12" fmla="*/ 11 w 71"/>
                  <a:gd name="connsiteY12" fmla="*/ 142 h 169"/>
                  <a:gd name="connsiteX13" fmla="*/ 5 w 71"/>
                  <a:gd name="connsiteY13" fmla="*/ 156 h 169"/>
                  <a:gd name="connsiteX14" fmla="*/ 0 w 71"/>
                  <a:gd name="connsiteY14" fmla="*/ 169 h 169"/>
                  <a:gd name="connsiteX0" fmla="*/ 60 w 71"/>
                  <a:gd name="connsiteY0" fmla="*/ 161 h 165"/>
                  <a:gd name="connsiteX1" fmla="*/ 59 w 71"/>
                  <a:gd name="connsiteY1" fmla="*/ 126 h 165"/>
                  <a:gd name="connsiteX2" fmla="*/ 62 w 71"/>
                  <a:gd name="connsiteY2" fmla="*/ 112 h 165"/>
                  <a:gd name="connsiteX3" fmla="*/ 62 w 71"/>
                  <a:gd name="connsiteY3" fmla="*/ 65 h 165"/>
                  <a:gd name="connsiteX4" fmla="*/ 59 w 71"/>
                  <a:gd name="connsiteY4" fmla="*/ 61 h 165"/>
                  <a:gd name="connsiteX5" fmla="*/ 59 w 71"/>
                  <a:gd name="connsiteY5" fmla="*/ 57 h 165"/>
                  <a:gd name="connsiteX6" fmla="*/ 66 w 71"/>
                  <a:gd name="connsiteY6" fmla="*/ 51 h 165"/>
                  <a:gd name="connsiteX7" fmla="*/ 70 w 71"/>
                  <a:gd name="connsiteY7" fmla="*/ 41 h 165"/>
                  <a:gd name="connsiteX8" fmla="*/ 67 w 71"/>
                  <a:gd name="connsiteY8" fmla="*/ 38 h 165"/>
                  <a:gd name="connsiteX9" fmla="*/ 60 w 71"/>
                  <a:gd name="connsiteY9" fmla="*/ 36 h 165"/>
                  <a:gd name="connsiteX10" fmla="*/ 48 w 71"/>
                  <a:gd name="connsiteY10" fmla="*/ 0 h 165"/>
                  <a:gd name="connsiteX11" fmla="*/ 25 w 71"/>
                  <a:gd name="connsiteY11" fmla="*/ 36 h 165"/>
                  <a:gd name="connsiteX12" fmla="*/ 11 w 71"/>
                  <a:gd name="connsiteY12" fmla="*/ 138 h 165"/>
                  <a:gd name="connsiteX13" fmla="*/ 5 w 71"/>
                  <a:gd name="connsiteY13" fmla="*/ 152 h 165"/>
                  <a:gd name="connsiteX14" fmla="*/ 0 w 71"/>
                  <a:gd name="connsiteY14" fmla="*/ 165 h 165"/>
                  <a:gd name="connsiteX0" fmla="*/ 60 w 71"/>
                  <a:gd name="connsiteY0" fmla="*/ 161 h 165"/>
                  <a:gd name="connsiteX1" fmla="*/ 59 w 71"/>
                  <a:gd name="connsiteY1" fmla="*/ 126 h 165"/>
                  <a:gd name="connsiteX2" fmla="*/ 62 w 71"/>
                  <a:gd name="connsiteY2" fmla="*/ 112 h 165"/>
                  <a:gd name="connsiteX3" fmla="*/ 62 w 71"/>
                  <a:gd name="connsiteY3" fmla="*/ 65 h 165"/>
                  <a:gd name="connsiteX4" fmla="*/ 59 w 71"/>
                  <a:gd name="connsiteY4" fmla="*/ 61 h 165"/>
                  <a:gd name="connsiteX5" fmla="*/ 59 w 71"/>
                  <a:gd name="connsiteY5" fmla="*/ 57 h 165"/>
                  <a:gd name="connsiteX6" fmla="*/ 66 w 71"/>
                  <a:gd name="connsiteY6" fmla="*/ 51 h 165"/>
                  <a:gd name="connsiteX7" fmla="*/ 70 w 71"/>
                  <a:gd name="connsiteY7" fmla="*/ 41 h 165"/>
                  <a:gd name="connsiteX8" fmla="*/ 67 w 71"/>
                  <a:gd name="connsiteY8" fmla="*/ 38 h 165"/>
                  <a:gd name="connsiteX9" fmla="*/ 60 w 71"/>
                  <a:gd name="connsiteY9" fmla="*/ 36 h 165"/>
                  <a:gd name="connsiteX10" fmla="*/ 48 w 71"/>
                  <a:gd name="connsiteY10" fmla="*/ 0 h 165"/>
                  <a:gd name="connsiteX11" fmla="*/ 25 w 71"/>
                  <a:gd name="connsiteY11" fmla="*/ 36 h 165"/>
                  <a:gd name="connsiteX12" fmla="*/ 11 w 71"/>
                  <a:gd name="connsiteY12" fmla="*/ 138 h 165"/>
                  <a:gd name="connsiteX13" fmla="*/ 5 w 71"/>
                  <a:gd name="connsiteY13" fmla="*/ 152 h 165"/>
                  <a:gd name="connsiteX14" fmla="*/ 0 w 71"/>
                  <a:gd name="connsiteY14" fmla="*/ 165 h 165"/>
                  <a:gd name="connsiteX0" fmla="*/ 60 w 71"/>
                  <a:gd name="connsiteY0" fmla="*/ 180 h 184"/>
                  <a:gd name="connsiteX1" fmla="*/ 59 w 71"/>
                  <a:gd name="connsiteY1" fmla="*/ 145 h 184"/>
                  <a:gd name="connsiteX2" fmla="*/ 62 w 71"/>
                  <a:gd name="connsiteY2" fmla="*/ 131 h 184"/>
                  <a:gd name="connsiteX3" fmla="*/ 62 w 71"/>
                  <a:gd name="connsiteY3" fmla="*/ 84 h 184"/>
                  <a:gd name="connsiteX4" fmla="*/ 59 w 71"/>
                  <a:gd name="connsiteY4" fmla="*/ 80 h 184"/>
                  <a:gd name="connsiteX5" fmla="*/ 59 w 71"/>
                  <a:gd name="connsiteY5" fmla="*/ 76 h 184"/>
                  <a:gd name="connsiteX6" fmla="*/ 66 w 71"/>
                  <a:gd name="connsiteY6" fmla="*/ 70 h 184"/>
                  <a:gd name="connsiteX7" fmla="*/ 70 w 71"/>
                  <a:gd name="connsiteY7" fmla="*/ 60 h 184"/>
                  <a:gd name="connsiteX8" fmla="*/ 67 w 71"/>
                  <a:gd name="connsiteY8" fmla="*/ 57 h 184"/>
                  <a:gd name="connsiteX9" fmla="*/ 60 w 71"/>
                  <a:gd name="connsiteY9" fmla="*/ 55 h 184"/>
                  <a:gd name="connsiteX10" fmla="*/ 48 w 71"/>
                  <a:gd name="connsiteY10" fmla="*/ 19 h 184"/>
                  <a:gd name="connsiteX11" fmla="*/ 26 w 71"/>
                  <a:gd name="connsiteY11" fmla="*/ 30 h 184"/>
                  <a:gd name="connsiteX12" fmla="*/ 11 w 71"/>
                  <a:gd name="connsiteY12" fmla="*/ 157 h 184"/>
                  <a:gd name="connsiteX13" fmla="*/ 5 w 71"/>
                  <a:gd name="connsiteY13" fmla="*/ 171 h 184"/>
                  <a:gd name="connsiteX14" fmla="*/ 0 w 71"/>
                  <a:gd name="connsiteY14" fmla="*/ 184 h 184"/>
                  <a:gd name="connsiteX0" fmla="*/ 60 w 71"/>
                  <a:gd name="connsiteY0" fmla="*/ 174 h 178"/>
                  <a:gd name="connsiteX1" fmla="*/ 59 w 71"/>
                  <a:gd name="connsiteY1" fmla="*/ 139 h 178"/>
                  <a:gd name="connsiteX2" fmla="*/ 62 w 71"/>
                  <a:gd name="connsiteY2" fmla="*/ 125 h 178"/>
                  <a:gd name="connsiteX3" fmla="*/ 62 w 71"/>
                  <a:gd name="connsiteY3" fmla="*/ 78 h 178"/>
                  <a:gd name="connsiteX4" fmla="*/ 59 w 71"/>
                  <a:gd name="connsiteY4" fmla="*/ 74 h 178"/>
                  <a:gd name="connsiteX5" fmla="*/ 59 w 71"/>
                  <a:gd name="connsiteY5" fmla="*/ 70 h 178"/>
                  <a:gd name="connsiteX6" fmla="*/ 66 w 71"/>
                  <a:gd name="connsiteY6" fmla="*/ 64 h 178"/>
                  <a:gd name="connsiteX7" fmla="*/ 70 w 71"/>
                  <a:gd name="connsiteY7" fmla="*/ 54 h 178"/>
                  <a:gd name="connsiteX8" fmla="*/ 67 w 71"/>
                  <a:gd name="connsiteY8" fmla="*/ 51 h 178"/>
                  <a:gd name="connsiteX9" fmla="*/ 60 w 71"/>
                  <a:gd name="connsiteY9" fmla="*/ 49 h 178"/>
                  <a:gd name="connsiteX10" fmla="*/ 48 w 71"/>
                  <a:gd name="connsiteY10" fmla="*/ 13 h 178"/>
                  <a:gd name="connsiteX11" fmla="*/ 26 w 71"/>
                  <a:gd name="connsiteY11" fmla="*/ 30 h 178"/>
                  <a:gd name="connsiteX12" fmla="*/ 11 w 71"/>
                  <a:gd name="connsiteY12" fmla="*/ 151 h 178"/>
                  <a:gd name="connsiteX13" fmla="*/ 5 w 71"/>
                  <a:gd name="connsiteY13" fmla="*/ 165 h 178"/>
                  <a:gd name="connsiteX14" fmla="*/ 0 w 71"/>
                  <a:gd name="connsiteY14" fmla="*/ 178 h 178"/>
                  <a:gd name="connsiteX0" fmla="*/ 60 w 71"/>
                  <a:gd name="connsiteY0" fmla="*/ 164 h 168"/>
                  <a:gd name="connsiteX1" fmla="*/ 59 w 71"/>
                  <a:gd name="connsiteY1" fmla="*/ 129 h 168"/>
                  <a:gd name="connsiteX2" fmla="*/ 62 w 71"/>
                  <a:gd name="connsiteY2" fmla="*/ 115 h 168"/>
                  <a:gd name="connsiteX3" fmla="*/ 62 w 71"/>
                  <a:gd name="connsiteY3" fmla="*/ 68 h 168"/>
                  <a:gd name="connsiteX4" fmla="*/ 59 w 71"/>
                  <a:gd name="connsiteY4" fmla="*/ 64 h 168"/>
                  <a:gd name="connsiteX5" fmla="*/ 59 w 71"/>
                  <a:gd name="connsiteY5" fmla="*/ 60 h 168"/>
                  <a:gd name="connsiteX6" fmla="*/ 66 w 71"/>
                  <a:gd name="connsiteY6" fmla="*/ 54 h 168"/>
                  <a:gd name="connsiteX7" fmla="*/ 70 w 71"/>
                  <a:gd name="connsiteY7" fmla="*/ 44 h 168"/>
                  <a:gd name="connsiteX8" fmla="*/ 67 w 71"/>
                  <a:gd name="connsiteY8" fmla="*/ 41 h 168"/>
                  <a:gd name="connsiteX9" fmla="*/ 60 w 71"/>
                  <a:gd name="connsiteY9" fmla="*/ 39 h 168"/>
                  <a:gd name="connsiteX10" fmla="*/ 48 w 71"/>
                  <a:gd name="connsiteY10" fmla="*/ 3 h 168"/>
                  <a:gd name="connsiteX11" fmla="*/ 27 w 71"/>
                  <a:gd name="connsiteY11" fmla="*/ 30 h 168"/>
                  <a:gd name="connsiteX12" fmla="*/ 11 w 71"/>
                  <a:gd name="connsiteY12" fmla="*/ 141 h 168"/>
                  <a:gd name="connsiteX13" fmla="*/ 5 w 71"/>
                  <a:gd name="connsiteY13" fmla="*/ 155 h 168"/>
                  <a:gd name="connsiteX14" fmla="*/ 0 w 71"/>
                  <a:gd name="connsiteY14" fmla="*/ 168 h 168"/>
                  <a:gd name="connsiteX0" fmla="*/ 60 w 71"/>
                  <a:gd name="connsiteY0" fmla="*/ 164 h 168"/>
                  <a:gd name="connsiteX1" fmla="*/ 59 w 71"/>
                  <a:gd name="connsiteY1" fmla="*/ 129 h 168"/>
                  <a:gd name="connsiteX2" fmla="*/ 62 w 71"/>
                  <a:gd name="connsiteY2" fmla="*/ 115 h 168"/>
                  <a:gd name="connsiteX3" fmla="*/ 62 w 71"/>
                  <a:gd name="connsiteY3" fmla="*/ 68 h 168"/>
                  <a:gd name="connsiteX4" fmla="*/ 59 w 71"/>
                  <a:gd name="connsiteY4" fmla="*/ 64 h 168"/>
                  <a:gd name="connsiteX5" fmla="*/ 66 w 71"/>
                  <a:gd name="connsiteY5" fmla="*/ 54 h 168"/>
                  <a:gd name="connsiteX6" fmla="*/ 70 w 71"/>
                  <a:gd name="connsiteY6" fmla="*/ 44 h 168"/>
                  <a:gd name="connsiteX7" fmla="*/ 67 w 71"/>
                  <a:gd name="connsiteY7" fmla="*/ 41 h 168"/>
                  <a:gd name="connsiteX8" fmla="*/ 60 w 71"/>
                  <a:gd name="connsiteY8" fmla="*/ 39 h 168"/>
                  <a:gd name="connsiteX9" fmla="*/ 48 w 71"/>
                  <a:gd name="connsiteY9" fmla="*/ 3 h 168"/>
                  <a:gd name="connsiteX10" fmla="*/ 27 w 71"/>
                  <a:gd name="connsiteY10" fmla="*/ 30 h 168"/>
                  <a:gd name="connsiteX11" fmla="*/ 11 w 71"/>
                  <a:gd name="connsiteY11" fmla="*/ 141 h 168"/>
                  <a:gd name="connsiteX12" fmla="*/ 5 w 71"/>
                  <a:gd name="connsiteY12" fmla="*/ 155 h 168"/>
                  <a:gd name="connsiteX13" fmla="*/ 0 w 71"/>
                  <a:gd name="connsiteY13" fmla="*/ 168 h 168"/>
                  <a:gd name="connsiteX0" fmla="*/ 60 w 71"/>
                  <a:gd name="connsiteY0" fmla="*/ 164 h 168"/>
                  <a:gd name="connsiteX1" fmla="*/ 59 w 71"/>
                  <a:gd name="connsiteY1" fmla="*/ 129 h 168"/>
                  <a:gd name="connsiteX2" fmla="*/ 62 w 71"/>
                  <a:gd name="connsiteY2" fmla="*/ 115 h 168"/>
                  <a:gd name="connsiteX3" fmla="*/ 62 w 71"/>
                  <a:gd name="connsiteY3" fmla="*/ 68 h 168"/>
                  <a:gd name="connsiteX4" fmla="*/ 66 w 71"/>
                  <a:gd name="connsiteY4" fmla="*/ 54 h 168"/>
                  <a:gd name="connsiteX5" fmla="*/ 70 w 71"/>
                  <a:gd name="connsiteY5" fmla="*/ 44 h 168"/>
                  <a:gd name="connsiteX6" fmla="*/ 67 w 71"/>
                  <a:gd name="connsiteY6" fmla="*/ 41 h 168"/>
                  <a:gd name="connsiteX7" fmla="*/ 60 w 71"/>
                  <a:gd name="connsiteY7" fmla="*/ 39 h 168"/>
                  <a:gd name="connsiteX8" fmla="*/ 48 w 71"/>
                  <a:gd name="connsiteY8" fmla="*/ 3 h 168"/>
                  <a:gd name="connsiteX9" fmla="*/ 27 w 71"/>
                  <a:gd name="connsiteY9" fmla="*/ 30 h 168"/>
                  <a:gd name="connsiteX10" fmla="*/ 11 w 71"/>
                  <a:gd name="connsiteY10" fmla="*/ 141 h 168"/>
                  <a:gd name="connsiteX11" fmla="*/ 5 w 71"/>
                  <a:gd name="connsiteY11" fmla="*/ 155 h 168"/>
                  <a:gd name="connsiteX12" fmla="*/ 0 w 71"/>
                  <a:gd name="connsiteY12" fmla="*/ 168 h 168"/>
                  <a:gd name="connsiteX0" fmla="*/ 60 w 71"/>
                  <a:gd name="connsiteY0" fmla="*/ 164 h 168"/>
                  <a:gd name="connsiteX1" fmla="*/ 59 w 71"/>
                  <a:gd name="connsiteY1" fmla="*/ 129 h 168"/>
                  <a:gd name="connsiteX2" fmla="*/ 62 w 71"/>
                  <a:gd name="connsiteY2" fmla="*/ 115 h 168"/>
                  <a:gd name="connsiteX3" fmla="*/ 66 w 71"/>
                  <a:gd name="connsiteY3" fmla="*/ 54 h 168"/>
                  <a:gd name="connsiteX4" fmla="*/ 70 w 71"/>
                  <a:gd name="connsiteY4" fmla="*/ 44 h 168"/>
                  <a:gd name="connsiteX5" fmla="*/ 67 w 71"/>
                  <a:gd name="connsiteY5" fmla="*/ 41 h 168"/>
                  <a:gd name="connsiteX6" fmla="*/ 60 w 71"/>
                  <a:gd name="connsiteY6" fmla="*/ 39 h 168"/>
                  <a:gd name="connsiteX7" fmla="*/ 48 w 71"/>
                  <a:gd name="connsiteY7" fmla="*/ 3 h 168"/>
                  <a:gd name="connsiteX8" fmla="*/ 27 w 71"/>
                  <a:gd name="connsiteY8" fmla="*/ 30 h 168"/>
                  <a:gd name="connsiteX9" fmla="*/ 11 w 71"/>
                  <a:gd name="connsiteY9" fmla="*/ 141 h 168"/>
                  <a:gd name="connsiteX10" fmla="*/ 5 w 71"/>
                  <a:gd name="connsiteY10" fmla="*/ 155 h 168"/>
                  <a:gd name="connsiteX11" fmla="*/ 0 w 71"/>
                  <a:gd name="connsiteY11" fmla="*/ 168 h 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1" h="168">
                    <a:moveTo>
                      <a:pt x="60" y="164"/>
                    </a:moveTo>
                    <a:cubicBezTo>
                      <a:pt x="60" y="163"/>
                      <a:pt x="60" y="131"/>
                      <a:pt x="59" y="129"/>
                    </a:cubicBezTo>
                    <a:cubicBezTo>
                      <a:pt x="59" y="128"/>
                      <a:pt x="61" y="127"/>
                      <a:pt x="62" y="115"/>
                    </a:cubicBezTo>
                    <a:cubicBezTo>
                      <a:pt x="63" y="103"/>
                      <a:pt x="65" y="66"/>
                      <a:pt x="66" y="54"/>
                    </a:cubicBezTo>
                    <a:cubicBezTo>
                      <a:pt x="69" y="52"/>
                      <a:pt x="70" y="47"/>
                      <a:pt x="70" y="44"/>
                    </a:cubicBezTo>
                    <a:cubicBezTo>
                      <a:pt x="69" y="43"/>
                      <a:pt x="71" y="42"/>
                      <a:pt x="67" y="41"/>
                    </a:cubicBezTo>
                    <a:cubicBezTo>
                      <a:pt x="65" y="40"/>
                      <a:pt x="65" y="39"/>
                      <a:pt x="60" y="39"/>
                    </a:cubicBezTo>
                    <a:cubicBezTo>
                      <a:pt x="57" y="33"/>
                      <a:pt x="53" y="4"/>
                      <a:pt x="48" y="3"/>
                    </a:cubicBezTo>
                    <a:cubicBezTo>
                      <a:pt x="43" y="2"/>
                      <a:pt x="54" y="0"/>
                      <a:pt x="27" y="30"/>
                    </a:cubicBezTo>
                    <a:cubicBezTo>
                      <a:pt x="35" y="79"/>
                      <a:pt x="15" y="120"/>
                      <a:pt x="11" y="141"/>
                    </a:cubicBezTo>
                    <a:cubicBezTo>
                      <a:pt x="7" y="162"/>
                      <a:pt x="5" y="155"/>
                      <a:pt x="5" y="155"/>
                    </a:cubicBezTo>
                    <a:cubicBezTo>
                      <a:pt x="3" y="159"/>
                      <a:pt x="2" y="164"/>
                      <a:pt x="0" y="168"/>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22" name="Заголовок 1"/>
          <p:cNvSpPr>
            <a:spLocks noGrp="1"/>
          </p:cNvSpPr>
          <p:nvPr>
            <p:ph type="title"/>
          </p:nvPr>
        </p:nvSpPr>
        <p:spPr>
          <a:xfrm>
            <a:off x="838200" y="281997"/>
            <a:ext cx="10515599" cy="1325563"/>
          </a:xfrm>
        </p:spPr>
        <p:txBody>
          <a:bodyPr>
            <a:normAutofit/>
          </a:bodyPr>
          <a:lstStyle/>
          <a:p>
            <a:r>
              <a:rPr lang="uk-UA" sz="3600" dirty="0" smtClean="0"/>
              <a:t>III. Організація освітнього процесу з використанням технологій дистанційного навчання</a:t>
            </a:r>
            <a:endParaRPr lang="uk-UA" sz="3600" dirty="0"/>
          </a:p>
        </p:txBody>
      </p:sp>
      <p:pic>
        <p:nvPicPr>
          <p:cNvPr id="23"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2652" y="5282426"/>
            <a:ext cx="1653301" cy="123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477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838200" y="281997"/>
            <a:ext cx="10515599" cy="1325563"/>
          </a:xfrm>
        </p:spPr>
        <p:txBody>
          <a:bodyPr>
            <a:normAutofit/>
          </a:bodyPr>
          <a:lstStyle/>
          <a:p>
            <a:r>
              <a:rPr lang="uk-UA" sz="3600" dirty="0" smtClean="0"/>
              <a:t>III. Організація освітнього процесу з використанням технологій дистанційного навчання</a:t>
            </a:r>
            <a:endParaRPr lang="uk-UA" sz="3600" dirty="0"/>
          </a:p>
        </p:txBody>
      </p:sp>
      <p:pic>
        <p:nvPicPr>
          <p:cNvPr id="5"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2652" y="5282426"/>
            <a:ext cx="1653301" cy="1239976"/>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8474744" y="1259487"/>
            <a:ext cx="3398494" cy="400110"/>
          </a:xfrm>
          <a:prstGeom prst="rect">
            <a:avLst/>
          </a:prstGeom>
        </p:spPr>
        <p:txBody>
          <a:bodyPr wrap="none">
            <a:spAutoFit/>
          </a:bodyPr>
          <a:lstStyle/>
          <a:p>
            <a:r>
              <a:rPr lang="uk-UA" sz="200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rPr>
              <a:t>може </a:t>
            </a:r>
            <a:r>
              <a:rPr lang="uk-UA" sz="20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rPr>
              <a:t>використовуватися для:</a:t>
            </a:r>
            <a:endParaRPr lang="uk-UA" sz="2000" dirty="0">
              <a:ln w="0"/>
              <a:solidFill>
                <a:schemeClr val="accent1"/>
              </a:solidFill>
              <a:effectLst>
                <a:outerShdw blurRad="38100" dist="25400" dir="5400000" algn="ctr" rotWithShape="0">
                  <a:srgbClr val="6E747A">
                    <a:alpha val="43000"/>
                  </a:srgbClr>
                </a:outerShdw>
              </a:effectLst>
            </a:endParaRPr>
          </a:p>
        </p:txBody>
      </p:sp>
      <p:graphicFrame>
        <p:nvGraphicFramePr>
          <p:cNvPr id="7" name="Схема 6"/>
          <p:cNvGraphicFramePr/>
          <p:nvPr>
            <p:extLst>
              <p:ext uri="{D42A27DB-BD31-4B8C-83A1-F6EECF244321}">
                <p14:modId xmlns:p14="http://schemas.microsoft.com/office/powerpoint/2010/main" val="4213321483"/>
              </p:ext>
            </p:extLst>
          </p:nvPr>
        </p:nvGraphicFramePr>
        <p:xfrm>
          <a:off x="601203" y="1711634"/>
          <a:ext cx="10062839" cy="41907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8116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2652" y="5282426"/>
            <a:ext cx="1653301" cy="1239976"/>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6"/>
          <p:cNvGrpSpPr/>
          <p:nvPr/>
        </p:nvGrpSpPr>
        <p:grpSpPr>
          <a:xfrm>
            <a:off x="1294410" y="3791038"/>
            <a:ext cx="4581794" cy="1976409"/>
            <a:chOff x="1219200" y="3791037"/>
            <a:chExt cx="3133004" cy="1976409"/>
          </a:xfrm>
          <a:effectLst/>
        </p:grpSpPr>
        <p:sp>
          <p:nvSpPr>
            <p:cNvPr id="4" name="Rectangle 3"/>
            <p:cNvSpPr/>
            <p:nvPr/>
          </p:nvSpPr>
          <p:spPr>
            <a:xfrm>
              <a:off x="1219200" y="3791037"/>
              <a:ext cx="3133004" cy="1976409"/>
            </a:xfrm>
            <a:prstGeom prst="rect">
              <a:avLst/>
            </a:prstGeom>
            <a:gradFill>
              <a:gsLst>
                <a:gs pos="0">
                  <a:schemeClr val="bg1">
                    <a:lumMod val="50000"/>
                  </a:schemeClr>
                </a:gs>
                <a:gs pos="50000">
                  <a:schemeClr val="bg1">
                    <a:lumMod val="95000"/>
                  </a:schemeClr>
                </a:gs>
                <a:gs pos="100000">
                  <a:schemeClr val="bg1">
                    <a:lumMod val="50000"/>
                    <a:shade val="100000"/>
                    <a:satMod val="115000"/>
                  </a:schemeClr>
                </a:gs>
              </a:gsLst>
              <a:lin ang="16200000" scaled="1"/>
            </a:gradFill>
            <a:ln w="19050">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286738" y="3886200"/>
              <a:ext cx="2990424" cy="1656871"/>
            </a:xfrm>
            <a:prstGeom prst="rect">
              <a:avLst/>
            </a:prstGeom>
            <a:gradFill flip="none" rotWithShape="1">
              <a:gsLst>
                <a:gs pos="27000">
                  <a:schemeClr val="tx1">
                    <a:lumMod val="60000"/>
                    <a:lumOff val="40000"/>
                    <a:shade val="30000"/>
                    <a:satMod val="115000"/>
                  </a:schemeClr>
                </a:gs>
                <a:gs pos="57000">
                  <a:schemeClr val="tx1">
                    <a:lumMod val="60000"/>
                    <a:lumOff val="40000"/>
                    <a:shade val="67500"/>
                    <a:satMod val="115000"/>
                  </a:schemeClr>
                </a:gs>
                <a:gs pos="100000">
                  <a:schemeClr val="tx1">
                    <a:lumMod val="60000"/>
                    <a:lumOff val="40000"/>
                    <a:shade val="100000"/>
                    <a:satMod val="115000"/>
                  </a:schemeClr>
                </a:gs>
              </a:gsLst>
              <a:lin ang="13500000" scaled="1"/>
              <a:tileRect/>
            </a:gradFill>
            <a:ln w="19050">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27"/>
          <p:cNvGrpSpPr/>
          <p:nvPr/>
        </p:nvGrpSpPr>
        <p:grpSpPr>
          <a:xfrm>
            <a:off x="6293938" y="3791038"/>
            <a:ext cx="4560108" cy="1976409"/>
            <a:chOff x="4769938" y="3791037"/>
            <a:chExt cx="3133004" cy="1976409"/>
          </a:xfrm>
          <a:effectLst/>
        </p:grpSpPr>
        <p:sp>
          <p:nvSpPr>
            <p:cNvPr id="7" name="Rectangle 6"/>
            <p:cNvSpPr/>
            <p:nvPr/>
          </p:nvSpPr>
          <p:spPr>
            <a:xfrm>
              <a:off x="4769938" y="3791037"/>
              <a:ext cx="3133004" cy="1976409"/>
            </a:xfrm>
            <a:prstGeom prst="rect">
              <a:avLst/>
            </a:prstGeom>
            <a:gradFill>
              <a:gsLst>
                <a:gs pos="0">
                  <a:schemeClr val="bg1">
                    <a:lumMod val="50000"/>
                  </a:schemeClr>
                </a:gs>
                <a:gs pos="50000">
                  <a:schemeClr val="bg1">
                    <a:lumMod val="95000"/>
                  </a:schemeClr>
                </a:gs>
                <a:gs pos="100000">
                  <a:schemeClr val="bg1">
                    <a:lumMod val="50000"/>
                    <a:shade val="100000"/>
                    <a:satMod val="115000"/>
                  </a:schemeClr>
                </a:gs>
              </a:gsLst>
              <a:lin ang="16200000" scaled="1"/>
            </a:gradFill>
            <a:ln w="19050">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837476" y="3886200"/>
              <a:ext cx="2990424" cy="1656871"/>
            </a:xfrm>
            <a:prstGeom prst="rect">
              <a:avLst/>
            </a:prstGeom>
            <a:gradFill flip="none" rotWithShape="1">
              <a:gsLst>
                <a:gs pos="27000">
                  <a:schemeClr val="tx1">
                    <a:lumMod val="60000"/>
                    <a:lumOff val="40000"/>
                    <a:shade val="30000"/>
                    <a:satMod val="115000"/>
                  </a:schemeClr>
                </a:gs>
                <a:gs pos="57000">
                  <a:schemeClr val="tx1">
                    <a:lumMod val="60000"/>
                    <a:lumOff val="40000"/>
                    <a:shade val="67500"/>
                    <a:satMod val="115000"/>
                  </a:schemeClr>
                </a:gs>
                <a:gs pos="100000">
                  <a:schemeClr val="tx1">
                    <a:lumMod val="60000"/>
                    <a:lumOff val="40000"/>
                    <a:shade val="100000"/>
                    <a:satMod val="115000"/>
                  </a:schemeClr>
                </a:gs>
              </a:gsLst>
              <a:lin ang="13500000" scaled="1"/>
              <a:tileRect/>
            </a:gradFill>
            <a:ln w="19050">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24"/>
          <p:cNvGrpSpPr/>
          <p:nvPr/>
        </p:nvGrpSpPr>
        <p:grpSpPr>
          <a:xfrm>
            <a:off x="1294410" y="1452592"/>
            <a:ext cx="4581794" cy="1976409"/>
            <a:chOff x="1219200" y="1452591"/>
            <a:chExt cx="3133004" cy="1976409"/>
          </a:xfrm>
        </p:grpSpPr>
        <p:sp>
          <p:nvSpPr>
            <p:cNvPr id="10" name="Rectangle 9"/>
            <p:cNvSpPr/>
            <p:nvPr/>
          </p:nvSpPr>
          <p:spPr>
            <a:xfrm>
              <a:off x="1219200" y="1452591"/>
              <a:ext cx="3133004" cy="1976409"/>
            </a:xfrm>
            <a:prstGeom prst="rect">
              <a:avLst/>
            </a:prstGeom>
            <a:gradFill>
              <a:gsLst>
                <a:gs pos="0">
                  <a:schemeClr val="bg1">
                    <a:lumMod val="50000"/>
                  </a:schemeClr>
                </a:gs>
                <a:gs pos="50000">
                  <a:schemeClr val="bg1">
                    <a:lumMod val="95000"/>
                  </a:schemeClr>
                </a:gs>
                <a:gs pos="100000">
                  <a:schemeClr val="bg1">
                    <a:lumMod val="50000"/>
                    <a:shade val="100000"/>
                    <a:satMod val="115000"/>
                  </a:schemeClr>
                </a:gs>
              </a:gsLst>
              <a:lin ang="16200000" scaled="1"/>
            </a:gradFill>
            <a:ln w="19050">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86738" y="1681191"/>
              <a:ext cx="2990423" cy="1656870"/>
            </a:xfrm>
            <a:prstGeom prst="rect">
              <a:avLst/>
            </a:prstGeom>
            <a:gradFill flip="none" rotWithShape="1">
              <a:gsLst>
                <a:gs pos="27000">
                  <a:schemeClr val="tx1">
                    <a:lumMod val="60000"/>
                    <a:lumOff val="40000"/>
                    <a:shade val="30000"/>
                    <a:satMod val="115000"/>
                  </a:schemeClr>
                </a:gs>
                <a:gs pos="57000">
                  <a:schemeClr val="tx1">
                    <a:lumMod val="60000"/>
                    <a:lumOff val="40000"/>
                    <a:shade val="67500"/>
                    <a:satMod val="115000"/>
                  </a:schemeClr>
                </a:gs>
                <a:gs pos="100000">
                  <a:schemeClr val="tx1">
                    <a:lumMod val="60000"/>
                    <a:lumOff val="40000"/>
                    <a:shade val="100000"/>
                    <a:satMod val="115000"/>
                  </a:schemeClr>
                </a:gs>
              </a:gsLst>
              <a:lin ang="13500000" scaled="1"/>
              <a:tileRect/>
            </a:gradFill>
            <a:ln w="19050">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25"/>
          <p:cNvGrpSpPr/>
          <p:nvPr/>
        </p:nvGrpSpPr>
        <p:grpSpPr>
          <a:xfrm>
            <a:off x="6280883" y="1452592"/>
            <a:ext cx="4573163" cy="1976409"/>
            <a:chOff x="4756884" y="1452591"/>
            <a:chExt cx="3133004" cy="1976409"/>
          </a:xfrm>
        </p:grpSpPr>
        <p:sp>
          <p:nvSpPr>
            <p:cNvPr id="13" name="Rectangle 12"/>
            <p:cNvSpPr/>
            <p:nvPr/>
          </p:nvSpPr>
          <p:spPr>
            <a:xfrm>
              <a:off x="4756884" y="1452591"/>
              <a:ext cx="3133004" cy="1976409"/>
            </a:xfrm>
            <a:prstGeom prst="rect">
              <a:avLst/>
            </a:prstGeom>
            <a:gradFill>
              <a:gsLst>
                <a:gs pos="0">
                  <a:schemeClr val="bg1">
                    <a:lumMod val="50000"/>
                  </a:schemeClr>
                </a:gs>
                <a:gs pos="50000">
                  <a:schemeClr val="bg1">
                    <a:lumMod val="95000"/>
                  </a:schemeClr>
                </a:gs>
                <a:gs pos="100000">
                  <a:schemeClr val="bg1">
                    <a:lumMod val="50000"/>
                    <a:shade val="100000"/>
                    <a:satMod val="115000"/>
                  </a:schemeClr>
                </a:gs>
              </a:gsLst>
              <a:lin ang="16200000" scaled="1"/>
            </a:gradFill>
            <a:ln w="19050">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824422" y="1681191"/>
              <a:ext cx="2990423" cy="1656870"/>
            </a:xfrm>
            <a:prstGeom prst="rect">
              <a:avLst/>
            </a:prstGeom>
            <a:gradFill flip="none" rotWithShape="1">
              <a:gsLst>
                <a:gs pos="27000">
                  <a:schemeClr val="tx1">
                    <a:lumMod val="60000"/>
                    <a:lumOff val="40000"/>
                    <a:shade val="30000"/>
                    <a:satMod val="115000"/>
                  </a:schemeClr>
                </a:gs>
                <a:gs pos="57000">
                  <a:schemeClr val="tx1">
                    <a:lumMod val="60000"/>
                    <a:lumOff val="40000"/>
                    <a:shade val="67500"/>
                    <a:satMod val="115000"/>
                  </a:schemeClr>
                </a:gs>
                <a:gs pos="100000">
                  <a:schemeClr val="tx1">
                    <a:lumMod val="60000"/>
                    <a:lumOff val="40000"/>
                    <a:shade val="100000"/>
                    <a:satMod val="115000"/>
                  </a:schemeClr>
                </a:gs>
              </a:gsLst>
              <a:lin ang="13500000" scaled="1"/>
              <a:tileRect/>
            </a:gradFill>
            <a:ln w="19050">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6"/>
          <p:cNvSpPr/>
          <p:nvPr/>
        </p:nvSpPr>
        <p:spPr>
          <a:xfrm>
            <a:off x="1457982" y="1735337"/>
            <a:ext cx="4206547" cy="1600438"/>
          </a:xfrm>
          <a:prstGeom prst="rect">
            <a:avLst/>
          </a:prstGeom>
        </p:spPr>
        <p:txBody>
          <a:bodyPr wrap="square">
            <a:spAutoFit/>
          </a:bodyPr>
          <a:lstStyle/>
          <a:p>
            <a:pPr algn="ctr">
              <a:defRPr/>
            </a:pPr>
            <a:r>
              <a:rPr lang="uk-UA" sz="1400" dirty="0">
                <a:solidFill>
                  <a:schemeClr val="bg1"/>
                </a:solidFill>
              </a:rPr>
              <a:t>Рішення про використання технологій дистанційного навчання в освітньому процесі </a:t>
            </a:r>
            <a:r>
              <a:rPr lang="uk-UA" sz="1400" dirty="0" smtClean="0">
                <a:solidFill>
                  <a:schemeClr val="bg1"/>
                </a:solidFill>
              </a:rPr>
              <a:t>приймається </a:t>
            </a:r>
            <a:r>
              <a:rPr lang="uk-UA" sz="1400" dirty="0">
                <a:solidFill>
                  <a:schemeClr val="bg1"/>
                </a:solidFill>
              </a:rPr>
              <a:t>педагогічною радою закладу освіти до початку навчального року або упродовж навчального року у випадку настання обставин, що потребують організації освітнього процесу з використанням технологій дистанційного навчання)</a:t>
            </a:r>
            <a:endParaRPr lang="en-US" altLang="ko-KR" sz="1400" kern="0" dirty="0">
              <a:solidFill>
                <a:schemeClr val="bg1"/>
              </a:solidFill>
              <a:ea typeface="굴림" charset="-127"/>
              <a:cs typeface="Arial" pitchFamily="34" charset="0"/>
            </a:endParaRPr>
          </a:p>
        </p:txBody>
      </p:sp>
      <p:sp>
        <p:nvSpPr>
          <p:cNvPr id="18" name="Rectangle 17"/>
          <p:cNvSpPr/>
          <p:nvPr/>
        </p:nvSpPr>
        <p:spPr>
          <a:xfrm>
            <a:off x="6379466" y="1728986"/>
            <a:ext cx="4352267" cy="1600438"/>
          </a:xfrm>
          <a:prstGeom prst="rect">
            <a:avLst/>
          </a:prstGeom>
        </p:spPr>
        <p:txBody>
          <a:bodyPr wrap="square">
            <a:spAutoFit/>
          </a:bodyPr>
          <a:lstStyle/>
          <a:p>
            <a:pPr algn="ctr">
              <a:defRPr/>
            </a:pPr>
            <a:r>
              <a:rPr lang="uk-UA" sz="1400" dirty="0">
                <a:solidFill>
                  <a:schemeClr val="bg1"/>
                </a:solidFill>
              </a:rPr>
              <a:t>Упродовж навчального року використання технологій дистанційного навчання для вивчення окремих тем з навчальних </a:t>
            </a:r>
            <a:r>
              <a:rPr lang="uk-UA" sz="1400" dirty="0" smtClean="0">
                <a:solidFill>
                  <a:schemeClr val="bg1"/>
                </a:solidFill>
              </a:rPr>
              <a:t>предметів, </a:t>
            </a:r>
            <a:r>
              <a:rPr lang="uk-UA" sz="1400" dirty="0">
                <a:solidFill>
                  <a:schemeClr val="bg1"/>
                </a:solidFill>
              </a:rPr>
              <a:t>проведення окремих навчальних занять і консультацій, оцінювання результатів навчання учнів може здійснюватися за ініціативою педагогічних працівників (з відповідним узгодженням розкладу навчальних занять).</a:t>
            </a:r>
            <a:endParaRPr lang="en-US" altLang="ko-KR" sz="1400" kern="0" dirty="0">
              <a:solidFill>
                <a:schemeClr val="bg1"/>
              </a:solidFill>
              <a:ea typeface="굴림" charset="-127"/>
              <a:cs typeface="Arial" pitchFamily="34" charset="0"/>
            </a:endParaRPr>
          </a:p>
        </p:txBody>
      </p:sp>
      <p:sp>
        <p:nvSpPr>
          <p:cNvPr id="19" name="Rectangle 18"/>
          <p:cNvSpPr/>
          <p:nvPr/>
        </p:nvSpPr>
        <p:spPr>
          <a:xfrm>
            <a:off x="1393178" y="3868274"/>
            <a:ext cx="4306977" cy="1600438"/>
          </a:xfrm>
          <a:prstGeom prst="rect">
            <a:avLst/>
          </a:prstGeom>
        </p:spPr>
        <p:txBody>
          <a:bodyPr wrap="square">
            <a:spAutoFit/>
          </a:bodyPr>
          <a:lstStyle/>
          <a:p>
            <a:pPr algn="ctr">
              <a:defRPr/>
            </a:pPr>
            <a:r>
              <a:rPr lang="uk-UA" sz="1400" dirty="0">
                <a:solidFill>
                  <a:schemeClr val="bg1"/>
                </a:solidFill>
              </a:rPr>
              <a:t>Використання технологій дистанційного навчання </a:t>
            </a:r>
            <a:r>
              <a:rPr lang="uk-UA" sz="1400" dirty="0" smtClean="0">
                <a:solidFill>
                  <a:schemeClr val="bg1"/>
                </a:solidFill>
              </a:rPr>
              <a:t>може </a:t>
            </a:r>
            <a:r>
              <a:rPr lang="uk-UA" sz="1400" dirty="0">
                <a:solidFill>
                  <a:schemeClr val="bg1"/>
                </a:solidFill>
              </a:rPr>
              <a:t>здійснюватися на підставі особистої заяви повнолітньої особи або одного з батьків учня (для неповнолітніх осіб) зі складанням індивідуального навчального плану. У заяві підтверджується наявність в учня умов для дистанційного навчання в синхронному та асинхронному </a:t>
            </a:r>
            <a:r>
              <a:rPr lang="uk-UA" sz="1400" dirty="0" smtClean="0">
                <a:solidFill>
                  <a:schemeClr val="bg1"/>
                </a:solidFill>
              </a:rPr>
              <a:t>режимах</a:t>
            </a:r>
            <a:r>
              <a:rPr lang="uk-UA" sz="1400" dirty="0">
                <a:solidFill>
                  <a:schemeClr val="bg1"/>
                </a:solidFill>
              </a:rPr>
              <a:t>.</a:t>
            </a:r>
            <a:endParaRPr lang="en-US" altLang="ko-KR" sz="1400" kern="0" dirty="0">
              <a:solidFill>
                <a:schemeClr val="bg1"/>
              </a:solidFill>
              <a:ea typeface="굴림" charset="-127"/>
              <a:cs typeface="Arial" pitchFamily="34" charset="0"/>
            </a:endParaRPr>
          </a:p>
        </p:txBody>
      </p:sp>
      <p:sp>
        <p:nvSpPr>
          <p:cNvPr id="20" name="Rectangle 19"/>
          <p:cNvSpPr/>
          <p:nvPr/>
        </p:nvSpPr>
        <p:spPr>
          <a:xfrm>
            <a:off x="6392239" y="3886201"/>
            <a:ext cx="4339493" cy="1569660"/>
          </a:xfrm>
          <a:prstGeom prst="rect">
            <a:avLst/>
          </a:prstGeom>
        </p:spPr>
        <p:txBody>
          <a:bodyPr wrap="square">
            <a:spAutoFit/>
          </a:bodyPr>
          <a:lstStyle/>
          <a:p>
            <a:pPr algn="ctr">
              <a:defRPr/>
            </a:pPr>
            <a:r>
              <a:rPr lang="uk-UA" sz="1200" dirty="0">
                <a:solidFill>
                  <a:schemeClr val="bg1"/>
                </a:solidFill>
              </a:rPr>
              <a:t>Під час дії карантинних обмежень (застосування протиепідемічних заходів) освітній процес у закладі освіти за рішенням педагогічної ради може організовуватися у спосіб, за якого окремі теми з навчального предмету (інтегрованого курсу) частиною учнів класу вивчаються очно, іншою частиною учнів класу - дистанційно (в асинхронному режимі, з можливістю надання учням підтримки шляхом проведення консультацій в синхронному режимі).</a:t>
            </a:r>
            <a:endParaRPr lang="en-US" altLang="ko-KR" sz="1200" kern="0" dirty="0">
              <a:solidFill>
                <a:schemeClr val="bg1"/>
              </a:solidFill>
              <a:ea typeface="굴림" charset="-127"/>
              <a:cs typeface="Arial" pitchFamily="34" charset="0"/>
            </a:endParaRPr>
          </a:p>
        </p:txBody>
      </p:sp>
      <p:sp>
        <p:nvSpPr>
          <p:cNvPr id="25" name="Заголовок 1"/>
          <p:cNvSpPr>
            <a:spLocks noGrp="1"/>
          </p:cNvSpPr>
          <p:nvPr>
            <p:ph type="title"/>
          </p:nvPr>
        </p:nvSpPr>
        <p:spPr>
          <a:xfrm>
            <a:off x="838200" y="281997"/>
            <a:ext cx="10515599" cy="1325563"/>
          </a:xfrm>
        </p:spPr>
        <p:txBody>
          <a:bodyPr>
            <a:normAutofit/>
          </a:bodyPr>
          <a:lstStyle/>
          <a:p>
            <a:r>
              <a:rPr lang="uk-UA" sz="3600" dirty="0" smtClean="0"/>
              <a:t>III. Організація освітнього процесу з використанням технологій дистанційного навчання</a:t>
            </a:r>
            <a:endParaRPr lang="uk-UA" sz="3600" dirty="0"/>
          </a:p>
        </p:txBody>
      </p:sp>
    </p:spTree>
    <p:extLst>
      <p:ext uri="{BB962C8B-B14F-4D97-AF65-F5344CB8AC3E}">
        <p14:creationId xmlns:p14="http://schemas.microsoft.com/office/powerpoint/2010/main" val="3192332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20776" y="5318052"/>
            <a:ext cx="1653301" cy="1239976"/>
          </a:xfrm>
          <a:prstGeom prst="rect">
            <a:avLst/>
          </a:prstGeom>
          <a:noFill/>
          <a:extLst>
            <a:ext uri="{909E8E84-426E-40DD-AFC4-6F175D3DCCD1}">
              <a14:hiddenFill xmlns:a14="http://schemas.microsoft.com/office/drawing/2010/main">
                <a:solidFill>
                  <a:srgbClr val="FFFFFF"/>
                </a:solidFill>
              </a14:hiddenFill>
            </a:ext>
          </a:extLst>
        </p:spPr>
      </p:pic>
      <p:grpSp>
        <p:nvGrpSpPr>
          <p:cNvPr id="106" name="Group 105"/>
          <p:cNvGrpSpPr/>
          <p:nvPr/>
        </p:nvGrpSpPr>
        <p:grpSpPr>
          <a:xfrm>
            <a:off x="712519" y="1460070"/>
            <a:ext cx="10010900" cy="5097957"/>
            <a:chOff x="1199232" y="1312224"/>
            <a:chExt cx="6344568" cy="4852258"/>
          </a:xfrm>
        </p:grpSpPr>
        <p:sp>
          <p:nvSpPr>
            <p:cNvPr id="105" name="Freeform 37"/>
            <p:cNvSpPr>
              <a:spLocks/>
            </p:cNvSpPr>
            <p:nvPr/>
          </p:nvSpPr>
          <p:spPr bwMode="auto">
            <a:xfrm rot="5400000">
              <a:off x="2039044" y="766433"/>
              <a:ext cx="4558237" cy="6237861"/>
            </a:xfrm>
            <a:custGeom>
              <a:avLst/>
              <a:gdLst/>
              <a:ahLst/>
              <a:cxnLst>
                <a:cxn ang="0">
                  <a:pos x="1120" y="1446"/>
                </a:cxn>
                <a:cxn ang="0">
                  <a:pos x="1032" y="1533"/>
                </a:cxn>
                <a:cxn ang="0">
                  <a:pos x="88" y="1533"/>
                </a:cxn>
                <a:cxn ang="0">
                  <a:pos x="0" y="1446"/>
                </a:cxn>
                <a:cxn ang="0">
                  <a:pos x="0" y="87"/>
                </a:cxn>
                <a:cxn ang="0">
                  <a:pos x="88" y="0"/>
                </a:cxn>
                <a:cxn ang="0">
                  <a:pos x="1032" y="0"/>
                </a:cxn>
                <a:cxn ang="0">
                  <a:pos x="1120" y="87"/>
                </a:cxn>
                <a:cxn ang="0">
                  <a:pos x="1120" y="1446"/>
                </a:cxn>
              </a:cxnLst>
              <a:rect l="0" t="0" r="r" b="b"/>
              <a:pathLst>
                <a:path w="1120" h="1533">
                  <a:moveTo>
                    <a:pt x="1120" y="1446"/>
                  </a:moveTo>
                  <a:cubicBezTo>
                    <a:pt x="1120" y="1494"/>
                    <a:pt x="1080" y="1533"/>
                    <a:pt x="1032" y="1533"/>
                  </a:cubicBezTo>
                  <a:cubicBezTo>
                    <a:pt x="88" y="1533"/>
                    <a:pt x="88" y="1533"/>
                    <a:pt x="88" y="1533"/>
                  </a:cubicBezTo>
                  <a:cubicBezTo>
                    <a:pt x="39" y="1533"/>
                    <a:pt x="0" y="1494"/>
                    <a:pt x="0" y="1446"/>
                  </a:cubicBezTo>
                  <a:cubicBezTo>
                    <a:pt x="0" y="87"/>
                    <a:pt x="0" y="87"/>
                    <a:pt x="0" y="87"/>
                  </a:cubicBezTo>
                  <a:cubicBezTo>
                    <a:pt x="0" y="39"/>
                    <a:pt x="39" y="0"/>
                    <a:pt x="88" y="0"/>
                  </a:cubicBezTo>
                  <a:cubicBezTo>
                    <a:pt x="1032" y="0"/>
                    <a:pt x="1032" y="0"/>
                    <a:pt x="1032" y="0"/>
                  </a:cubicBezTo>
                  <a:cubicBezTo>
                    <a:pt x="1080" y="0"/>
                    <a:pt x="1120" y="39"/>
                    <a:pt x="1120" y="87"/>
                  </a:cubicBezTo>
                  <a:lnTo>
                    <a:pt x="1120" y="1446"/>
                  </a:lnTo>
                  <a:close/>
                </a:path>
              </a:pathLst>
            </a:custGeom>
            <a:gradFill flip="none" rotWithShape="1">
              <a:gsLst>
                <a:gs pos="0">
                  <a:schemeClr val="bg1">
                    <a:lumMod val="75000"/>
                    <a:shade val="30000"/>
                    <a:satMod val="115000"/>
                  </a:schemeClr>
                </a:gs>
                <a:gs pos="50000">
                  <a:schemeClr val="bg1">
                    <a:lumMod val="75000"/>
                    <a:shade val="67500"/>
                    <a:satMod val="115000"/>
                  </a:schemeClr>
                </a:gs>
                <a:gs pos="100000">
                  <a:schemeClr val="bg1">
                    <a:lumMod val="75000"/>
                    <a:shade val="100000"/>
                    <a:satMod val="115000"/>
                  </a:schemeClr>
                </a:gs>
              </a:gsLst>
              <a:lin ang="135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1" name="Freeform 7"/>
            <p:cNvSpPr>
              <a:spLocks/>
            </p:cNvSpPr>
            <p:nvPr/>
          </p:nvSpPr>
          <p:spPr bwMode="auto">
            <a:xfrm rot="5400000">
              <a:off x="6108195" y="1391469"/>
              <a:ext cx="385883" cy="227395"/>
            </a:xfrm>
            <a:custGeom>
              <a:avLst/>
              <a:gdLst/>
              <a:ahLst/>
              <a:cxnLst>
                <a:cxn ang="0">
                  <a:pos x="93" y="51"/>
                </a:cxn>
                <a:cxn ang="0">
                  <a:pos x="83" y="54"/>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2" name="Freeform 8"/>
            <p:cNvSpPr>
              <a:spLocks/>
            </p:cNvSpPr>
            <p:nvPr/>
          </p:nvSpPr>
          <p:spPr bwMode="auto">
            <a:xfrm rot="5400000">
              <a:off x="5762796" y="1390607"/>
              <a:ext cx="385883" cy="229118"/>
            </a:xfrm>
            <a:custGeom>
              <a:avLst/>
              <a:gdLst/>
              <a:ahLst/>
              <a:cxnLst>
                <a:cxn ang="0">
                  <a:pos x="93" y="51"/>
                </a:cxn>
                <a:cxn ang="0">
                  <a:pos x="83" y="54"/>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6"/>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3" name="Freeform 9"/>
            <p:cNvSpPr>
              <a:spLocks/>
            </p:cNvSpPr>
            <p:nvPr/>
          </p:nvSpPr>
          <p:spPr bwMode="auto">
            <a:xfrm rot="5400000">
              <a:off x="5591388" y="1391469"/>
              <a:ext cx="385883" cy="227395"/>
            </a:xfrm>
            <a:custGeom>
              <a:avLst/>
              <a:gdLst/>
              <a:ahLst/>
              <a:cxnLst>
                <a:cxn ang="0">
                  <a:pos x="93" y="51"/>
                </a:cxn>
                <a:cxn ang="0">
                  <a:pos x="83" y="54"/>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4" name="Freeform 10"/>
            <p:cNvSpPr>
              <a:spLocks/>
            </p:cNvSpPr>
            <p:nvPr/>
          </p:nvSpPr>
          <p:spPr bwMode="auto">
            <a:xfrm rot="5400000">
              <a:off x="5937648" y="1391469"/>
              <a:ext cx="385883" cy="227395"/>
            </a:xfrm>
            <a:custGeom>
              <a:avLst/>
              <a:gdLst/>
              <a:ahLst/>
              <a:cxnLst>
                <a:cxn ang="0">
                  <a:pos x="93" y="51"/>
                </a:cxn>
                <a:cxn ang="0">
                  <a:pos x="83" y="54"/>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5" name="Freeform 11"/>
            <p:cNvSpPr>
              <a:spLocks/>
            </p:cNvSpPr>
            <p:nvPr/>
          </p:nvSpPr>
          <p:spPr bwMode="auto">
            <a:xfrm rot="5400000">
              <a:off x="5416534" y="1390607"/>
              <a:ext cx="385883" cy="229118"/>
            </a:xfrm>
            <a:custGeom>
              <a:avLst/>
              <a:gdLst/>
              <a:ahLst/>
              <a:cxnLst>
                <a:cxn ang="0">
                  <a:pos x="93" y="50"/>
                </a:cxn>
                <a:cxn ang="0">
                  <a:pos x="83" y="54"/>
                </a:cxn>
                <a:cxn ang="0">
                  <a:pos x="6" y="16"/>
                </a:cxn>
                <a:cxn ang="0">
                  <a:pos x="2" y="5"/>
                </a:cxn>
                <a:cxn ang="0">
                  <a:pos x="2" y="5"/>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6" name="Freeform 12"/>
            <p:cNvSpPr>
              <a:spLocks/>
            </p:cNvSpPr>
            <p:nvPr/>
          </p:nvSpPr>
          <p:spPr bwMode="auto">
            <a:xfrm rot="5400000">
              <a:off x="5074581" y="1391469"/>
              <a:ext cx="385883" cy="227395"/>
            </a:xfrm>
            <a:custGeom>
              <a:avLst/>
              <a:gdLst/>
              <a:ahLst/>
              <a:cxnLst>
                <a:cxn ang="0">
                  <a:pos x="93" y="51"/>
                </a:cxn>
                <a:cxn ang="0">
                  <a:pos x="83" y="55"/>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5"/>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7" name="Freeform 13"/>
            <p:cNvSpPr>
              <a:spLocks/>
            </p:cNvSpPr>
            <p:nvPr/>
          </p:nvSpPr>
          <p:spPr bwMode="auto">
            <a:xfrm rot="5400000">
              <a:off x="4901450" y="1388885"/>
              <a:ext cx="385883" cy="232564"/>
            </a:xfrm>
            <a:custGeom>
              <a:avLst/>
              <a:gdLst/>
              <a:ahLst/>
              <a:cxnLst>
                <a:cxn ang="0">
                  <a:pos x="93" y="51"/>
                </a:cxn>
                <a:cxn ang="0">
                  <a:pos x="83" y="55"/>
                </a:cxn>
                <a:cxn ang="0">
                  <a:pos x="6" y="17"/>
                </a:cxn>
                <a:cxn ang="0">
                  <a:pos x="2" y="6"/>
                </a:cxn>
                <a:cxn ang="0">
                  <a:pos x="2" y="6"/>
                </a:cxn>
                <a:cxn ang="0">
                  <a:pos x="13" y="2"/>
                </a:cxn>
                <a:cxn ang="0">
                  <a:pos x="90" y="40"/>
                </a:cxn>
                <a:cxn ang="0">
                  <a:pos x="93" y="51"/>
                </a:cxn>
              </a:cxnLst>
              <a:rect l="0" t="0" r="r" b="b"/>
              <a:pathLst>
                <a:path w="95" h="57">
                  <a:moveTo>
                    <a:pt x="93" y="51"/>
                  </a:moveTo>
                  <a:cubicBezTo>
                    <a:pt x="91" y="55"/>
                    <a:pt x="87" y="57"/>
                    <a:pt x="83" y="55"/>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8" name="Freeform 14"/>
            <p:cNvSpPr>
              <a:spLocks/>
            </p:cNvSpPr>
            <p:nvPr/>
          </p:nvSpPr>
          <p:spPr bwMode="auto">
            <a:xfrm rot="5400000">
              <a:off x="5245989" y="1390607"/>
              <a:ext cx="385883" cy="229118"/>
            </a:xfrm>
            <a:custGeom>
              <a:avLst/>
              <a:gdLst/>
              <a:ahLst/>
              <a:cxnLst>
                <a:cxn ang="0">
                  <a:pos x="93" y="50"/>
                </a:cxn>
                <a:cxn ang="0">
                  <a:pos x="83" y="54"/>
                </a:cxn>
                <a:cxn ang="0">
                  <a:pos x="6" y="16"/>
                </a:cxn>
                <a:cxn ang="0">
                  <a:pos x="2" y="5"/>
                </a:cxn>
                <a:cxn ang="0">
                  <a:pos x="2" y="5"/>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9" name="Freeform 15"/>
            <p:cNvSpPr>
              <a:spLocks/>
            </p:cNvSpPr>
            <p:nvPr/>
          </p:nvSpPr>
          <p:spPr bwMode="auto">
            <a:xfrm rot="5400000">
              <a:off x="4733489" y="1391469"/>
              <a:ext cx="385883" cy="227395"/>
            </a:xfrm>
            <a:custGeom>
              <a:avLst/>
              <a:gdLst/>
              <a:ahLst/>
              <a:cxnLst>
                <a:cxn ang="0">
                  <a:pos x="93" y="51"/>
                </a:cxn>
                <a:cxn ang="0">
                  <a:pos x="83" y="54"/>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0" name="Freeform 16"/>
            <p:cNvSpPr>
              <a:spLocks/>
            </p:cNvSpPr>
            <p:nvPr/>
          </p:nvSpPr>
          <p:spPr bwMode="auto">
            <a:xfrm rot="5400000">
              <a:off x="4387227" y="1391469"/>
              <a:ext cx="385883" cy="227395"/>
            </a:xfrm>
            <a:custGeom>
              <a:avLst/>
              <a:gdLst/>
              <a:ahLst/>
              <a:cxnLst>
                <a:cxn ang="0">
                  <a:pos x="93" y="51"/>
                </a:cxn>
                <a:cxn ang="0">
                  <a:pos x="83" y="54"/>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1" name="Freeform 17"/>
            <p:cNvSpPr>
              <a:spLocks/>
            </p:cNvSpPr>
            <p:nvPr/>
          </p:nvSpPr>
          <p:spPr bwMode="auto">
            <a:xfrm rot="5400000">
              <a:off x="4216682" y="1391469"/>
              <a:ext cx="385883" cy="227395"/>
            </a:xfrm>
            <a:custGeom>
              <a:avLst/>
              <a:gdLst/>
              <a:ahLst/>
              <a:cxnLst>
                <a:cxn ang="0">
                  <a:pos x="93" y="51"/>
                </a:cxn>
                <a:cxn ang="0">
                  <a:pos x="83" y="54"/>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2" name="Freeform 18"/>
            <p:cNvSpPr>
              <a:spLocks/>
            </p:cNvSpPr>
            <p:nvPr/>
          </p:nvSpPr>
          <p:spPr bwMode="auto">
            <a:xfrm rot="5400000">
              <a:off x="4560357" y="1388885"/>
              <a:ext cx="385883" cy="232564"/>
            </a:xfrm>
            <a:custGeom>
              <a:avLst/>
              <a:gdLst/>
              <a:ahLst/>
              <a:cxnLst>
                <a:cxn ang="0">
                  <a:pos x="93" y="51"/>
                </a:cxn>
                <a:cxn ang="0">
                  <a:pos x="83" y="55"/>
                </a:cxn>
                <a:cxn ang="0">
                  <a:pos x="6" y="17"/>
                </a:cxn>
                <a:cxn ang="0">
                  <a:pos x="2" y="6"/>
                </a:cxn>
                <a:cxn ang="0">
                  <a:pos x="2" y="6"/>
                </a:cxn>
                <a:cxn ang="0">
                  <a:pos x="13" y="2"/>
                </a:cxn>
                <a:cxn ang="0">
                  <a:pos x="90" y="40"/>
                </a:cxn>
                <a:cxn ang="0">
                  <a:pos x="93" y="51"/>
                </a:cxn>
              </a:cxnLst>
              <a:rect l="0" t="0" r="r" b="b"/>
              <a:pathLst>
                <a:path w="95" h="57">
                  <a:moveTo>
                    <a:pt x="93" y="51"/>
                  </a:moveTo>
                  <a:cubicBezTo>
                    <a:pt x="91" y="55"/>
                    <a:pt x="87" y="57"/>
                    <a:pt x="83" y="55"/>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3" name="Freeform 19"/>
            <p:cNvSpPr>
              <a:spLocks/>
            </p:cNvSpPr>
            <p:nvPr/>
          </p:nvSpPr>
          <p:spPr bwMode="auto">
            <a:xfrm rot="5400000">
              <a:off x="4040967" y="1391469"/>
              <a:ext cx="385883" cy="227395"/>
            </a:xfrm>
            <a:custGeom>
              <a:avLst/>
              <a:gdLst/>
              <a:ahLst/>
              <a:cxnLst>
                <a:cxn ang="0">
                  <a:pos x="93" y="50"/>
                </a:cxn>
                <a:cxn ang="0">
                  <a:pos x="83" y="54"/>
                </a:cxn>
                <a:cxn ang="0">
                  <a:pos x="6" y="16"/>
                </a:cxn>
                <a:cxn ang="0">
                  <a:pos x="2" y="5"/>
                </a:cxn>
                <a:cxn ang="0">
                  <a:pos x="2" y="5"/>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4" name="Freeform 20"/>
            <p:cNvSpPr>
              <a:spLocks/>
            </p:cNvSpPr>
            <p:nvPr/>
          </p:nvSpPr>
          <p:spPr bwMode="auto">
            <a:xfrm rot="5400000">
              <a:off x="3697290" y="1388885"/>
              <a:ext cx="385883" cy="232564"/>
            </a:xfrm>
            <a:custGeom>
              <a:avLst/>
              <a:gdLst/>
              <a:ahLst/>
              <a:cxnLst>
                <a:cxn ang="0">
                  <a:pos x="93" y="51"/>
                </a:cxn>
                <a:cxn ang="0">
                  <a:pos x="83" y="55"/>
                </a:cxn>
                <a:cxn ang="0">
                  <a:pos x="6" y="17"/>
                </a:cxn>
                <a:cxn ang="0">
                  <a:pos x="2" y="6"/>
                </a:cxn>
                <a:cxn ang="0">
                  <a:pos x="2" y="6"/>
                </a:cxn>
                <a:cxn ang="0">
                  <a:pos x="13" y="2"/>
                </a:cxn>
                <a:cxn ang="0">
                  <a:pos x="90" y="40"/>
                </a:cxn>
                <a:cxn ang="0">
                  <a:pos x="93" y="51"/>
                </a:cxn>
              </a:cxnLst>
              <a:rect l="0" t="0" r="r" b="b"/>
              <a:pathLst>
                <a:path w="95" h="57">
                  <a:moveTo>
                    <a:pt x="93" y="51"/>
                  </a:moveTo>
                  <a:cubicBezTo>
                    <a:pt x="91" y="55"/>
                    <a:pt x="87" y="57"/>
                    <a:pt x="83" y="55"/>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5" name="Freeform 21"/>
            <p:cNvSpPr>
              <a:spLocks/>
            </p:cNvSpPr>
            <p:nvPr/>
          </p:nvSpPr>
          <p:spPr bwMode="auto">
            <a:xfrm rot="5400000">
              <a:off x="3524160" y="1391469"/>
              <a:ext cx="385883" cy="227395"/>
            </a:xfrm>
            <a:custGeom>
              <a:avLst/>
              <a:gdLst/>
              <a:ahLst/>
              <a:cxnLst>
                <a:cxn ang="0">
                  <a:pos x="93" y="50"/>
                </a:cxn>
                <a:cxn ang="0">
                  <a:pos x="83" y="54"/>
                </a:cxn>
                <a:cxn ang="0">
                  <a:pos x="6" y="16"/>
                </a:cxn>
                <a:cxn ang="0">
                  <a:pos x="2" y="5"/>
                </a:cxn>
                <a:cxn ang="0">
                  <a:pos x="2" y="5"/>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6" name="Freeform 22"/>
            <p:cNvSpPr>
              <a:spLocks/>
            </p:cNvSpPr>
            <p:nvPr/>
          </p:nvSpPr>
          <p:spPr bwMode="auto">
            <a:xfrm rot="5400000">
              <a:off x="3870420" y="1391469"/>
              <a:ext cx="385883" cy="227395"/>
            </a:xfrm>
            <a:custGeom>
              <a:avLst/>
              <a:gdLst/>
              <a:ahLst/>
              <a:cxnLst>
                <a:cxn ang="0">
                  <a:pos x="93" y="50"/>
                </a:cxn>
                <a:cxn ang="0">
                  <a:pos x="83" y="54"/>
                </a:cxn>
                <a:cxn ang="0">
                  <a:pos x="6" y="16"/>
                </a:cxn>
                <a:cxn ang="0">
                  <a:pos x="2" y="5"/>
                </a:cxn>
                <a:cxn ang="0">
                  <a:pos x="2" y="5"/>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7" name="Freeform 23"/>
            <p:cNvSpPr>
              <a:spLocks/>
            </p:cNvSpPr>
            <p:nvPr/>
          </p:nvSpPr>
          <p:spPr bwMode="auto">
            <a:xfrm rot="5400000">
              <a:off x="3353613" y="1391469"/>
              <a:ext cx="385883" cy="227395"/>
            </a:xfrm>
            <a:custGeom>
              <a:avLst/>
              <a:gdLst/>
              <a:ahLst/>
              <a:cxnLst>
                <a:cxn ang="0">
                  <a:pos x="93" y="50"/>
                </a:cxn>
                <a:cxn ang="0">
                  <a:pos x="83" y="54"/>
                </a:cxn>
                <a:cxn ang="0">
                  <a:pos x="6" y="16"/>
                </a:cxn>
                <a:cxn ang="0">
                  <a:pos x="2" y="6"/>
                </a:cxn>
                <a:cxn ang="0">
                  <a:pos x="2" y="6"/>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5"/>
                    <a:pt x="0" y="10"/>
                    <a:pt x="2" y="6"/>
                  </a:cubicBezTo>
                  <a:cubicBezTo>
                    <a:pt x="2" y="6"/>
                    <a:pt x="2" y="6"/>
                    <a:pt x="2" y="6"/>
                  </a:cubicBezTo>
                  <a:cubicBezTo>
                    <a:pt x="4" y="2"/>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8" name="Freeform 24"/>
            <p:cNvSpPr>
              <a:spLocks/>
            </p:cNvSpPr>
            <p:nvPr/>
          </p:nvSpPr>
          <p:spPr bwMode="auto">
            <a:xfrm rot="5400000">
              <a:off x="3007353" y="1391469"/>
              <a:ext cx="385883" cy="227395"/>
            </a:xfrm>
            <a:custGeom>
              <a:avLst/>
              <a:gdLst/>
              <a:ahLst/>
              <a:cxnLst>
                <a:cxn ang="0">
                  <a:pos x="93" y="50"/>
                </a:cxn>
                <a:cxn ang="0">
                  <a:pos x="83" y="54"/>
                </a:cxn>
                <a:cxn ang="0">
                  <a:pos x="6" y="16"/>
                </a:cxn>
                <a:cxn ang="0">
                  <a:pos x="2" y="5"/>
                </a:cxn>
                <a:cxn ang="0">
                  <a:pos x="2" y="5"/>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9" name="Freeform 25"/>
            <p:cNvSpPr>
              <a:spLocks/>
            </p:cNvSpPr>
            <p:nvPr/>
          </p:nvSpPr>
          <p:spPr bwMode="auto">
            <a:xfrm rot="5400000">
              <a:off x="2836806" y="1391469"/>
              <a:ext cx="385883" cy="227395"/>
            </a:xfrm>
            <a:custGeom>
              <a:avLst/>
              <a:gdLst/>
              <a:ahLst/>
              <a:cxnLst>
                <a:cxn ang="0">
                  <a:pos x="93" y="50"/>
                </a:cxn>
                <a:cxn ang="0">
                  <a:pos x="83" y="54"/>
                </a:cxn>
                <a:cxn ang="0">
                  <a:pos x="6" y="16"/>
                </a:cxn>
                <a:cxn ang="0">
                  <a:pos x="2" y="6"/>
                </a:cxn>
                <a:cxn ang="0">
                  <a:pos x="2" y="6"/>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10"/>
                    <a:pt x="2" y="6"/>
                  </a:cubicBezTo>
                  <a:cubicBezTo>
                    <a:pt x="2" y="6"/>
                    <a:pt x="2" y="6"/>
                    <a:pt x="2" y="6"/>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0" name="Freeform 26"/>
            <p:cNvSpPr>
              <a:spLocks/>
            </p:cNvSpPr>
            <p:nvPr/>
          </p:nvSpPr>
          <p:spPr bwMode="auto">
            <a:xfrm rot="5400000">
              <a:off x="3183068" y="1391469"/>
              <a:ext cx="385883" cy="227395"/>
            </a:xfrm>
            <a:custGeom>
              <a:avLst/>
              <a:gdLst/>
              <a:ahLst/>
              <a:cxnLst>
                <a:cxn ang="0">
                  <a:pos x="93" y="50"/>
                </a:cxn>
                <a:cxn ang="0">
                  <a:pos x="83" y="54"/>
                </a:cxn>
                <a:cxn ang="0">
                  <a:pos x="6" y="17"/>
                </a:cxn>
                <a:cxn ang="0">
                  <a:pos x="2" y="6"/>
                </a:cxn>
                <a:cxn ang="0">
                  <a:pos x="2" y="6"/>
                </a:cxn>
                <a:cxn ang="0">
                  <a:pos x="13" y="2"/>
                </a:cxn>
                <a:cxn ang="0">
                  <a:pos x="90" y="39"/>
                </a:cxn>
                <a:cxn ang="0">
                  <a:pos x="93" y="50"/>
                </a:cxn>
              </a:cxnLst>
              <a:rect l="0" t="0" r="r" b="b"/>
              <a:pathLst>
                <a:path w="95" h="56">
                  <a:moveTo>
                    <a:pt x="93" y="50"/>
                  </a:moveTo>
                  <a:cubicBezTo>
                    <a:pt x="91" y="54"/>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1" name="Freeform 27"/>
            <p:cNvSpPr>
              <a:spLocks/>
            </p:cNvSpPr>
            <p:nvPr/>
          </p:nvSpPr>
          <p:spPr bwMode="auto">
            <a:xfrm rot="5400000">
              <a:off x="6792103" y="1391469"/>
              <a:ext cx="385883" cy="227395"/>
            </a:xfrm>
            <a:custGeom>
              <a:avLst/>
              <a:gdLst/>
              <a:ahLst/>
              <a:cxnLst>
                <a:cxn ang="0">
                  <a:pos x="93" y="50"/>
                </a:cxn>
                <a:cxn ang="0">
                  <a:pos x="83" y="54"/>
                </a:cxn>
                <a:cxn ang="0">
                  <a:pos x="6" y="16"/>
                </a:cxn>
                <a:cxn ang="0">
                  <a:pos x="2" y="5"/>
                </a:cxn>
                <a:cxn ang="0">
                  <a:pos x="2" y="5"/>
                </a:cxn>
                <a:cxn ang="0">
                  <a:pos x="13" y="1"/>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1"/>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2" name="Freeform 28"/>
            <p:cNvSpPr>
              <a:spLocks/>
            </p:cNvSpPr>
            <p:nvPr/>
          </p:nvSpPr>
          <p:spPr bwMode="auto">
            <a:xfrm rot="5400000">
              <a:off x="2661954" y="1390607"/>
              <a:ext cx="385883" cy="229118"/>
            </a:xfrm>
            <a:custGeom>
              <a:avLst/>
              <a:gdLst/>
              <a:ahLst/>
              <a:cxnLst>
                <a:cxn ang="0">
                  <a:pos x="93" y="50"/>
                </a:cxn>
                <a:cxn ang="0">
                  <a:pos x="83" y="54"/>
                </a:cxn>
                <a:cxn ang="0">
                  <a:pos x="6" y="16"/>
                </a:cxn>
                <a:cxn ang="0">
                  <a:pos x="2" y="5"/>
                </a:cxn>
                <a:cxn ang="0">
                  <a:pos x="2" y="5"/>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3" name="Freeform 29"/>
            <p:cNvSpPr>
              <a:spLocks/>
            </p:cNvSpPr>
            <p:nvPr/>
          </p:nvSpPr>
          <p:spPr bwMode="auto">
            <a:xfrm rot="5400000">
              <a:off x="2319999" y="1391469"/>
              <a:ext cx="385883" cy="227395"/>
            </a:xfrm>
            <a:custGeom>
              <a:avLst/>
              <a:gdLst/>
              <a:ahLst/>
              <a:cxnLst>
                <a:cxn ang="0">
                  <a:pos x="93" y="51"/>
                </a:cxn>
                <a:cxn ang="0">
                  <a:pos x="83" y="55"/>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5"/>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4" name="Freeform 30"/>
            <p:cNvSpPr>
              <a:spLocks/>
            </p:cNvSpPr>
            <p:nvPr/>
          </p:nvSpPr>
          <p:spPr bwMode="auto">
            <a:xfrm rot="5400000">
              <a:off x="2145147" y="1390607"/>
              <a:ext cx="385883" cy="229118"/>
            </a:xfrm>
            <a:custGeom>
              <a:avLst/>
              <a:gdLst/>
              <a:ahLst/>
              <a:cxnLst>
                <a:cxn ang="0">
                  <a:pos x="93" y="50"/>
                </a:cxn>
                <a:cxn ang="0">
                  <a:pos x="83" y="54"/>
                </a:cxn>
                <a:cxn ang="0">
                  <a:pos x="6" y="16"/>
                </a:cxn>
                <a:cxn ang="0">
                  <a:pos x="2" y="5"/>
                </a:cxn>
                <a:cxn ang="0">
                  <a:pos x="2" y="5"/>
                </a:cxn>
                <a:cxn ang="0">
                  <a:pos x="13" y="1"/>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1"/>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5" name="Freeform 31"/>
            <p:cNvSpPr>
              <a:spLocks/>
            </p:cNvSpPr>
            <p:nvPr/>
          </p:nvSpPr>
          <p:spPr bwMode="auto">
            <a:xfrm rot="5400000">
              <a:off x="2490546" y="1391469"/>
              <a:ext cx="385883" cy="227395"/>
            </a:xfrm>
            <a:custGeom>
              <a:avLst/>
              <a:gdLst/>
              <a:ahLst/>
              <a:cxnLst>
                <a:cxn ang="0">
                  <a:pos x="93" y="50"/>
                </a:cxn>
                <a:cxn ang="0">
                  <a:pos x="83" y="54"/>
                </a:cxn>
                <a:cxn ang="0">
                  <a:pos x="6" y="16"/>
                </a:cxn>
                <a:cxn ang="0">
                  <a:pos x="2" y="5"/>
                </a:cxn>
                <a:cxn ang="0">
                  <a:pos x="2" y="5"/>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6" name="Freeform 32"/>
            <p:cNvSpPr>
              <a:spLocks/>
            </p:cNvSpPr>
            <p:nvPr/>
          </p:nvSpPr>
          <p:spPr bwMode="auto">
            <a:xfrm rot="5400000">
              <a:off x="6450148" y="1390607"/>
              <a:ext cx="385883" cy="229118"/>
            </a:xfrm>
            <a:custGeom>
              <a:avLst/>
              <a:gdLst/>
              <a:ahLst/>
              <a:cxnLst>
                <a:cxn ang="0">
                  <a:pos x="93" y="51"/>
                </a:cxn>
                <a:cxn ang="0">
                  <a:pos x="83" y="54"/>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7" name="Freeform 33"/>
            <p:cNvSpPr>
              <a:spLocks/>
            </p:cNvSpPr>
            <p:nvPr/>
          </p:nvSpPr>
          <p:spPr bwMode="auto">
            <a:xfrm rot="5400000">
              <a:off x="6277018" y="1389746"/>
              <a:ext cx="385883" cy="230840"/>
            </a:xfrm>
            <a:custGeom>
              <a:avLst/>
              <a:gdLst/>
              <a:ahLst/>
              <a:cxnLst>
                <a:cxn ang="0">
                  <a:pos x="93" y="51"/>
                </a:cxn>
                <a:cxn ang="0">
                  <a:pos x="83" y="55"/>
                </a:cxn>
                <a:cxn ang="0">
                  <a:pos x="6" y="17"/>
                </a:cxn>
                <a:cxn ang="0">
                  <a:pos x="2" y="6"/>
                </a:cxn>
                <a:cxn ang="0">
                  <a:pos x="2" y="6"/>
                </a:cxn>
                <a:cxn ang="0">
                  <a:pos x="13" y="2"/>
                </a:cxn>
                <a:cxn ang="0">
                  <a:pos x="90" y="40"/>
                </a:cxn>
                <a:cxn ang="0">
                  <a:pos x="93" y="51"/>
                </a:cxn>
              </a:cxnLst>
              <a:rect l="0" t="0" r="r" b="b"/>
              <a:pathLst>
                <a:path w="95" h="57">
                  <a:moveTo>
                    <a:pt x="93" y="51"/>
                  </a:moveTo>
                  <a:cubicBezTo>
                    <a:pt x="91" y="55"/>
                    <a:pt x="87" y="57"/>
                    <a:pt x="83" y="55"/>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8" name="Freeform 34"/>
            <p:cNvSpPr>
              <a:spLocks/>
            </p:cNvSpPr>
            <p:nvPr/>
          </p:nvSpPr>
          <p:spPr bwMode="auto">
            <a:xfrm rot="5400000">
              <a:off x="6621557" y="1391469"/>
              <a:ext cx="385883" cy="227395"/>
            </a:xfrm>
            <a:custGeom>
              <a:avLst/>
              <a:gdLst/>
              <a:ahLst/>
              <a:cxnLst>
                <a:cxn ang="0">
                  <a:pos x="93" y="50"/>
                </a:cxn>
                <a:cxn ang="0">
                  <a:pos x="83" y="54"/>
                </a:cxn>
                <a:cxn ang="0">
                  <a:pos x="6" y="16"/>
                </a:cxn>
                <a:cxn ang="0">
                  <a:pos x="2" y="5"/>
                </a:cxn>
                <a:cxn ang="0">
                  <a:pos x="2" y="5"/>
                </a:cxn>
                <a:cxn ang="0">
                  <a:pos x="13" y="2"/>
                </a:cxn>
                <a:cxn ang="0">
                  <a:pos x="90" y="39"/>
                </a:cxn>
                <a:cxn ang="0">
                  <a:pos x="93" y="50"/>
                </a:cxn>
              </a:cxnLst>
              <a:rect l="0" t="0" r="r" b="b"/>
              <a:pathLst>
                <a:path w="95" h="56">
                  <a:moveTo>
                    <a:pt x="93" y="50"/>
                  </a:moveTo>
                  <a:cubicBezTo>
                    <a:pt x="91" y="54"/>
                    <a:pt x="87" y="56"/>
                    <a:pt x="83" y="54"/>
                  </a:cubicBezTo>
                  <a:cubicBezTo>
                    <a:pt x="6" y="16"/>
                    <a:pt x="6" y="16"/>
                    <a:pt x="6" y="16"/>
                  </a:cubicBezTo>
                  <a:cubicBezTo>
                    <a:pt x="2" y="14"/>
                    <a:pt x="0" y="9"/>
                    <a:pt x="2" y="5"/>
                  </a:cubicBezTo>
                  <a:cubicBezTo>
                    <a:pt x="2" y="5"/>
                    <a:pt x="2" y="5"/>
                    <a:pt x="2" y="5"/>
                  </a:cubicBezTo>
                  <a:cubicBezTo>
                    <a:pt x="4" y="1"/>
                    <a:pt x="9" y="0"/>
                    <a:pt x="13" y="2"/>
                  </a:cubicBezTo>
                  <a:cubicBezTo>
                    <a:pt x="90" y="39"/>
                    <a:pt x="90" y="39"/>
                    <a:pt x="90" y="39"/>
                  </a:cubicBezTo>
                  <a:cubicBezTo>
                    <a:pt x="94" y="41"/>
                    <a:pt x="95" y="46"/>
                    <a:pt x="93" y="50"/>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9" name="Freeform 35"/>
            <p:cNvSpPr>
              <a:spLocks/>
            </p:cNvSpPr>
            <p:nvPr/>
          </p:nvSpPr>
          <p:spPr bwMode="auto">
            <a:xfrm rot="5400000">
              <a:off x="1978907" y="1391469"/>
              <a:ext cx="385883" cy="227395"/>
            </a:xfrm>
            <a:custGeom>
              <a:avLst/>
              <a:gdLst/>
              <a:ahLst/>
              <a:cxnLst>
                <a:cxn ang="0">
                  <a:pos x="93" y="51"/>
                </a:cxn>
                <a:cxn ang="0">
                  <a:pos x="83" y="54"/>
                </a:cxn>
                <a:cxn ang="0">
                  <a:pos x="6" y="17"/>
                </a:cxn>
                <a:cxn ang="0">
                  <a:pos x="2" y="6"/>
                </a:cxn>
                <a:cxn ang="0">
                  <a:pos x="2" y="6"/>
                </a:cxn>
                <a:cxn ang="0">
                  <a:pos x="13" y="2"/>
                </a:cxn>
                <a:cxn ang="0">
                  <a:pos x="90" y="40"/>
                </a:cxn>
                <a:cxn ang="0">
                  <a:pos x="93" y="51"/>
                </a:cxn>
              </a:cxnLst>
              <a:rect l="0" t="0" r="r" b="b"/>
              <a:pathLst>
                <a:path w="95" h="56">
                  <a:moveTo>
                    <a:pt x="93" y="51"/>
                  </a:moveTo>
                  <a:cubicBezTo>
                    <a:pt x="91" y="55"/>
                    <a:pt x="87" y="56"/>
                    <a:pt x="83" y="54"/>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0" name="Freeform 36"/>
            <p:cNvSpPr>
              <a:spLocks/>
            </p:cNvSpPr>
            <p:nvPr/>
          </p:nvSpPr>
          <p:spPr bwMode="auto">
            <a:xfrm rot="5400000">
              <a:off x="1805777" y="1388885"/>
              <a:ext cx="385883" cy="232564"/>
            </a:xfrm>
            <a:custGeom>
              <a:avLst/>
              <a:gdLst/>
              <a:ahLst/>
              <a:cxnLst>
                <a:cxn ang="0">
                  <a:pos x="93" y="51"/>
                </a:cxn>
                <a:cxn ang="0">
                  <a:pos x="83" y="55"/>
                </a:cxn>
                <a:cxn ang="0">
                  <a:pos x="6" y="17"/>
                </a:cxn>
                <a:cxn ang="0">
                  <a:pos x="2" y="6"/>
                </a:cxn>
                <a:cxn ang="0">
                  <a:pos x="2" y="6"/>
                </a:cxn>
                <a:cxn ang="0">
                  <a:pos x="13" y="2"/>
                </a:cxn>
                <a:cxn ang="0">
                  <a:pos x="90" y="40"/>
                </a:cxn>
                <a:cxn ang="0">
                  <a:pos x="93" y="51"/>
                </a:cxn>
              </a:cxnLst>
              <a:rect l="0" t="0" r="r" b="b"/>
              <a:pathLst>
                <a:path w="95" h="57">
                  <a:moveTo>
                    <a:pt x="93" y="51"/>
                  </a:moveTo>
                  <a:cubicBezTo>
                    <a:pt x="91" y="55"/>
                    <a:pt x="87" y="57"/>
                    <a:pt x="83" y="55"/>
                  </a:cubicBezTo>
                  <a:cubicBezTo>
                    <a:pt x="6" y="17"/>
                    <a:pt x="6" y="17"/>
                    <a:pt x="6" y="17"/>
                  </a:cubicBezTo>
                  <a:cubicBezTo>
                    <a:pt x="2" y="15"/>
                    <a:pt x="0" y="10"/>
                    <a:pt x="2" y="6"/>
                  </a:cubicBezTo>
                  <a:cubicBezTo>
                    <a:pt x="2" y="6"/>
                    <a:pt x="2" y="6"/>
                    <a:pt x="2" y="6"/>
                  </a:cubicBezTo>
                  <a:cubicBezTo>
                    <a:pt x="4" y="2"/>
                    <a:pt x="9" y="0"/>
                    <a:pt x="13" y="2"/>
                  </a:cubicBezTo>
                  <a:cubicBezTo>
                    <a:pt x="90" y="40"/>
                    <a:pt x="90" y="40"/>
                    <a:pt x="90" y="40"/>
                  </a:cubicBezTo>
                  <a:cubicBezTo>
                    <a:pt x="94" y="42"/>
                    <a:pt x="95" y="47"/>
                    <a:pt x="93" y="51"/>
                  </a:cubicBezTo>
                  <a:close/>
                </a:path>
              </a:pathLst>
            </a:custGeom>
            <a:gradFill>
              <a:gsLst>
                <a:gs pos="0">
                  <a:schemeClr val="bg1">
                    <a:lumMod val="65000"/>
                  </a:schemeClr>
                </a:gs>
                <a:gs pos="41000">
                  <a:schemeClr val="bg1">
                    <a:lumMod val="50000"/>
                  </a:schemeClr>
                </a:gs>
                <a:gs pos="0">
                  <a:srgbClr val="5A5A5A"/>
                </a:gs>
              </a:gsLst>
              <a:lin ang="6600000" scaled="0"/>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1" name="Freeform 37"/>
            <p:cNvSpPr>
              <a:spLocks/>
            </p:cNvSpPr>
            <p:nvPr/>
          </p:nvSpPr>
          <p:spPr bwMode="auto">
            <a:xfrm rot="5400000">
              <a:off x="2145751" y="684188"/>
              <a:ext cx="4558237" cy="6237861"/>
            </a:xfrm>
            <a:custGeom>
              <a:avLst/>
              <a:gdLst/>
              <a:ahLst/>
              <a:cxnLst>
                <a:cxn ang="0">
                  <a:pos x="1120" y="1446"/>
                </a:cxn>
                <a:cxn ang="0">
                  <a:pos x="1032" y="1533"/>
                </a:cxn>
                <a:cxn ang="0">
                  <a:pos x="88" y="1533"/>
                </a:cxn>
                <a:cxn ang="0">
                  <a:pos x="0" y="1446"/>
                </a:cxn>
                <a:cxn ang="0">
                  <a:pos x="0" y="87"/>
                </a:cxn>
                <a:cxn ang="0">
                  <a:pos x="88" y="0"/>
                </a:cxn>
                <a:cxn ang="0">
                  <a:pos x="1032" y="0"/>
                </a:cxn>
                <a:cxn ang="0">
                  <a:pos x="1120" y="87"/>
                </a:cxn>
                <a:cxn ang="0">
                  <a:pos x="1120" y="1446"/>
                </a:cxn>
              </a:cxnLst>
              <a:rect l="0" t="0" r="r" b="b"/>
              <a:pathLst>
                <a:path w="1120" h="1533">
                  <a:moveTo>
                    <a:pt x="1120" y="1446"/>
                  </a:moveTo>
                  <a:cubicBezTo>
                    <a:pt x="1120" y="1494"/>
                    <a:pt x="1080" y="1533"/>
                    <a:pt x="1032" y="1533"/>
                  </a:cubicBezTo>
                  <a:cubicBezTo>
                    <a:pt x="88" y="1533"/>
                    <a:pt x="88" y="1533"/>
                    <a:pt x="88" y="1533"/>
                  </a:cubicBezTo>
                  <a:cubicBezTo>
                    <a:pt x="39" y="1533"/>
                    <a:pt x="0" y="1494"/>
                    <a:pt x="0" y="1446"/>
                  </a:cubicBezTo>
                  <a:cubicBezTo>
                    <a:pt x="0" y="87"/>
                    <a:pt x="0" y="87"/>
                    <a:pt x="0" y="87"/>
                  </a:cubicBezTo>
                  <a:cubicBezTo>
                    <a:pt x="0" y="39"/>
                    <a:pt x="39" y="0"/>
                    <a:pt x="88" y="0"/>
                  </a:cubicBezTo>
                  <a:cubicBezTo>
                    <a:pt x="1032" y="0"/>
                    <a:pt x="1032" y="0"/>
                    <a:pt x="1032" y="0"/>
                  </a:cubicBezTo>
                  <a:cubicBezTo>
                    <a:pt x="1080" y="0"/>
                    <a:pt x="1120" y="39"/>
                    <a:pt x="1120" y="87"/>
                  </a:cubicBezTo>
                  <a:lnTo>
                    <a:pt x="1120" y="1446"/>
                  </a:ln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3" name="Oval 39"/>
            <p:cNvSpPr>
              <a:spLocks noChangeArrowheads="1"/>
            </p:cNvSpPr>
            <p:nvPr/>
          </p:nvSpPr>
          <p:spPr bwMode="auto">
            <a:xfrm rot="5400000">
              <a:off x="7009161"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4" name="Freeform 40"/>
            <p:cNvSpPr>
              <a:spLocks/>
            </p:cNvSpPr>
            <p:nvPr/>
          </p:nvSpPr>
          <p:spPr bwMode="auto">
            <a:xfrm rot="5400000">
              <a:off x="6854980"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5" name="Oval 41"/>
            <p:cNvSpPr>
              <a:spLocks noChangeArrowheads="1"/>
            </p:cNvSpPr>
            <p:nvPr/>
          </p:nvSpPr>
          <p:spPr bwMode="auto">
            <a:xfrm rot="5400000">
              <a:off x="6838616"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6" name="Freeform 42"/>
            <p:cNvSpPr>
              <a:spLocks/>
            </p:cNvSpPr>
            <p:nvPr/>
          </p:nvSpPr>
          <p:spPr bwMode="auto">
            <a:xfrm rot="5400000">
              <a:off x="6684435"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3"/>
                    <a:pt x="98" y="16"/>
                    <a:pt x="94" y="16"/>
                  </a:cubicBezTo>
                  <a:cubicBezTo>
                    <a:pt x="8" y="16"/>
                    <a:pt x="8" y="16"/>
                    <a:pt x="8" y="16"/>
                  </a:cubicBezTo>
                  <a:cubicBezTo>
                    <a:pt x="4" y="16"/>
                    <a:pt x="0" y="13"/>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7" name="Oval 43"/>
            <p:cNvSpPr>
              <a:spLocks noChangeArrowheads="1"/>
            </p:cNvSpPr>
            <p:nvPr/>
          </p:nvSpPr>
          <p:spPr bwMode="auto">
            <a:xfrm rot="5400000">
              <a:off x="6662901"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8" name="Freeform 44"/>
            <p:cNvSpPr>
              <a:spLocks/>
            </p:cNvSpPr>
            <p:nvPr/>
          </p:nvSpPr>
          <p:spPr bwMode="auto">
            <a:xfrm rot="5400000">
              <a:off x="6508720"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9" name="Oval 45"/>
            <p:cNvSpPr>
              <a:spLocks noChangeArrowheads="1"/>
            </p:cNvSpPr>
            <p:nvPr/>
          </p:nvSpPr>
          <p:spPr bwMode="auto">
            <a:xfrm rot="5400000">
              <a:off x="6492354"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0" name="Freeform 46"/>
            <p:cNvSpPr>
              <a:spLocks/>
            </p:cNvSpPr>
            <p:nvPr/>
          </p:nvSpPr>
          <p:spPr bwMode="auto">
            <a:xfrm rot="5400000">
              <a:off x="6338173"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1" name="Oval 47"/>
            <p:cNvSpPr>
              <a:spLocks noChangeArrowheads="1"/>
            </p:cNvSpPr>
            <p:nvPr/>
          </p:nvSpPr>
          <p:spPr bwMode="auto">
            <a:xfrm rot="5400000">
              <a:off x="6321809"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2" name="Freeform 48"/>
            <p:cNvSpPr>
              <a:spLocks/>
            </p:cNvSpPr>
            <p:nvPr/>
          </p:nvSpPr>
          <p:spPr bwMode="auto">
            <a:xfrm rot="5400000">
              <a:off x="6167628"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3" name="Oval 49"/>
            <p:cNvSpPr>
              <a:spLocks noChangeArrowheads="1"/>
            </p:cNvSpPr>
            <p:nvPr/>
          </p:nvSpPr>
          <p:spPr bwMode="auto">
            <a:xfrm rot="5400000">
              <a:off x="6151262"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4" name="Freeform 50"/>
            <p:cNvSpPr>
              <a:spLocks/>
            </p:cNvSpPr>
            <p:nvPr/>
          </p:nvSpPr>
          <p:spPr bwMode="auto">
            <a:xfrm rot="5400000">
              <a:off x="5996220" y="1491385"/>
              <a:ext cx="415169" cy="63740"/>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5" name="Oval 51"/>
            <p:cNvSpPr>
              <a:spLocks noChangeArrowheads="1"/>
            </p:cNvSpPr>
            <p:nvPr/>
          </p:nvSpPr>
          <p:spPr bwMode="auto">
            <a:xfrm rot="5400000">
              <a:off x="5978131" y="1649011"/>
              <a:ext cx="110252" cy="105085"/>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6" name="Freeform 52"/>
            <p:cNvSpPr>
              <a:spLocks/>
            </p:cNvSpPr>
            <p:nvPr/>
          </p:nvSpPr>
          <p:spPr bwMode="auto">
            <a:xfrm rot="5400000">
              <a:off x="5823089" y="1488801"/>
              <a:ext cx="415169" cy="68908"/>
            </a:xfrm>
            <a:custGeom>
              <a:avLst/>
              <a:gdLst/>
              <a:ahLst/>
              <a:cxnLst>
                <a:cxn ang="0">
                  <a:pos x="102" y="9"/>
                </a:cxn>
                <a:cxn ang="0">
                  <a:pos x="94" y="17"/>
                </a:cxn>
                <a:cxn ang="0">
                  <a:pos x="8" y="17"/>
                </a:cxn>
                <a:cxn ang="0">
                  <a:pos x="0" y="9"/>
                </a:cxn>
                <a:cxn ang="0">
                  <a:pos x="0" y="9"/>
                </a:cxn>
                <a:cxn ang="0">
                  <a:pos x="8" y="0"/>
                </a:cxn>
                <a:cxn ang="0">
                  <a:pos x="94" y="0"/>
                </a:cxn>
                <a:cxn ang="0">
                  <a:pos x="102" y="9"/>
                </a:cxn>
              </a:cxnLst>
              <a:rect l="0" t="0" r="r" b="b"/>
              <a:pathLst>
                <a:path w="102" h="17">
                  <a:moveTo>
                    <a:pt x="102" y="9"/>
                  </a:moveTo>
                  <a:cubicBezTo>
                    <a:pt x="102" y="13"/>
                    <a:pt x="98" y="17"/>
                    <a:pt x="94" y="17"/>
                  </a:cubicBezTo>
                  <a:cubicBezTo>
                    <a:pt x="8" y="17"/>
                    <a:pt x="8" y="17"/>
                    <a:pt x="8" y="17"/>
                  </a:cubicBezTo>
                  <a:cubicBezTo>
                    <a:pt x="4" y="17"/>
                    <a:pt x="0" y="13"/>
                    <a:pt x="0" y="9"/>
                  </a:cubicBezTo>
                  <a:cubicBezTo>
                    <a:pt x="0" y="9"/>
                    <a:pt x="0" y="9"/>
                    <a:pt x="0" y="9"/>
                  </a:cubicBezTo>
                  <a:cubicBezTo>
                    <a:pt x="0" y="4"/>
                    <a:pt x="4" y="0"/>
                    <a:pt x="8" y="0"/>
                  </a:cubicBezTo>
                  <a:cubicBezTo>
                    <a:pt x="94" y="0"/>
                    <a:pt x="94" y="0"/>
                    <a:pt x="94" y="0"/>
                  </a:cubicBezTo>
                  <a:cubicBezTo>
                    <a:pt x="98" y="0"/>
                    <a:pt x="102" y="4"/>
                    <a:pt x="102" y="9"/>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7" name="Oval 53"/>
            <p:cNvSpPr>
              <a:spLocks noChangeArrowheads="1"/>
            </p:cNvSpPr>
            <p:nvPr/>
          </p:nvSpPr>
          <p:spPr bwMode="auto">
            <a:xfrm rot="5400000">
              <a:off x="5805002"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8" name="Freeform 54"/>
            <p:cNvSpPr>
              <a:spLocks/>
            </p:cNvSpPr>
            <p:nvPr/>
          </p:nvSpPr>
          <p:spPr bwMode="auto">
            <a:xfrm rot="5400000">
              <a:off x="5650821"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9" name="Oval 55"/>
            <p:cNvSpPr>
              <a:spLocks noChangeArrowheads="1"/>
            </p:cNvSpPr>
            <p:nvPr/>
          </p:nvSpPr>
          <p:spPr bwMode="auto">
            <a:xfrm rot="5400000">
              <a:off x="5634455"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0" name="Freeform 56"/>
            <p:cNvSpPr>
              <a:spLocks/>
            </p:cNvSpPr>
            <p:nvPr/>
          </p:nvSpPr>
          <p:spPr bwMode="auto">
            <a:xfrm rot="5400000">
              <a:off x="5479413" y="1491385"/>
              <a:ext cx="415169" cy="63740"/>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3"/>
                    <a:pt x="98" y="16"/>
                    <a:pt x="94" y="16"/>
                  </a:cubicBezTo>
                  <a:cubicBezTo>
                    <a:pt x="8" y="16"/>
                    <a:pt x="8" y="16"/>
                    <a:pt x="8" y="16"/>
                  </a:cubicBezTo>
                  <a:cubicBezTo>
                    <a:pt x="4" y="16"/>
                    <a:pt x="0" y="13"/>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1" name="Oval 57"/>
            <p:cNvSpPr>
              <a:spLocks noChangeArrowheads="1"/>
            </p:cNvSpPr>
            <p:nvPr/>
          </p:nvSpPr>
          <p:spPr bwMode="auto">
            <a:xfrm rot="5400000">
              <a:off x="5463047" y="1647288"/>
              <a:ext cx="110252" cy="108530"/>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2" name="Freeform 58"/>
            <p:cNvSpPr>
              <a:spLocks/>
            </p:cNvSpPr>
            <p:nvPr/>
          </p:nvSpPr>
          <p:spPr bwMode="auto">
            <a:xfrm rot="5400000">
              <a:off x="5308005"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3"/>
                    <a:pt x="98" y="16"/>
                    <a:pt x="94" y="16"/>
                  </a:cubicBezTo>
                  <a:cubicBezTo>
                    <a:pt x="8" y="16"/>
                    <a:pt x="8" y="16"/>
                    <a:pt x="8" y="16"/>
                  </a:cubicBezTo>
                  <a:cubicBezTo>
                    <a:pt x="4" y="16"/>
                    <a:pt x="0" y="13"/>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3" name="Oval 59"/>
            <p:cNvSpPr>
              <a:spLocks noChangeArrowheads="1"/>
            </p:cNvSpPr>
            <p:nvPr/>
          </p:nvSpPr>
          <p:spPr bwMode="auto">
            <a:xfrm rot="5400000">
              <a:off x="5288195"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4" name="Freeform 60"/>
            <p:cNvSpPr>
              <a:spLocks/>
            </p:cNvSpPr>
            <p:nvPr/>
          </p:nvSpPr>
          <p:spPr bwMode="auto">
            <a:xfrm rot="5400000">
              <a:off x="5134014"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5" name="Oval 61"/>
            <p:cNvSpPr>
              <a:spLocks noChangeArrowheads="1"/>
            </p:cNvSpPr>
            <p:nvPr/>
          </p:nvSpPr>
          <p:spPr bwMode="auto">
            <a:xfrm rot="5400000">
              <a:off x="5117648"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6" name="Freeform 62"/>
            <p:cNvSpPr>
              <a:spLocks/>
            </p:cNvSpPr>
            <p:nvPr/>
          </p:nvSpPr>
          <p:spPr bwMode="auto">
            <a:xfrm rot="5400000">
              <a:off x="4962606" y="1491385"/>
              <a:ext cx="415169" cy="63740"/>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7" name="Oval 63"/>
            <p:cNvSpPr>
              <a:spLocks noChangeArrowheads="1"/>
            </p:cNvSpPr>
            <p:nvPr/>
          </p:nvSpPr>
          <p:spPr bwMode="auto">
            <a:xfrm rot="5400000">
              <a:off x="4946240" y="1647288"/>
              <a:ext cx="110252" cy="108530"/>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8" name="Freeform 64"/>
            <p:cNvSpPr>
              <a:spLocks/>
            </p:cNvSpPr>
            <p:nvPr/>
          </p:nvSpPr>
          <p:spPr bwMode="auto">
            <a:xfrm rot="5400000">
              <a:off x="4791198"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9" name="Oval 65"/>
            <p:cNvSpPr>
              <a:spLocks noChangeArrowheads="1"/>
            </p:cNvSpPr>
            <p:nvPr/>
          </p:nvSpPr>
          <p:spPr bwMode="auto">
            <a:xfrm rot="5400000">
              <a:off x="4774833"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0" name="Freeform 66"/>
            <p:cNvSpPr>
              <a:spLocks/>
            </p:cNvSpPr>
            <p:nvPr/>
          </p:nvSpPr>
          <p:spPr bwMode="auto">
            <a:xfrm rot="5400000">
              <a:off x="4620652"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1" name="Oval 67"/>
            <p:cNvSpPr>
              <a:spLocks noChangeArrowheads="1"/>
            </p:cNvSpPr>
            <p:nvPr/>
          </p:nvSpPr>
          <p:spPr bwMode="auto">
            <a:xfrm rot="5400000">
              <a:off x="4602564" y="1648150"/>
              <a:ext cx="110252" cy="106807"/>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2" name="Freeform 68"/>
            <p:cNvSpPr>
              <a:spLocks/>
            </p:cNvSpPr>
            <p:nvPr/>
          </p:nvSpPr>
          <p:spPr bwMode="auto">
            <a:xfrm rot="5400000">
              <a:off x="4445799" y="1491385"/>
              <a:ext cx="415169" cy="63740"/>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3" name="Oval 69"/>
            <p:cNvSpPr>
              <a:spLocks noChangeArrowheads="1"/>
            </p:cNvSpPr>
            <p:nvPr/>
          </p:nvSpPr>
          <p:spPr bwMode="auto">
            <a:xfrm rot="5400000">
              <a:off x="4429433" y="1647288"/>
              <a:ext cx="110252" cy="108530"/>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4" name="Freeform 70"/>
            <p:cNvSpPr>
              <a:spLocks/>
            </p:cNvSpPr>
            <p:nvPr/>
          </p:nvSpPr>
          <p:spPr bwMode="auto">
            <a:xfrm rot="5400000">
              <a:off x="4274391"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5" name="Oval 71"/>
            <p:cNvSpPr>
              <a:spLocks noChangeArrowheads="1"/>
            </p:cNvSpPr>
            <p:nvPr/>
          </p:nvSpPr>
          <p:spPr bwMode="auto">
            <a:xfrm rot="5400000">
              <a:off x="4258026"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6" name="Freeform 72"/>
            <p:cNvSpPr>
              <a:spLocks/>
            </p:cNvSpPr>
            <p:nvPr/>
          </p:nvSpPr>
          <p:spPr bwMode="auto">
            <a:xfrm rot="5400000">
              <a:off x="4103845"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3"/>
                    <a:pt x="98" y="16"/>
                    <a:pt x="94" y="16"/>
                  </a:cubicBezTo>
                  <a:cubicBezTo>
                    <a:pt x="8" y="16"/>
                    <a:pt x="8" y="16"/>
                    <a:pt x="8" y="16"/>
                  </a:cubicBezTo>
                  <a:cubicBezTo>
                    <a:pt x="4" y="16"/>
                    <a:pt x="0" y="13"/>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7" name="Oval 73"/>
            <p:cNvSpPr>
              <a:spLocks noChangeArrowheads="1"/>
            </p:cNvSpPr>
            <p:nvPr/>
          </p:nvSpPr>
          <p:spPr bwMode="auto">
            <a:xfrm rot="5400000">
              <a:off x="4087479"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8" name="Freeform 74"/>
            <p:cNvSpPr>
              <a:spLocks/>
            </p:cNvSpPr>
            <p:nvPr/>
          </p:nvSpPr>
          <p:spPr bwMode="auto">
            <a:xfrm rot="5400000">
              <a:off x="3933298"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3"/>
                    <a:pt x="98" y="16"/>
                    <a:pt x="94" y="16"/>
                  </a:cubicBezTo>
                  <a:cubicBezTo>
                    <a:pt x="8" y="16"/>
                    <a:pt x="8" y="16"/>
                    <a:pt x="8" y="16"/>
                  </a:cubicBezTo>
                  <a:cubicBezTo>
                    <a:pt x="4" y="16"/>
                    <a:pt x="0" y="13"/>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9" name="Oval 75"/>
            <p:cNvSpPr>
              <a:spLocks noChangeArrowheads="1"/>
            </p:cNvSpPr>
            <p:nvPr/>
          </p:nvSpPr>
          <p:spPr bwMode="auto">
            <a:xfrm rot="5400000">
              <a:off x="3912626" y="1647288"/>
              <a:ext cx="110252" cy="108530"/>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0" name="Freeform 76"/>
            <p:cNvSpPr>
              <a:spLocks/>
            </p:cNvSpPr>
            <p:nvPr/>
          </p:nvSpPr>
          <p:spPr bwMode="auto">
            <a:xfrm rot="5400000">
              <a:off x="3757584"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1" name="Oval 77"/>
            <p:cNvSpPr>
              <a:spLocks noChangeArrowheads="1"/>
            </p:cNvSpPr>
            <p:nvPr/>
          </p:nvSpPr>
          <p:spPr bwMode="auto">
            <a:xfrm rot="5400000">
              <a:off x="3741219"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2" name="Freeform 78"/>
            <p:cNvSpPr>
              <a:spLocks/>
            </p:cNvSpPr>
            <p:nvPr/>
          </p:nvSpPr>
          <p:spPr bwMode="auto">
            <a:xfrm rot="5400000">
              <a:off x="3587038"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3" name="Oval 79"/>
            <p:cNvSpPr>
              <a:spLocks noChangeArrowheads="1"/>
            </p:cNvSpPr>
            <p:nvPr/>
          </p:nvSpPr>
          <p:spPr bwMode="auto">
            <a:xfrm rot="5400000">
              <a:off x="3570672"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4" name="Freeform 80"/>
            <p:cNvSpPr>
              <a:spLocks/>
            </p:cNvSpPr>
            <p:nvPr/>
          </p:nvSpPr>
          <p:spPr bwMode="auto">
            <a:xfrm rot="5400000">
              <a:off x="3416491"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3"/>
                    <a:pt x="98" y="16"/>
                    <a:pt x="94" y="16"/>
                  </a:cubicBezTo>
                  <a:cubicBezTo>
                    <a:pt x="8" y="16"/>
                    <a:pt x="8" y="16"/>
                    <a:pt x="8" y="16"/>
                  </a:cubicBezTo>
                  <a:cubicBezTo>
                    <a:pt x="4" y="16"/>
                    <a:pt x="0" y="13"/>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5" name="Oval 81"/>
            <p:cNvSpPr>
              <a:spLocks noChangeArrowheads="1"/>
            </p:cNvSpPr>
            <p:nvPr/>
          </p:nvSpPr>
          <p:spPr bwMode="auto">
            <a:xfrm rot="5400000">
              <a:off x="3397542" y="1649011"/>
              <a:ext cx="110252" cy="105085"/>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6" name="Freeform 82"/>
            <p:cNvSpPr>
              <a:spLocks/>
            </p:cNvSpPr>
            <p:nvPr/>
          </p:nvSpPr>
          <p:spPr bwMode="auto">
            <a:xfrm rot="5400000">
              <a:off x="3243361" y="1487940"/>
              <a:ext cx="415169" cy="70631"/>
            </a:xfrm>
            <a:custGeom>
              <a:avLst/>
              <a:gdLst/>
              <a:ahLst/>
              <a:cxnLst>
                <a:cxn ang="0">
                  <a:pos x="102" y="8"/>
                </a:cxn>
                <a:cxn ang="0">
                  <a:pos x="94" y="17"/>
                </a:cxn>
                <a:cxn ang="0">
                  <a:pos x="8" y="17"/>
                </a:cxn>
                <a:cxn ang="0">
                  <a:pos x="0" y="8"/>
                </a:cxn>
                <a:cxn ang="0">
                  <a:pos x="0" y="8"/>
                </a:cxn>
                <a:cxn ang="0">
                  <a:pos x="8" y="0"/>
                </a:cxn>
                <a:cxn ang="0">
                  <a:pos x="94" y="0"/>
                </a:cxn>
                <a:cxn ang="0">
                  <a:pos x="102" y="8"/>
                </a:cxn>
              </a:cxnLst>
              <a:rect l="0" t="0" r="r" b="b"/>
              <a:pathLst>
                <a:path w="102" h="17">
                  <a:moveTo>
                    <a:pt x="102" y="8"/>
                  </a:moveTo>
                  <a:cubicBezTo>
                    <a:pt x="102" y="13"/>
                    <a:pt x="98" y="17"/>
                    <a:pt x="94" y="17"/>
                  </a:cubicBezTo>
                  <a:cubicBezTo>
                    <a:pt x="8" y="17"/>
                    <a:pt x="8" y="17"/>
                    <a:pt x="8" y="17"/>
                  </a:cubicBezTo>
                  <a:cubicBezTo>
                    <a:pt x="4" y="17"/>
                    <a:pt x="0" y="13"/>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7" name="Oval 83"/>
            <p:cNvSpPr>
              <a:spLocks noChangeArrowheads="1"/>
            </p:cNvSpPr>
            <p:nvPr/>
          </p:nvSpPr>
          <p:spPr bwMode="auto">
            <a:xfrm rot="5400000">
              <a:off x="3224412"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8" name="Freeform 84"/>
            <p:cNvSpPr>
              <a:spLocks/>
            </p:cNvSpPr>
            <p:nvPr/>
          </p:nvSpPr>
          <p:spPr bwMode="auto">
            <a:xfrm rot="5400000">
              <a:off x="3070231"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3"/>
                    <a:pt x="98" y="16"/>
                    <a:pt x="94" y="16"/>
                  </a:cubicBezTo>
                  <a:cubicBezTo>
                    <a:pt x="8" y="16"/>
                    <a:pt x="8" y="16"/>
                    <a:pt x="8" y="16"/>
                  </a:cubicBezTo>
                  <a:cubicBezTo>
                    <a:pt x="4" y="16"/>
                    <a:pt x="0" y="13"/>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9" name="Oval 85"/>
            <p:cNvSpPr>
              <a:spLocks noChangeArrowheads="1"/>
            </p:cNvSpPr>
            <p:nvPr/>
          </p:nvSpPr>
          <p:spPr bwMode="auto">
            <a:xfrm rot="5400000">
              <a:off x="3053865"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0" name="Freeform 86"/>
            <p:cNvSpPr>
              <a:spLocks/>
            </p:cNvSpPr>
            <p:nvPr/>
          </p:nvSpPr>
          <p:spPr bwMode="auto">
            <a:xfrm rot="5400000">
              <a:off x="2899684"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3"/>
                    <a:pt x="98" y="16"/>
                    <a:pt x="94" y="16"/>
                  </a:cubicBezTo>
                  <a:cubicBezTo>
                    <a:pt x="8" y="16"/>
                    <a:pt x="8" y="16"/>
                    <a:pt x="8" y="16"/>
                  </a:cubicBezTo>
                  <a:cubicBezTo>
                    <a:pt x="4" y="16"/>
                    <a:pt x="0" y="13"/>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1" name="Oval 87"/>
            <p:cNvSpPr>
              <a:spLocks noChangeArrowheads="1"/>
            </p:cNvSpPr>
            <p:nvPr/>
          </p:nvSpPr>
          <p:spPr bwMode="auto">
            <a:xfrm rot="5400000">
              <a:off x="2879012" y="1647288"/>
              <a:ext cx="110252" cy="108530"/>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2" name="Freeform 88"/>
            <p:cNvSpPr>
              <a:spLocks/>
            </p:cNvSpPr>
            <p:nvPr/>
          </p:nvSpPr>
          <p:spPr bwMode="auto">
            <a:xfrm rot="5400000">
              <a:off x="2724831" y="1491385"/>
              <a:ext cx="415169" cy="63740"/>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3" name="Oval 89"/>
            <p:cNvSpPr>
              <a:spLocks noChangeArrowheads="1"/>
            </p:cNvSpPr>
            <p:nvPr/>
          </p:nvSpPr>
          <p:spPr bwMode="auto">
            <a:xfrm rot="5400000">
              <a:off x="2708466" y="1647288"/>
              <a:ext cx="110252" cy="108530"/>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4" name="Freeform 90"/>
            <p:cNvSpPr>
              <a:spLocks/>
            </p:cNvSpPr>
            <p:nvPr/>
          </p:nvSpPr>
          <p:spPr bwMode="auto">
            <a:xfrm rot="5400000">
              <a:off x="2553424"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3"/>
                    <a:pt x="98" y="16"/>
                    <a:pt x="94" y="16"/>
                  </a:cubicBezTo>
                  <a:cubicBezTo>
                    <a:pt x="8" y="16"/>
                    <a:pt x="8" y="16"/>
                    <a:pt x="8" y="16"/>
                  </a:cubicBezTo>
                  <a:cubicBezTo>
                    <a:pt x="4" y="16"/>
                    <a:pt x="0" y="13"/>
                    <a:pt x="0" y="8"/>
                  </a:cubicBezTo>
                  <a:cubicBezTo>
                    <a:pt x="0" y="8"/>
                    <a:pt x="0" y="8"/>
                    <a:pt x="0" y="8"/>
                  </a:cubicBezTo>
                  <a:cubicBezTo>
                    <a:pt x="0" y="4"/>
                    <a:pt x="4" y="0"/>
                    <a:pt x="8" y="0"/>
                  </a:cubicBezTo>
                  <a:cubicBezTo>
                    <a:pt x="94" y="0"/>
                    <a:pt x="94" y="0"/>
                    <a:pt x="94" y="0"/>
                  </a:cubicBezTo>
                  <a:cubicBezTo>
                    <a:pt x="98" y="0"/>
                    <a:pt x="102" y="4"/>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5" name="Oval 91"/>
            <p:cNvSpPr>
              <a:spLocks noChangeArrowheads="1"/>
            </p:cNvSpPr>
            <p:nvPr/>
          </p:nvSpPr>
          <p:spPr bwMode="auto">
            <a:xfrm rot="5400000">
              <a:off x="2533613"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6" name="Freeform 92"/>
            <p:cNvSpPr>
              <a:spLocks/>
            </p:cNvSpPr>
            <p:nvPr/>
          </p:nvSpPr>
          <p:spPr bwMode="auto">
            <a:xfrm rot="5400000">
              <a:off x="2379432"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7" name="Oval 93"/>
            <p:cNvSpPr>
              <a:spLocks noChangeArrowheads="1"/>
            </p:cNvSpPr>
            <p:nvPr/>
          </p:nvSpPr>
          <p:spPr bwMode="auto">
            <a:xfrm rot="5400000">
              <a:off x="2363067"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8" name="Freeform 94"/>
            <p:cNvSpPr>
              <a:spLocks/>
            </p:cNvSpPr>
            <p:nvPr/>
          </p:nvSpPr>
          <p:spPr bwMode="auto">
            <a:xfrm rot="5400000">
              <a:off x="2208024" y="1491385"/>
              <a:ext cx="415169" cy="63740"/>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9" name="Oval 95"/>
            <p:cNvSpPr>
              <a:spLocks noChangeArrowheads="1"/>
            </p:cNvSpPr>
            <p:nvPr/>
          </p:nvSpPr>
          <p:spPr bwMode="auto">
            <a:xfrm rot="5400000">
              <a:off x="2191659" y="1647288"/>
              <a:ext cx="110252" cy="108530"/>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0" name="Freeform 96"/>
            <p:cNvSpPr>
              <a:spLocks/>
            </p:cNvSpPr>
            <p:nvPr/>
          </p:nvSpPr>
          <p:spPr bwMode="auto">
            <a:xfrm rot="5400000">
              <a:off x="2036617"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1" name="Oval 97"/>
            <p:cNvSpPr>
              <a:spLocks noChangeArrowheads="1"/>
            </p:cNvSpPr>
            <p:nvPr/>
          </p:nvSpPr>
          <p:spPr bwMode="auto">
            <a:xfrm rot="5400000">
              <a:off x="2020251"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2" name="Freeform 98"/>
            <p:cNvSpPr>
              <a:spLocks/>
            </p:cNvSpPr>
            <p:nvPr/>
          </p:nvSpPr>
          <p:spPr bwMode="auto">
            <a:xfrm rot="5400000">
              <a:off x="1866070" y="1490524"/>
              <a:ext cx="415169" cy="65462"/>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3" name="Oval 99"/>
            <p:cNvSpPr>
              <a:spLocks noChangeArrowheads="1"/>
            </p:cNvSpPr>
            <p:nvPr/>
          </p:nvSpPr>
          <p:spPr bwMode="auto">
            <a:xfrm rot="5400000">
              <a:off x="1846260" y="1646427"/>
              <a:ext cx="110252" cy="110252"/>
            </a:xfrm>
            <a:prstGeom prst="ellipse">
              <a:avLst/>
            </a:prstGeom>
            <a:solidFill>
              <a:srgbClr val="4D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5" name="Freeform 101"/>
            <p:cNvSpPr>
              <a:spLocks/>
            </p:cNvSpPr>
            <p:nvPr/>
          </p:nvSpPr>
          <p:spPr bwMode="auto">
            <a:xfrm rot="5400000">
              <a:off x="1691217" y="1491385"/>
              <a:ext cx="415169" cy="63740"/>
            </a:xfrm>
            <a:custGeom>
              <a:avLst/>
              <a:gdLst/>
              <a:ahLst/>
              <a:cxnLst>
                <a:cxn ang="0">
                  <a:pos x="102" y="8"/>
                </a:cxn>
                <a:cxn ang="0">
                  <a:pos x="94" y="16"/>
                </a:cxn>
                <a:cxn ang="0">
                  <a:pos x="8" y="16"/>
                </a:cxn>
                <a:cxn ang="0">
                  <a:pos x="0" y="8"/>
                </a:cxn>
                <a:cxn ang="0">
                  <a:pos x="0" y="8"/>
                </a:cxn>
                <a:cxn ang="0">
                  <a:pos x="8" y="0"/>
                </a:cxn>
                <a:cxn ang="0">
                  <a:pos x="94" y="0"/>
                </a:cxn>
                <a:cxn ang="0">
                  <a:pos x="102" y="8"/>
                </a:cxn>
              </a:cxnLst>
              <a:rect l="0" t="0" r="r" b="b"/>
              <a:pathLst>
                <a:path w="102" h="16">
                  <a:moveTo>
                    <a:pt x="102" y="8"/>
                  </a:moveTo>
                  <a:cubicBezTo>
                    <a:pt x="102" y="12"/>
                    <a:pt x="98" y="16"/>
                    <a:pt x="94" y="16"/>
                  </a:cubicBezTo>
                  <a:cubicBezTo>
                    <a:pt x="8" y="16"/>
                    <a:pt x="8" y="16"/>
                    <a:pt x="8" y="16"/>
                  </a:cubicBezTo>
                  <a:cubicBezTo>
                    <a:pt x="4" y="16"/>
                    <a:pt x="0" y="12"/>
                    <a:pt x="0" y="8"/>
                  </a:cubicBezTo>
                  <a:cubicBezTo>
                    <a:pt x="0" y="8"/>
                    <a:pt x="0" y="8"/>
                    <a:pt x="0" y="8"/>
                  </a:cubicBezTo>
                  <a:cubicBezTo>
                    <a:pt x="0" y="3"/>
                    <a:pt x="4" y="0"/>
                    <a:pt x="8" y="0"/>
                  </a:cubicBezTo>
                  <a:cubicBezTo>
                    <a:pt x="94" y="0"/>
                    <a:pt x="94" y="0"/>
                    <a:pt x="94" y="0"/>
                  </a:cubicBezTo>
                  <a:cubicBezTo>
                    <a:pt x="98" y="0"/>
                    <a:pt x="102" y="3"/>
                    <a:pt x="102" y="8"/>
                  </a:cubicBezTo>
                  <a:close/>
                </a:path>
              </a:pathLst>
            </a:custGeom>
            <a:gradFill flip="none" rotWithShape="1">
              <a:gsLst>
                <a:gs pos="0">
                  <a:schemeClr val="bg1">
                    <a:lumMod val="65000"/>
                    <a:shade val="30000"/>
                    <a:satMod val="115000"/>
                  </a:schemeClr>
                </a:gs>
                <a:gs pos="50000">
                  <a:schemeClr val="bg1">
                    <a:lumMod val="85000"/>
                  </a:schemeClr>
                </a:gs>
                <a:gs pos="100000">
                  <a:schemeClr val="tx1">
                    <a:lumMod val="75000"/>
                  </a:schemeClr>
                </a:gs>
              </a:gsLst>
              <a:lin ang="5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17" name="Rectangle 116"/>
          <p:cNvSpPr/>
          <p:nvPr/>
        </p:nvSpPr>
        <p:spPr>
          <a:xfrm>
            <a:off x="1790526" y="2302883"/>
            <a:ext cx="8658709" cy="830997"/>
          </a:xfrm>
          <a:prstGeom prst="rect">
            <a:avLst/>
          </a:prstGeom>
        </p:spPr>
        <p:txBody>
          <a:bodyPr wrap="square">
            <a:spAutoFit/>
          </a:bodyPr>
          <a:lstStyle/>
          <a:p>
            <a:pPr>
              <a:defRPr/>
            </a:pPr>
            <a:r>
              <a:rPr lang="uk-UA" altLang="ko-KR" sz="1600" kern="0" dirty="0" smtClean="0">
                <a:solidFill>
                  <a:schemeClr val="tx1">
                    <a:lumMod val="50000"/>
                  </a:schemeClr>
                </a:solidFill>
                <a:ea typeface="굴림" charset="-127"/>
                <a:cs typeface="Arial" pitchFamily="34" charset="0"/>
              </a:rPr>
              <a:t>Під час надзвичайних обставин заклад освіти може організовувати освітній процес із використанням технологій дистанційного навчання за допомогою технічних засобів комунікації, доступних для учасників освітнього процесу.</a:t>
            </a:r>
            <a:endParaRPr lang="uk-UA" altLang="ko-KR" sz="1600" kern="0" dirty="0">
              <a:solidFill>
                <a:schemeClr val="tx1">
                  <a:lumMod val="50000"/>
                </a:schemeClr>
              </a:solidFill>
              <a:ea typeface="굴림" charset="-127"/>
              <a:cs typeface="Arial" pitchFamily="34" charset="0"/>
            </a:endParaRPr>
          </a:p>
        </p:txBody>
      </p:sp>
      <p:sp>
        <p:nvSpPr>
          <p:cNvPr id="118" name="Rectangle 117"/>
          <p:cNvSpPr/>
          <p:nvPr/>
        </p:nvSpPr>
        <p:spPr>
          <a:xfrm>
            <a:off x="1752237" y="3343578"/>
            <a:ext cx="8589916" cy="830997"/>
          </a:xfrm>
          <a:prstGeom prst="rect">
            <a:avLst/>
          </a:prstGeom>
        </p:spPr>
        <p:txBody>
          <a:bodyPr wrap="square">
            <a:spAutoFit/>
          </a:bodyPr>
          <a:lstStyle/>
          <a:p>
            <a:pPr>
              <a:defRPr/>
            </a:pPr>
            <a:r>
              <a:rPr lang="uk-UA" sz="1600" dirty="0"/>
              <a:t>У разі наявності в учня медичних протипоказань до занять із комп’ютерною технікою для організації освітнього процесу під час надзвичайних обставин можуть використовуватися інші прийнятні засоби взаємодії учасників освітнього процесу</a:t>
            </a:r>
            <a:endParaRPr lang="en-US" altLang="ko-KR" sz="1600" kern="0" dirty="0">
              <a:solidFill>
                <a:schemeClr val="tx1">
                  <a:lumMod val="50000"/>
                </a:schemeClr>
              </a:solidFill>
              <a:ea typeface="굴림" charset="-127"/>
              <a:cs typeface="Arial" pitchFamily="34" charset="0"/>
            </a:endParaRPr>
          </a:p>
        </p:txBody>
      </p:sp>
      <p:sp>
        <p:nvSpPr>
          <p:cNvPr id="119" name="Rectangle 118"/>
          <p:cNvSpPr/>
          <p:nvPr/>
        </p:nvSpPr>
        <p:spPr>
          <a:xfrm>
            <a:off x="1731856" y="4286905"/>
            <a:ext cx="8531246" cy="1077218"/>
          </a:xfrm>
          <a:prstGeom prst="rect">
            <a:avLst/>
          </a:prstGeom>
        </p:spPr>
        <p:txBody>
          <a:bodyPr wrap="square">
            <a:spAutoFit/>
          </a:bodyPr>
          <a:lstStyle/>
          <a:p>
            <a:pPr>
              <a:defRPr/>
            </a:pPr>
            <a:r>
              <a:rPr lang="uk-UA" sz="1600" dirty="0" smtClean="0"/>
              <a:t>Якщо під час надзвичайних обставин для осіб з особливими освітніми потребами, зважаючи на порушення або інші особливості їх розвитку, не може бути проведене оцінювання результатів навчання з використанням технологій дистанційного навчання, таке оцінювання може здійснюватися очно після завершення/послаблення карантинних обмежень</a:t>
            </a:r>
            <a:endParaRPr lang="uk-UA" altLang="ko-KR" sz="1600" kern="0" dirty="0">
              <a:solidFill>
                <a:schemeClr val="tx1">
                  <a:lumMod val="50000"/>
                </a:schemeClr>
              </a:solidFill>
              <a:ea typeface="굴림" charset="-127"/>
              <a:cs typeface="Arial" pitchFamily="34" charset="0"/>
            </a:endParaRPr>
          </a:p>
        </p:txBody>
      </p:sp>
      <p:cxnSp>
        <p:nvCxnSpPr>
          <p:cNvPr id="121" name="Straight Connector 120"/>
          <p:cNvCxnSpPr/>
          <p:nvPr/>
        </p:nvCxnSpPr>
        <p:spPr>
          <a:xfrm>
            <a:off x="1186489" y="3193143"/>
            <a:ext cx="8966914" cy="0"/>
          </a:xfrm>
          <a:prstGeom prst="line">
            <a:avLst/>
          </a:prstGeom>
          <a:ln>
            <a:solidFill>
              <a:srgbClr val="8A8A8A"/>
            </a:solidFill>
            <a:prstDash val="sysDot"/>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1186489" y="4224628"/>
            <a:ext cx="8966914" cy="12224"/>
          </a:xfrm>
          <a:prstGeom prst="line">
            <a:avLst/>
          </a:prstGeom>
          <a:ln>
            <a:solidFill>
              <a:srgbClr val="8A8A8A"/>
            </a:solidFill>
            <a:prstDash val="sysDot"/>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a:off x="1229430" y="5370349"/>
            <a:ext cx="8966914" cy="0"/>
          </a:xfrm>
          <a:prstGeom prst="line">
            <a:avLst/>
          </a:prstGeom>
          <a:ln>
            <a:solidFill>
              <a:srgbClr val="8A8A8A"/>
            </a:solidFill>
            <a:prstDash val="sysDot"/>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H="1">
            <a:off x="1723768" y="2302883"/>
            <a:ext cx="28469" cy="3943538"/>
          </a:xfrm>
          <a:prstGeom prst="line">
            <a:avLst/>
          </a:prstGeom>
          <a:ln>
            <a:solidFill>
              <a:srgbClr val="8A8A8A"/>
            </a:solidFill>
            <a:prstDash val="sysDot"/>
          </a:ln>
        </p:spPr>
        <p:style>
          <a:lnRef idx="1">
            <a:schemeClr val="accent1"/>
          </a:lnRef>
          <a:fillRef idx="0">
            <a:schemeClr val="accent1"/>
          </a:fillRef>
          <a:effectRef idx="0">
            <a:schemeClr val="accent1"/>
          </a:effectRef>
          <a:fontRef idx="minor">
            <a:schemeClr val="tx1"/>
          </a:fontRef>
        </p:style>
      </p:cxnSp>
      <p:sp>
        <p:nvSpPr>
          <p:cNvPr id="110" name="Заголовок 1"/>
          <p:cNvSpPr>
            <a:spLocks noGrp="1"/>
          </p:cNvSpPr>
          <p:nvPr>
            <p:ph type="title"/>
          </p:nvPr>
        </p:nvSpPr>
        <p:spPr>
          <a:xfrm>
            <a:off x="838200" y="281997"/>
            <a:ext cx="10515599" cy="1325563"/>
          </a:xfrm>
        </p:spPr>
        <p:txBody>
          <a:bodyPr>
            <a:normAutofit/>
          </a:bodyPr>
          <a:lstStyle/>
          <a:p>
            <a:r>
              <a:rPr lang="uk-UA" sz="3600" dirty="0" smtClean="0"/>
              <a:t>III. Організація освітнього процесу з використанням технологій дистанційного навчання</a:t>
            </a:r>
            <a:endParaRPr lang="uk-UA" sz="3600" dirty="0"/>
          </a:p>
        </p:txBody>
      </p:sp>
      <p:sp>
        <p:nvSpPr>
          <p:cNvPr id="120" name="Rectangle 116"/>
          <p:cNvSpPr/>
          <p:nvPr/>
        </p:nvSpPr>
        <p:spPr>
          <a:xfrm>
            <a:off x="1731856" y="5329972"/>
            <a:ext cx="8725289" cy="830997"/>
          </a:xfrm>
          <a:prstGeom prst="rect">
            <a:avLst/>
          </a:prstGeom>
        </p:spPr>
        <p:txBody>
          <a:bodyPr wrap="square">
            <a:spAutoFit/>
          </a:bodyPr>
          <a:lstStyle/>
          <a:p>
            <a:pPr>
              <a:defRPr/>
            </a:pPr>
            <a:r>
              <a:rPr lang="uk-UA" sz="1600" dirty="0"/>
              <a:t>Додаткові психолого-педагогічні та корекційно-розвиткові заняття (послуги) з використанням технологій дистанційного навчання можуть проводитися (надаватися) для осіб з особливими освітніми потребами, які здобувають освіту за очною формою в інклюзивних класах (групах)</a:t>
            </a:r>
            <a:endParaRPr lang="uk-UA" altLang="ko-KR" sz="1600" kern="0" dirty="0">
              <a:solidFill>
                <a:schemeClr val="tx1">
                  <a:lumMod val="50000"/>
                </a:schemeClr>
              </a:solidFill>
              <a:ea typeface="굴림" charset="-127"/>
              <a:cs typeface="Arial" pitchFamily="34" charset="0"/>
            </a:endParaRPr>
          </a:p>
        </p:txBody>
      </p:sp>
    </p:spTree>
    <p:extLst>
      <p:ext uri="{BB962C8B-B14F-4D97-AF65-F5344CB8AC3E}">
        <p14:creationId xmlns:p14="http://schemas.microsoft.com/office/powerpoint/2010/main" val="1032333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6362826" y="1418199"/>
            <a:ext cx="3977390" cy="2686259"/>
            <a:chOff x="1846328" y="2034540"/>
            <a:chExt cx="6132064" cy="4141488"/>
          </a:xfrm>
        </p:grpSpPr>
        <p:sp>
          <p:nvSpPr>
            <p:cNvPr id="4" name="Freeform 60"/>
            <p:cNvSpPr>
              <a:spLocks/>
            </p:cNvSpPr>
            <p:nvPr/>
          </p:nvSpPr>
          <p:spPr bwMode="auto">
            <a:xfrm>
              <a:off x="3786062" y="2101025"/>
              <a:ext cx="4192330" cy="2760990"/>
            </a:xfrm>
            <a:custGeom>
              <a:avLst/>
              <a:gdLst/>
              <a:ahLst/>
              <a:cxnLst>
                <a:cxn ang="0">
                  <a:pos x="1065" y="127"/>
                </a:cxn>
                <a:cxn ang="0">
                  <a:pos x="1051" y="139"/>
                </a:cxn>
                <a:cxn ang="0">
                  <a:pos x="279" y="0"/>
                </a:cxn>
                <a:cxn ang="0">
                  <a:pos x="0" y="524"/>
                </a:cxn>
                <a:cxn ang="0">
                  <a:pos x="791" y="706"/>
                </a:cxn>
                <a:cxn ang="0">
                  <a:pos x="1072" y="144"/>
                </a:cxn>
                <a:cxn ang="0">
                  <a:pos x="1065" y="127"/>
                </a:cxn>
              </a:cxnLst>
              <a:rect l="0" t="0" r="r" b="b"/>
              <a:pathLst>
                <a:path w="1072" h="706">
                  <a:moveTo>
                    <a:pt x="1065" y="127"/>
                  </a:moveTo>
                  <a:lnTo>
                    <a:pt x="1051" y="139"/>
                  </a:lnTo>
                  <a:lnTo>
                    <a:pt x="279" y="0"/>
                  </a:lnTo>
                  <a:lnTo>
                    <a:pt x="0" y="524"/>
                  </a:lnTo>
                  <a:lnTo>
                    <a:pt x="791" y="706"/>
                  </a:lnTo>
                  <a:lnTo>
                    <a:pt x="1072" y="144"/>
                  </a:lnTo>
                  <a:lnTo>
                    <a:pt x="1065" y="12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 name="Freeform 61"/>
            <p:cNvSpPr>
              <a:spLocks/>
            </p:cNvSpPr>
            <p:nvPr/>
          </p:nvSpPr>
          <p:spPr bwMode="auto">
            <a:xfrm>
              <a:off x="6676111" y="4697763"/>
              <a:ext cx="305039" cy="590525"/>
            </a:xfrm>
            <a:custGeom>
              <a:avLst/>
              <a:gdLst/>
              <a:ahLst/>
              <a:cxnLst>
                <a:cxn ang="0">
                  <a:pos x="25" y="1"/>
                </a:cxn>
                <a:cxn ang="0">
                  <a:pos x="33" y="16"/>
                </a:cxn>
                <a:cxn ang="0">
                  <a:pos x="33" y="52"/>
                </a:cxn>
                <a:cxn ang="0">
                  <a:pos x="25" y="64"/>
                </a:cxn>
                <a:cxn ang="0">
                  <a:pos x="0" y="50"/>
                </a:cxn>
                <a:cxn ang="0">
                  <a:pos x="1" y="3"/>
                </a:cxn>
                <a:cxn ang="0">
                  <a:pos x="25" y="1"/>
                </a:cxn>
              </a:cxnLst>
              <a:rect l="0" t="0" r="r" b="b"/>
              <a:pathLst>
                <a:path w="33" h="64">
                  <a:moveTo>
                    <a:pt x="25" y="1"/>
                  </a:moveTo>
                  <a:cubicBezTo>
                    <a:pt x="25" y="1"/>
                    <a:pt x="33" y="0"/>
                    <a:pt x="33" y="16"/>
                  </a:cubicBezTo>
                  <a:cubicBezTo>
                    <a:pt x="33" y="52"/>
                    <a:pt x="33" y="52"/>
                    <a:pt x="33" y="52"/>
                  </a:cubicBezTo>
                  <a:cubicBezTo>
                    <a:pt x="33" y="52"/>
                    <a:pt x="33" y="60"/>
                    <a:pt x="25" y="64"/>
                  </a:cubicBezTo>
                  <a:cubicBezTo>
                    <a:pt x="0" y="50"/>
                    <a:pt x="0" y="50"/>
                    <a:pt x="0" y="50"/>
                  </a:cubicBezTo>
                  <a:cubicBezTo>
                    <a:pt x="1" y="3"/>
                    <a:pt x="1" y="3"/>
                    <a:pt x="1" y="3"/>
                  </a:cubicBezTo>
                  <a:lnTo>
                    <a:pt x="25" y="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 name="Freeform 62"/>
            <p:cNvSpPr>
              <a:spLocks/>
            </p:cNvSpPr>
            <p:nvPr/>
          </p:nvSpPr>
          <p:spPr bwMode="auto">
            <a:xfrm>
              <a:off x="1846328" y="4639102"/>
              <a:ext cx="5060517" cy="1536926"/>
            </a:xfrm>
            <a:custGeom>
              <a:avLst/>
              <a:gdLst/>
              <a:ahLst/>
              <a:cxnLst>
                <a:cxn ang="0">
                  <a:pos x="0" y="149"/>
                </a:cxn>
                <a:cxn ang="0">
                  <a:pos x="57" y="145"/>
                </a:cxn>
                <a:cxn ang="0">
                  <a:pos x="489" y="0"/>
                </a:cxn>
                <a:cxn ang="0">
                  <a:pos x="1266" y="154"/>
                </a:cxn>
                <a:cxn ang="0">
                  <a:pos x="1266" y="149"/>
                </a:cxn>
                <a:cxn ang="0">
                  <a:pos x="1294" y="149"/>
                </a:cxn>
                <a:cxn ang="0">
                  <a:pos x="1294" y="166"/>
                </a:cxn>
                <a:cxn ang="0">
                  <a:pos x="775" y="393"/>
                </a:cxn>
                <a:cxn ang="0">
                  <a:pos x="0" y="166"/>
                </a:cxn>
                <a:cxn ang="0">
                  <a:pos x="0" y="149"/>
                </a:cxn>
              </a:cxnLst>
              <a:rect l="0" t="0" r="r" b="b"/>
              <a:pathLst>
                <a:path w="1294" h="393">
                  <a:moveTo>
                    <a:pt x="0" y="149"/>
                  </a:moveTo>
                  <a:lnTo>
                    <a:pt x="57" y="145"/>
                  </a:lnTo>
                  <a:lnTo>
                    <a:pt x="489" y="0"/>
                  </a:lnTo>
                  <a:lnTo>
                    <a:pt x="1266" y="154"/>
                  </a:lnTo>
                  <a:lnTo>
                    <a:pt x="1266" y="149"/>
                  </a:lnTo>
                  <a:lnTo>
                    <a:pt x="1294" y="149"/>
                  </a:lnTo>
                  <a:lnTo>
                    <a:pt x="1294" y="166"/>
                  </a:lnTo>
                  <a:lnTo>
                    <a:pt x="775" y="393"/>
                  </a:lnTo>
                  <a:lnTo>
                    <a:pt x="0" y="166"/>
                  </a:lnTo>
                  <a:lnTo>
                    <a:pt x="0" y="14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63"/>
            <p:cNvSpPr>
              <a:spLocks/>
            </p:cNvSpPr>
            <p:nvPr/>
          </p:nvSpPr>
          <p:spPr bwMode="auto">
            <a:xfrm>
              <a:off x="1846328" y="4576529"/>
              <a:ext cx="5087894" cy="1533015"/>
            </a:xfrm>
            <a:custGeom>
              <a:avLst/>
              <a:gdLst/>
              <a:ahLst/>
              <a:cxnLst>
                <a:cxn ang="0">
                  <a:pos x="24" y="61"/>
                </a:cxn>
                <a:cxn ang="0">
                  <a:pos x="208" y="0"/>
                </a:cxn>
                <a:cxn ang="0">
                  <a:pos x="521" y="62"/>
                </a:cxn>
                <a:cxn ang="0">
                  <a:pos x="521" y="22"/>
                </a:cxn>
                <a:cxn ang="0">
                  <a:pos x="549" y="21"/>
                </a:cxn>
                <a:cxn ang="0">
                  <a:pos x="550" y="33"/>
                </a:cxn>
                <a:cxn ang="0">
                  <a:pos x="550" y="60"/>
                </a:cxn>
                <a:cxn ang="0">
                  <a:pos x="549" y="70"/>
                </a:cxn>
                <a:cxn ang="0">
                  <a:pos x="549" y="70"/>
                </a:cxn>
                <a:cxn ang="0">
                  <a:pos x="549" y="70"/>
                </a:cxn>
                <a:cxn ang="0">
                  <a:pos x="328" y="166"/>
                </a:cxn>
                <a:cxn ang="0">
                  <a:pos x="0" y="69"/>
                </a:cxn>
                <a:cxn ang="0">
                  <a:pos x="24" y="61"/>
                </a:cxn>
              </a:cxnLst>
              <a:rect l="0" t="0" r="r" b="b"/>
              <a:pathLst>
                <a:path w="551" h="166">
                  <a:moveTo>
                    <a:pt x="24" y="61"/>
                  </a:moveTo>
                  <a:cubicBezTo>
                    <a:pt x="208" y="0"/>
                    <a:pt x="208" y="0"/>
                    <a:pt x="208" y="0"/>
                  </a:cubicBezTo>
                  <a:cubicBezTo>
                    <a:pt x="521" y="62"/>
                    <a:pt x="521" y="62"/>
                    <a:pt x="521" y="62"/>
                  </a:cubicBezTo>
                  <a:cubicBezTo>
                    <a:pt x="521" y="22"/>
                    <a:pt x="521" y="22"/>
                    <a:pt x="521" y="22"/>
                  </a:cubicBezTo>
                  <a:cubicBezTo>
                    <a:pt x="549" y="21"/>
                    <a:pt x="549" y="21"/>
                    <a:pt x="549" y="21"/>
                  </a:cubicBezTo>
                  <a:cubicBezTo>
                    <a:pt x="549" y="21"/>
                    <a:pt x="551" y="21"/>
                    <a:pt x="550" y="33"/>
                  </a:cubicBezTo>
                  <a:cubicBezTo>
                    <a:pt x="550" y="60"/>
                    <a:pt x="550" y="60"/>
                    <a:pt x="550" y="60"/>
                  </a:cubicBezTo>
                  <a:cubicBezTo>
                    <a:pt x="550" y="60"/>
                    <a:pt x="551" y="69"/>
                    <a:pt x="549" y="70"/>
                  </a:cubicBezTo>
                  <a:cubicBezTo>
                    <a:pt x="549" y="70"/>
                    <a:pt x="549" y="70"/>
                    <a:pt x="549" y="70"/>
                  </a:cubicBezTo>
                  <a:cubicBezTo>
                    <a:pt x="549" y="70"/>
                    <a:pt x="549" y="70"/>
                    <a:pt x="549" y="70"/>
                  </a:cubicBezTo>
                  <a:cubicBezTo>
                    <a:pt x="328" y="166"/>
                    <a:pt x="328" y="166"/>
                    <a:pt x="328" y="166"/>
                  </a:cubicBezTo>
                  <a:cubicBezTo>
                    <a:pt x="0" y="69"/>
                    <a:pt x="0" y="69"/>
                    <a:pt x="0" y="69"/>
                  </a:cubicBezTo>
                  <a:lnTo>
                    <a:pt x="24" y="61"/>
                  </a:lnTo>
                  <a:close/>
                </a:path>
              </a:pathLst>
            </a:custGeom>
            <a:gradFill>
              <a:gsLst>
                <a:gs pos="30000">
                  <a:srgbClr val="3A3A3A"/>
                </a:gs>
                <a:gs pos="35000">
                  <a:srgbClr val="CCCCCC">
                    <a:shade val="67500"/>
                    <a:satMod val="115000"/>
                  </a:srgbClr>
                </a:gs>
                <a:gs pos="59000">
                  <a:schemeClr val="bg1"/>
                </a:gs>
              </a:gsLst>
              <a:lin ang="10800000" scaled="1"/>
            </a:gradFill>
            <a:ln w="9525">
              <a:solidFill>
                <a:schemeClr val="bg1">
                  <a:lumMod val="6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64"/>
            <p:cNvSpPr>
              <a:spLocks/>
            </p:cNvSpPr>
            <p:nvPr/>
          </p:nvSpPr>
          <p:spPr bwMode="auto">
            <a:xfrm>
              <a:off x="4877164" y="5573772"/>
              <a:ext cx="856457" cy="434095"/>
            </a:xfrm>
            <a:custGeom>
              <a:avLst/>
              <a:gdLst/>
              <a:ahLst/>
              <a:cxnLst>
                <a:cxn ang="0">
                  <a:pos x="0" y="111"/>
                </a:cxn>
                <a:cxn ang="0">
                  <a:pos x="78" y="104"/>
                </a:cxn>
                <a:cxn ang="0">
                  <a:pos x="219" y="38"/>
                </a:cxn>
                <a:cxn ang="0">
                  <a:pos x="182" y="0"/>
                </a:cxn>
                <a:cxn ang="0">
                  <a:pos x="0" y="111"/>
                </a:cxn>
              </a:cxnLst>
              <a:rect l="0" t="0" r="r" b="b"/>
              <a:pathLst>
                <a:path w="219" h="111">
                  <a:moveTo>
                    <a:pt x="0" y="111"/>
                  </a:moveTo>
                  <a:lnTo>
                    <a:pt x="78" y="104"/>
                  </a:lnTo>
                  <a:lnTo>
                    <a:pt x="219" y="38"/>
                  </a:lnTo>
                  <a:lnTo>
                    <a:pt x="182" y="0"/>
                  </a:lnTo>
                  <a:lnTo>
                    <a:pt x="0" y="111"/>
                  </a:lnTo>
                  <a:close/>
                </a:path>
              </a:pathLst>
            </a:custGeom>
            <a:gradFill flip="none" rotWithShape="1">
              <a:gsLst>
                <a:gs pos="0">
                  <a:srgbClr val="3A3A3A">
                    <a:shade val="30000"/>
                    <a:satMod val="115000"/>
                  </a:srgbClr>
                </a:gs>
                <a:gs pos="50000">
                  <a:srgbClr val="3A3A3A">
                    <a:shade val="67500"/>
                    <a:satMod val="115000"/>
                  </a:srgbClr>
                </a:gs>
                <a:gs pos="100000">
                  <a:srgbClr val="3A3A3A">
                    <a:shade val="100000"/>
                    <a:satMod val="115000"/>
                  </a:srgbClr>
                </a:gs>
              </a:gsLst>
              <a:lin ang="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66"/>
            <p:cNvSpPr>
              <a:spLocks/>
            </p:cNvSpPr>
            <p:nvPr/>
          </p:nvSpPr>
          <p:spPr bwMode="auto">
            <a:xfrm>
              <a:off x="6715219" y="4772067"/>
              <a:ext cx="219002" cy="434095"/>
            </a:xfrm>
            <a:custGeom>
              <a:avLst/>
              <a:gdLst/>
              <a:ahLst/>
              <a:cxnLst>
                <a:cxn ang="0">
                  <a:pos x="23" y="47"/>
                </a:cxn>
                <a:cxn ang="0">
                  <a:pos x="15" y="41"/>
                </a:cxn>
                <a:cxn ang="0">
                  <a:pos x="0" y="26"/>
                </a:cxn>
                <a:cxn ang="0">
                  <a:pos x="2" y="0"/>
                </a:cxn>
                <a:cxn ang="0">
                  <a:pos x="22" y="0"/>
                </a:cxn>
                <a:cxn ang="0">
                  <a:pos x="23" y="12"/>
                </a:cxn>
                <a:cxn ang="0">
                  <a:pos x="23" y="40"/>
                </a:cxn>
                <a:cxn ang="0">
                  <a:pos x="23" y="47"/>
                </a:cxn>
              </a:cxnLst>
              <a:rect l="0" t="0" r="r" b="b"/>
              <a:pathLst>
                <a:path w="24" h="47">
                  <a:moveTo>
                    <a:pt x="23" y="47"/>
                  </a:moveTo>
                  <a:cubicBezTo>
                    <a:pt x="15" y="41"/>
                    <a:pt x="15" y="41"/>
                    <a:pt x="15" y="41"/>
                  </a:cubicBezTo>
                  <a:cubicBezTo>
                    <a:pt x="0" y="26"/>
                    <a:pt x="0" y="26"/>
                    <a:pt x="0" y="26"/>
                  </a:cubicBezTo>
                  <a:cubicBezTo>
                    <a:pt x="2" y="0"/>
                    <a:pt x="2" y="0"/>
                    <a:pt x="2" y="0"/>
                  </a:cubicBezTo>
                  <a:cubicBezTo>
                    <a:pt x="22" y="0"/>
                    <a:pt x="22" y="0"/>
                    <a:pt x="22" y="0"/>
                  </a:cubicBezTo>
                  <a:cubicBezTo>
                    <a:pt x="22" y="0"/>
                    <a:pt x="24" y="0"/>
                    <a:pt x="23" y="12"/>
                  </a:cubicBezTo>
                  <a:cubicBezTo>
                    <a:pt x="23" y="40"/>
                    <a:pt x="23" y="40"/>
                    <a:pt x="23" y="40"/>
                  </a:cubicBezTo>
                  <a:cubicBezTo>
                    <a:pt x="23" y="40"/>
                    <a:pt x="23" y="44"/>
                    <a:pt x="23" y="47"/>
                  </a:cubicBez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67"/>
            <p:cNvSpPr>
              <a:spLocks/>
            </p:cNvSpPr>
            <p:nvPr/>
          </p:nvSpPr>
          <p:spPr bwMode="auto">
            <a:xfrm>
              <a:off x="2057508" y="4474849"/>
              <a:ext cx="4794586" cy="1533015"/>
            </a:xfrm>
            <a:custGeom>
              <a:avLst/>
              <a:gdLst/>
              <a:ahLst/>
              <a:cxnLst>
                <a:cxn ang="0">
                  <a:pos x="158" y="54"/>
                </a:cxn>
                <a:cxn ang="0">
                  <a:pos x="189" y="83"/>
                </a:cxn>
                <a:cxn ang="0">
                  <a:pos x="435" y="0"/>
                </a:cxn>
                <a:cxn ang="0">
                  <a:pos x="1226" y="76"/>
                </a:cxn>
                <a:cxn ang="0">
                  <a:pos x="1226" y="172"/>
                </a:cxn>
                <a:cxn ang="0">
                  <a:pos x="721" y="392"/>
                </a:cxn>
                <a:cxn ang="0">
                  <a:pos x="0" y="182"/>
                </a:cxn>
                <a:cxn ang="0">
                  <a:pos x="0" y="87"/>
                </a:cxn>
                <a:cxn ang="0">
                  <a:pos x="158" y="54"/>
                </a:cxn>
              </a:cxnLst>
              <a:rect l="0" t="0" r="r" b="b"/>
              <a:pathLst>
                <a:path w="1226" h="392">
                  <a:moveTo>
                    <a:pt x="158" y="54"/>
                  </a:moveTo>
                  <a:lnTo>
                    <a:pt x="189" y="83"/>
                  </a:lnTo>
                  <a:lnTo>
                    <a:pt x="435" y="0"/>
                  </a:lnTo>
                  <a:lnTo>
                    <a:pt x="1226" y="76"/>
                  </a:lnTo>
                  <a:lnTo>
                    <a:pt x="1226" y="172"/>
                  </a:lnTo>
                  <a:lnTo>
                    <a:pt x="721" y="392"/>
                  </a:lnTo>
                  <a:lnTo>
                    <a:pt x="0" y="182"/>
                  </a:lnTo>
                  <a:lnTo>
                    <a:pt x="0" y="87"/>
                  </a:lnTo>
                  <a:lnTo>
                    <a:pt x="158" y="54"/>
                  </a:lnTo>
                  <a:close/>
                </a:path>
              </a:pathLst>
            </a:custGeom>
            <a:gradFill>
              <a:gsLst>
                <a:gs pos="0">
                  <a:schemeClr val="bg1">
                    <a:lumMod val="75000"/>
                  </a:schemeClr>
                </a:gs>
                <a:gs pos="41000">
                  <a:schemeClr val="bg1">
                    <a:lumMod val="50000"/>
                  </a:schemeClr>
                </a:gs>
                <a:gs pos="42000">
                  <a:schemeClr val="bg1">
                    <a:shade val="100000"/>
                    <a:satMod val="115000"/>
                  </a:schemeClr>
                </a:gs>
                <a:gs pos="100000">
                  <a:schemeClr val="bg1">
                    <a:lumMod val="50000"/>
                  </a:schemeClr>
                </a:gs>
              </a:gsLst>
              <a:lin ang="10800000" scaled="1"/>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68"/>
            <p:cNvSpPr>
              <a:spLocks/>
            </p:cNvSpPr>
            <p:nvPr/>
          </p:nvSpPr>
          <p:spPr bwMode="auto">
            <a:xfrm>
              <a:off x="3758688" y="2034540"/>
              <a:ext cx="4192330" cy="2764904"/>
            </a:xfrm>
            <a:custGeom>
              <a:avLst/>
              <a:gdLst/>
              <a:ahLst/>
              <a:cxnLst>
                <a:cxn ang="0">
                  <a:pos x="791" y="707"/>
                </a:cxn>
                <a:cxn ang="0">
                  <a:pos x="1072" y="144"/>
                </a:cxn>
                <a:cxn ang="0">
                  <a:pos x="279" y="0"/>
                </a:cxn>
                <a:cxn ang="0">
                  <a:pos x="0" y="525"/>
                </a:cxn>
                <a:cxn ang="0">
                  <a:pos x="791" y="707"/>
                </a:cxn>
              </a:cxnLst>
              <a:rect l="0" t="0" r="r" b="b"/>
              <a:pathLst>
                <a:path w="1072" h="707">
                  <a:moveTo>
                    <a:pt x="791" y="707"/>
                  </a:moveTo>
                  <a:lnTo>
                    <a:pt x="1072" y="144"/>
                  </a:lnTo>
                  <a:lnTo>
                    <a:pt x="279" y="0"/>
                  </a:lnTo>
                  <a:lnTo>
                    <a:pt x="0" y="525"/>
                  </a:lnTo>
                  <a:lnTo>
                    <a:pt x="791" y="707"/>
                  </a:lnTo>
                  <a:close/>
                </a:path>
              </a:pathLst>
            </a:custGeom>
            <a:gradFill flip="none" rotWithShape="1">
              <a:gsLst>
                <a:gs pos="0">
                  <a:srgbClr val="000000"/>
                </a:gs>
                <a:gs pos="50000">
                  <a:srgbClr val="4D4D4D">
                    <a:shade val="67500"/>
                    <a:satMod val="115000"/>
                  </a:srgbClr>
                </a:gs>
                <a:gs pos="100000">
                  <a:schemeClr val="bg1">
                    <a:lumMod val="50000"/>
                  </a:schemeClr>
                </a:gs>
              </a:gsLst>
              <a:lin ang="18000000" scaled="0"/>
              <a:tileRect/>
            </a:gradFill>
            <a:ln w="9525">
              <a:solidFill>
                <a:schemeClr val="bg1">
                  <a:lumMod val="6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69"/>
            <p:cNvSpPr>
              <a:spLocks/>
            </p:cNvSpPr>
            <p:nvPr/>
          </p:nvSpPr>
          <p:spPr bwMode="auto">
            <a:xfrm>
              <a:off x="2057508" y="4087687"/>
              <a:ext cx="4794586" cy="1579944"/>
            </a:xfrm>
            <a:custGeom>
              <a:avLst/>
              <a:gdLst/>
              <a:ahLst/>
              <a:cxnLst>
                <a:cxn ang="0">
                  <a:pos x="0" y="191"/>
                </a:cxn>
                <a:cxn ang="0">
                  <a:pos x="435" y="0"/>
                </a:cxn>
                <a:cxn ang="0">
                  <a:pos x="1226" y="182"/>
                </a:cxn>
                <a:cxn ang="0">
                  <a:pos x="721" y="404"/>
                </a:cxn>
                <a:cxn ang="0">
                  <a:pos x="0" y="191"/>
                </a:cxn>
              </a:cxnLst>
              <a:rect l="0" t="0" r="r" b="b"/>
              <a:pathLst>
                <a:path w="1226" h="404">
                  <a:moveTo>
                    <a:pt x="0" y="191"/>
                  </a:moveTo>
                  <a:lnTo>
                    <a:pt x="435" y="0"/>
                  </a:lnTo>
                  <a:lnTo>
                    <a:pt x="1226" y="182"/>
                  </a:lnTo>
                  <a:lnTo>
                    <a:pt x="721" y="404"/>
                  </a:lnTo>
                  <a:lnTo>
                    <a:pt x="0" y="19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70"/>
            <p:cNvSpPr>
              <a:spLocks/>
            </p:cNvSpPr>
            <p:nvPr/>
          </p:nvSpPr>
          <p:spPr bwMode="auto">
            <a:xfrm>
              <a:off x="2057508" y="4799444"/>
              <a:ext cx="4794586" cy="868187"/>
            </a:xfrm>
            <a:custGeom>
              <a:avLst/>
              <a:gdLst/>
              <a:ahLst/>
              <a:cxnLst>
                <a:cxn ang="0">
                  <a:pos x="721" y="217"/>
                </a:cxn>
                <a:cxn ang="0">
                  <a:pos x="5" y="7"/>
                </a:cxn>
                <a:cxn ang="0">
                  <a:pos x="0" y="9"/>
                </a:cxn>
                <a:cxn ang="0">
                  <a:pos x="721" y="222"/>
                </a:cxn>
                <a:cxn ang="0">
                  <a:pos x="1226" y="0"/>
                </a:cxn>
                <a:cxn ang="0">
                  <a:pos x="1219" y="0"/>
                </a:cxn>
                <a:cxn ang="0">
                  <a:pos x="721" y="217"/>
                </a:cxn>
              </a:cxnLst>
              <a:rect l="0" t="0" r="r" b="b"/>
              <a:pathLst>
                <a:path w="1226" h="222">
                  <a:moveTo>
                    <a:pt x="721" y="217"/>
                  </a:moveTo>
                  <a:lnTo>
                    <a:pt x="5" y="7"/>
                  </a:lnTo>
                  <a:lnTo>
                    <a:pt x="0" y="9"/>
                  </a:lnTo>
                  <a:lnTo>
                    <a:pt x="721" y="222"/>
                  </a:lnTo>
                  <a:lnTo>
                    <a:pt x="1226" y="0"/>
                  </a:lnTo>
                  <a:lnTo>
                    <a:pt x="1219" y="0"/>
                  </a:lnTo>
                  <a:lnTo>
                    <a:pt x="721" y="2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71"/>
            <p:cNvSpPr>
              <a:spLocks/>
            </p:cNvSpPr>
            <p:nvPr/>
          </p:nvSpPr>
          <p:spPr bwMode="auto">
            <a:xfrm>
              <a:off x="2225672" y="4584350"/>
              <a:ext cx="4591226" cy="969866"/>
            </a:xfrm>
            <a:custGeom>
              <a:avLst/>
              <a:gdLst/>
              <a:ahLst/>
              <a:cxnLst>
                <a:cxn ang="0">
                  <a:pos x="9" y="15"/>
                </a:cxn>
                <a:cxn ang="0">
                  <a:pos x="0" y="19"/>
                </a:cxn>
                <a:cxn ang="0">
                  <a:pos x="291" y="105"/>
                </a:cxn>
                <a:cxn ang="0">
                  <a:pos x="497" y="23"/>
                </a:cxn>
                <a:cxn ang="0">
                  <a:pos x="255" y="0"/>
                </a:cxn>
                <a:cxn ang="0">
                  <a:pos x="9" y="15"/>
                </a:cxn>
              </a:cxnLst>
              <a:rect l="0" t="0" r="r" b="b"/>
              <a:pathLst>
                <a:path w="497" h="105">
                  <a:moveTo>
                    <a:pt x="9" y="15"/>
                  </a:moveTo>
                  <a:cubicBezTo>
                    <a:pt x="0" y="19"/>
                    <a:pt x="0" y="19"/>
                    <a:pt x="0" y="19"/>
                  </a:cubicBezTo>
                  <a:cubicBezTo>
                    <a:pt x="291" y="105"/>
                    <a:pt x="291" y="105"/>
                    <a:pt x="291" y="105"/>
                  </a:cubicBezTo>
                  <a:cubicBezTo>
                    <a:pt x="291" y="105"/>
                    <a:pt x="433" y="33"/>
                    <a:pt x="497" y="23"/>
                  </a:cubicBezTo>
                  <a:cubicBezTo>
                    <a:pt x="255" y="0"/>
                    <a:pt x="255" y="0"/>
                    <a:pt x="255" y="0"/>
                  </a:cubicBezTo>
                  <a:lnTo>
                    <a:pt x="9" y="15"/>
                  </a:lnTo>
                  <a:close/>
                </a:path>
              </a:pathLst>
            </a:custGeom>
            <a:gradFill flip="none" rotWithShape="1">
              <a:gsLst>
                <a:gs pos="0">
                  <a:srgbClr val="8C8C8C">
                    <a:shade val="30000"/>
                    <a:satMod val="115000"/>
                  </a:srgbClr>
                </a:gs>
                <a:gs pos="50000">
                  <a:srgbClr val="8C8C8C">
                    <a:shade val="67500"/>
                    <a:satMod val="115000"/>
                  </a:srgbClr>
                </a:gs>
                <a:gs pos="100000">
                  <a:srgbClr val="8C8C8C">
                    <a:shade val="100000"/>
                    <a:satMod val="115000"/>
                    <a:alpha val="67000"/>
                  </a:srgbClr>
                </a:gs>
              </a:gsLst>
              <a:lin ang="108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72"/>
            <p:cNvSpPr>
              <a:spLocks/>
            </p:cNvSpPr>
            <p:nvPr/>
          </p:nvSpPr>
          <p:spPr bwMode="auto">
            <a:xfrm>
              <a:off x="2077063" y="4087687"/>
              <a:ext cx="4755478" cy="1376584"/>
            </a:xfrm>
            <a:custGeom>
              <a:avLst/>
              <a:gdLst/>
              <a:ahLst/>
              <a:cxnLst>
                <a:cxn ang="0">
                  <a:pos x="180" y="0"/>
                </a:cxn>
                <a:cxn ang="0">
                  <a:pos x="0" y="61"/>
                </a:cxn>
                <a:cxn ang="0">
                  <a:pos x="307" y="149"/>
                </a:cxn>
                <a:cxn ang="0">
                  <a:pos x="515" y="78"/>
                </a:cxn>
                <a:cxn ang="0">
                  <a:pos x="180" y="0"/>
                </a:cxn>
              </a:cxnLst>
              <a:rect l="0" t="0" r="r" b="b"/>
              <a:pathLst>
                <a:path w="515" h="149">
                  <a:moveTo>
                    <a:pt x="180" y="0"/>
                  </a:moveTo>
                  <a:cubicBezTo>
                    <a:pt x="180" y="0"/>
                    <a:pt x="62" y="19"/>
                    <a:pt x="0" y="61"/>
                  </a:cubicBezTo>
                  <a:cubicBezTo>
                    <a:pt x="307" y="149"/>
                    <a:pt x="307" y="149"/>
                    <a:pt x="307" y="149"/>
                  </a:cubicBezTo>
                  <a:cubicBezTo>
                    <a:pt x="307" y="149"/>
                    <a:pt x="447" y="78"/>
                    <a:pt x="515" y="78"/>
                  </a:cubicBezTo>
                  <a:lnTo>
                    <a:pt x="180" y="0"/>
                  </a:lnTo>
                  <a:close/>
                </a:path>
              </a:pathLst>
            </a:custGeom>
            <a:gradFill flip="none" rotWithShape="1">
              <a:gsLst>
                <a:gs pos="12000">
                  <a:schemeClr val="tx1">
                    <a:lumMod val="50000"/>
                  </a:schemeClr>
                </a:gs>
                <a:gs pos="63000">
                  <a:schemeClr val="bg1"/>
                </a:gs>
                <a:gs pos="100000">
                  <a:schemeClr val="bg1">
                    <a:lumMod val="75000"/>
                  </a:schemeClr>
                </a:gs>
              </a:gsLst>
              <a:lin ang="8100000" scaled="1"/>
              <a:tileRect/>
            </a:gradFill>
            <a:ln w="9525">
              <a:solidFill>
                <a:schemeClr val="bg1">
                  <a:lumMod val="6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38" name="Straight Connector 37"/>
          <p:cNvCxnSpPr/>
          <p:nvPr/>
        </p:nvCxnSpPr>
        <p:spPr>
          <a:xfrm rot="5400000">
            <a:off x="3387872" y="4023420"/>
            <a:ext cx="5257800" cy="1588"/>
          </a:xfrm>
          <a:prstGeom prst="line">
            <a:avLst/>
          </a:prstGeom>
          <a:ln>
            <a:solidFill>
              <a:schemeClr val="tx1">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6752049" y="4772655"/>
            <a:ext cx="2817146" cy="1754326"/>
          </a:xfrm>
          <a:prstGeom prst="rect">
            <a:avLst/>
          </a:prstGeom>
        </p:spPr>
        <p:txBody>
          <a:bodyPr wrap="square">
            <a:spAutoFit/>
          </a:bodyPr>
          <a:lstStyle/>
          <a:p>
            <a:pPr algn="ctr"/>
            <a:r>
              <a:rPr lang="uk-UA" dirty="0" smtClean="0"/>
              <a:t>змістовне, дидактичне та методичне наповнення електронних освітніх ресурсів з навчальних предметів (інтегрованих курсів).</a:t>
            </a:r>
            <a:endParaRPr lang="uk-UA" dirty="0">
              <a:solidFill>
                <a:schemeClr val="tx1">
                  <a:lumMod val="50000"/>
                </a:schemeClr>
              </a:solidFill>
            </a:endParaRPr>
          </a:p>
        </p:txBody>
      </p:sp>
      <p:sp>
        <p:nvSpPr>
          <p:cNvPr id="40" name="Rounded Rectangle 39"/>
          <p:cNvSpPr/>
          <p:nvPr/>
        </p:nvSpPr>
        <p:spPr>
          <a:xfrm>
            <a:off x="2346585" y="4417874"/>
            <a:ext cx="2819400" cy="304800"/>
          </a:xfrm>
          <a:prstGeom prst="round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5400000" scaled="1"/>
            <a:tileRect/>
          </a:gra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2346585" y="4890208"/>
            <a:ext cx="2819400" cy="1200329"/>
          </a:xfrm>
          <a:prstGeom prst="rect">
            <a:avLst/>
          </a:prstGeom>
        </p:spPr>
        <p:txBody>
          <a:bodyPr wrap="square">
            <a:spAutoFit/>
          </a:bodyPr>
          <a:lstStyle/>
          <a:p>
            <a:pPr algn="ctr"/>
            <a:r>
              <a:rPr lang="uk-UA" dirty="0" smtClean="0"/>
              <a:t>рекомендації щодо організації дистанційного навчання в закладах освіти;</a:t>
            </a:r>
            <a:endParaRPr lang="uk-UA" dirty="0">
              <a:solidFill>
                <a:schemeClr val="tx1">
                  <a:lumMod val="50000"/>
                </a:schemeClr>
              </a:solidFill>
            </a:endParaRPr>
          </a:p>
        </p:txBody>
      </p:sp>
      <p:sp>
        <p:nvSpPr>
          <p:cNvPr id="43" name="Rounded Rectangle 42"/>
          <p:cNvSpPr/>
          <p:nvPr/>
        </p:nvSpPr>
        <p:spPr>
          <a:xfrm>
            <a:off x="6752049" y="4417874"/>
            <a:ext cx="2819400" cy="304800"/>
          </a:xfrm>
          <a:prstGeom prst="roundRect">
            <a:avLst/>
          </a:prstGeom>
          <a:gradFill flip="none" rotWithShape="1">
            <a:gsLst>
              <a:gs pos="0">
                <a:srgbClr val="4D4D4D">
                  <a:shade val="30000"/>
                  <a:satMod val="115000"/>
                </a:srgbClr>
              </a:gs>
              <a:gs pos="50000">
                <a:srgbClr val="4D4D4D">
                  <a:shade val="67500"/>
                  <a:satMod val="115000"/>
                </a:srgbClr>
              </a:gs>
              <a:gs pos="100000">
                <a:srgbClr val="4D4D4D">
                  <a:shade val="100000"/>
                  <a:satMod val="115000"/>
                </a:srgbClr>
              </a:gs>
            </a:gsLst>
            <a:lin ang="5400000" scaled="1"/>
            <a:tileRect/>
          </a:gradFill>
          <a:ln w="127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7343931" y="4091066"/>
            <a:ext cx="1828800" cy="338554"/>
          </a:xfrm>
          <a:prstGeom prst="rect">
            <a:avLst/>
          </a:prstGeom>
        </p:spPr>
        <p:txBody>
          <a:bodyPr wrap="square">
            <a:spAutoFit/>
          </a:bodyPr>
          <a:lstStyle/>
          <a:p>
            <a:r>
              <a:rPr lang="en-US" sz="1600" b="1" kern="0" dirty="0">
                <a:solidFill>
                  <a:schemeClr val="bg1"/>
                </a:solidFill>
                <a:ea typeface="굴림" charset="-127"/>
                <a:cs typeface="Arial" pitchFamily="34" charset="0"/>
              </a:rPr>
              <a:t>Example Text </a:t>
            </a:r>
            <a:endParaRPr lang="en-US" sz="1600" b="1" dirty="0">
              <a:solidFill>
                <a:schemeClr val="bg1"/>
              </a:solidFill>
            </a:endParaRPr>
          </a:p>
        </p:txBody>
      </p:sp>
      <p:grpSp>
        <p:nvGrpSpPr>
          <p:cNvPr id="46" name="Group 45"/>
          <p:cNvGrpSpPr/>
          <p:nvPr/>
        </p:nvGrpSpPr>
        <p:grpSpPr>
          <a:xfrm>
            <a:off x="1833544" y="1743108"/>
            <a:ext cx="4054896" cy="2407033"/>
            <a:chOff x="1981200" y="3200400"/>
            <a:chExt cx="4792980" cy="2845168"/>
          </a:xfrm>
        </p:grpSpPr>
        <p:sp>
          <p:nvSpPr>
            <p:cNvPr id="47" name="Freeform 33"/>
            <p:cNvSpPr>
              <a:spLocks/>
            </p:cNvSpPr>
            <p:nvPr/>
          </p:nvSpPr>
          <p:spPr bwMode="auto">
            <a:xfrm>
              <a:off x="2053500" y="4637868"/>
              <a:ext cx="4720680" cy="1407700"/>
            </a:xfrm>
            <a:custGeom>
              <a:avLst/>
              <a:gdLst/>
              <a:ahLst/>
              <a:cxnLst>
                <a:cxn ang="0">
                  <a:pos x="0" y="126"/>
                </a:cxn>
                <a:cxn ang="0">
                  <a:pos x="47" y="121"/>
                </a:cxn>
                <a:cxn ang="0">
                  <a:pos x="413" y="0"/>
                </a:cxn>
                <a:cxn ang="0">
                  <a:pos x="1087" y="123"/>
                </a:cxn>
                <a:cxn ang="0">
                  <a:pos x="1087" y="118"/>
                </a:cxn>
                <a:cxn ang="0">
                  <a:pos x="1110" y="118"/>
                </a:cxn>
                <a:cxn ang="0">
                  <a:pos x="1110" y="133"/>
                </a:cxn>
                <a:cxn ang="0">
                  <a:pos x="657" y="331"/>
                </a:cxn>
                <a:cxn ang="0">
                  <a:pos x="0" y="140"/>
                </a:cxn>
                <a:cxn ang="0">
                  <a:pos x="0" y="126"/>
                </a:cxn>
              </a:cxnLst>
              <a:rect l="0" t="0" r="r" b="b"/>
              <a:pathLst>
                <a:path w="1110" h="331">
                  <a:moveTo>
                    <a:pt x="0" y="126"/>
                  </a:moveTo>
                  <a:lnTo>
                    <a:pt x="47" y="121"/>
                  </a:lnTo>
                  <a:lnTo>
                    <a:pt x="413" y="0"/>
                  </a:lnTo>
                  <a:lnTo>
                    <a:pt x="1087" y="123"/>
                  </a:lnTo>
                  <a:lnTo>
                    <a:pt x="1087" y="118"/>
                  </a:lnTo>
                  <a:lnTo>
                    <a:pt x="1110" y="118"/>
                  </a:lnTo>
                  <a:lnTo>
                    <a:pt x="1110" y="133"/>
                  </a:lnTo>
                  <a:lnTo>
                    <a:pt x="657" y="331"/>
                  </a:lnTo>
                  <a:lnTo>
                    <a:pt x="0" y="140"/>
                  </a:lnTo>
                  <a:lnTo>
                    <a:pt x="0" y="126"/>
                  </a:lnTo>
                  <a:close/>
                </a:path>
              </a:pathLst>
            </a:custGeom>
            <a:solidFill>
              <a:srgbClr val="1A1A1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34"/>
            <p:cNvSpPr>
              <a:spLocks/>
            </p:cNvSpPr>
            <p:nvPr/>
          </p:nvSpPr>
          <p:spPr bwMode="auto">
            <a:xfrm>
              <a:off x="2053500" y="4578328"/>
              <a:ext cx="4720680" cy="1407700"/>
            </a:xfrm>
            <a:custGeom>
              <a:avLst/>
              <a:gdLst/>
              <a:ahLst/>
              <a:cxnLst>
                <a:cxn ang="0">
                  <a:pos x="47" y="121"/>
                </a:cxn>
                <a:cxn ang="0">
                  <a:pos x="413" y="0"/>
                </a:cxn>
                <a:cxn ang="0">
                  <a:pos x="1056" y="118"/>
                </a:cxn>
                <a:cxn ang="0">
                  <a:pos x="1068" y="125"/>
                </a:cxn>
                <a:cxn ang="0">
                  <a:pos x="1110" y="132"/>
                </a:cxn>
                <a:cxn ang="0">
                  <a:pos x="1110" y="132"/>
                </a:cxn>
                <a:cxn ang="0">
                  <a:pos x="657" y="331"/>
                </a:cxn>
                <a:cxn ang="0">
                  <a:pos x="0" y="140"/>
                </a:cxn>
                <a:cxn ang="0">
                  <a:pos x="47" y="121"/>
                </a:cxn>
              </a:cxnLst>
              <a:rect l="0" t="0" r="r" b="b"/>
              <a:pathLst>
                <a:path w="1110" h="331">
                  <a:moveTo>
                    <a:pt x="47" y="121"/>
                  </a:moveTo>
                  <a:lnTo>
                    <a:pt x="413" y="0"/>
                  </a:lnTo>
                  <a:lnTo>
                    <a:pt x="1056" y="118"/>
                  </a:lnTo>
                  <a:lnTo>
                    <a:pt x="1068" y="125"/>
                  </a:lnTo>
                  <a:lnTo>
                    <a:pt x="1110" y="132"/>
                  </a:lnTo>
                  <a:lnTo>
                    <a:pt x="1110" y="132"/>
                  </a:lnTo>
                  <a:lnTo>
                    <a:pt x="657" y="331"/>
                  </a:lnTo>
                  <a:lnTo>
                    <a:pt x="0" y="140"/>
                  </a:lnTo>
                  <a:lnTo>
                    <a:pt x="47" y="121"/>
                  </a:lnTo>
                  <a:close/>
                </a:path>
              </a:pathLst>
            </a:custGeom>
            <a:gradFill flip="none" rotWithShape="1">
              <a:gsLst>
                <a:gs pos="53000">
                  <a:srgbClr val="000000"/>
                </a:gs>
                <a:gs pos="70000">
                  <a:schemeClr val="bg1">
                    <a:lumMod val="50000"/>
                    <a:shade val="67500"/>
                    <a:satMod val="115000"/>
                  </a:schemeClr>
                </a:gs>
                <a:gs pos="100000">
                  <a:schemeClr val="bg1">
                    <a:lumMod val="50000"/>
                    <a:shade val="100000"/>
                    <a:satMod val="115000"/>
                  </a:schemeClr>
                </a:gs>
              </a:gsLst>
              <a:lin ang="0" scaled="1"/>
              <a:tileRect/>
            </a:gradFill>
            <a:ln w="9525">
              <a:solidFill>
                <a:schemeClr val="bg1">
                  <a:lumMod val="6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35"/>
            <p:cNvSpPr>
              <a:spLocks/>
            </p:cNvSpPr>
            <p:nvPr/>
          </p:nvSpPr>
          <p:spPr bwMode="auto">
            <a:xfrm>
              <a:off x="2253383" y="4489019"/>
              <a:ext cx="4342176" cy="1407700"/>
            </a:xfrm>
            <a:custGeom>
              <a:avLst/>
              <a:gdLst/>
              <a:ahLst/>
              <a:cxnLst>
                <a:cxn ang="0">
                  <a:pos x="135" y="45"/>
                </a:cxn>
                <a:cxn ang="0">
                  <a:pos x="158" y="68"/>
                </a:cxn>
                <a:cxn ang="0">
                  <a:pos x="366" y="0"/>
                </a:cxn>
                <a:cxn ang="0">
                  <a:pos x="1021" y="68"/>
                </a:cxn>
                <a:cxn ang="0">
                  <a:pos x="1021" y="158"/>
                </a:cxn>
                <a:cxn ang="0">
                  <a:pos x="610" y="331"/>
                </a:cxn>
                <a:cxn ang="0">
                  <a:pos x="0" y="151"/>
                </a:cxn>
                <a:cxn ang="0">
                  <a:pos x="0" y="71"/>
                </a:cxn>
                <a:cxn ang="0">
                  <a:pos x="135" y="45"/>
                </a:cxn>
              </a:cxnLst>
              <a:rect l="0" t="0" r="r" b="b"/>
              <a:pathLst>
                <a:path w="1021" h="331">
                  <a:moveTo>
                    <a:pt x="135" y="45"/>
                  </a:moveTo>
                  <a:lnTo>
                    <a:pt x="158" y="68"/>
                  </a:lnTo>
                  <a:lnTo>
                    <a:pt x="366" y="0"/>
                  </a:lnTo>
                  <a:lnTo>
                    <a:pt x="1021" y="68"/>
                  </a:lnTo>
                  <a:lnTo>
                    <a:pt x="1021" y="158"/>
                  </a:lnTo>
                  <a:lnTo>
                    <a:pt x="610" y="331"/>
                  </a:lnTo>
                  <a:lnTo>
                    <a:pt x="0" y="151"/>
                  </a:lnTo>
                  <a:lnTo>
                    <a:pt x="0" y="71"/>
                  </a:lnTo>
                  <a:lnTo>
                    <a:pt x="135" y="45"/>
                  </a:lnTo>
                  <a:close/>
                </a:path>
              </a:pathLst>
            </a:custGeom>
            <a:gradFill flip="none" rotWithShape="1">
              <a:gsLst>
                <a:gs pos="0">
                  <a:srgbClr val="B3B3B3">
                    <a:shade val="30000"/>
                    <a:satMod val="115000"/>
                  </a:srgbClr>
                </a:gs>
                <a:gs pos="50000">
                  <a:srgbClr val="B3B3B3">
                    <a:shade val="67500"/>
                    <a:satMod val="115000"/>
                  </a:srgbClr>
                </a:gs>
                <a:gs pos="100000">
                  <a:srgbClr val="B3B3B3">
                    <a:shade val="100000"/>
                    <a:satMod val="115000"/>
                  </a:srgbClr>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0" name="Freeform 36"/>
            <p:cNvSpPr>
              <a:spLocks/>
            </p:cNvSpPr>
            <p:nvPr/>
          </p:nvSpPr>
          <p:spPr bwMode="auto">
            <a:xfrm>
              <a:off x="2334189" y="4276376"/>
              <a:ext cx="4261371" cy="1275859"/>
            </a:xfrm>
            <a:custGeom>
              <a:avLst/>
              <a:gdLst/>
              <a:ahLst/>
              <a:cxnLst>
                <a:cxn ang="0">
                  <a:pos x="1002" y="118"/>
                </a:cxn>
                <a:cxn ang="0">
                  <a:pos x="586" y="300"/>
                </a:cxn>
                <a:cxn ang="0">
                  <a:pos x="0" y="118"/>
                </a:cxn>
                <a:cxn ang="0">
                  <a:pos x="352" y="0"/>
                </a:cxn>
                <a:cxn ang="0">
                  <a:pos x="1002" y="118"/>
                </a:cxn>
              </a:cxnLst>
              <a:rect l="0" t="0" r="r" b="b"/>
              <a:pathLst>
                <a:path w="1002" h="300">
                  <a:moveTo>
                    <a:pt x="1002" y="118"/>
                  </a:moveTo>
                  <a:lnTo>
                    <a:pt x="586" y="300"/>
                  </a:lnTo>
                  <a:lnTo>
                    <a:pt x="0" y="118"/>
                  </a:lnTo>
                  <a:lnTo>
                    <a:pt x="352" y="0"/>
                  </a:lnTo>
                  <a:lnTo>
                    <a:pt x="1002" y="118"/>
                  </a:lnTo>
                  <a:close/>
                </a:path>
              </a:pathLst>
            </a:custGeom>
            <a:solidFill>
              <a:schemeClr val="bg1">
                <a:lumMod val="85000"/>
              </a:schemeClr>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Freeform 37"/>
            <p:cNvSpPr>
              <a:spLocks/>
            </p:cNvSpPr>
            <p:nvPr/>
          </p:nvSpPr>
          <p:spPr bwMode="auto">
            <a:xfrm>
              <a:off x="4707288" y="4578328"/>
              <a:ext cx="1352411" cy="935630"/>
            </a:xfrm>
            <a:custGeom>
              <a:avLst/>
              <a:gdLst/>
              <a:ahLst/>
              <a:cxnLst>
                <a:cxn ang="0">
                  <a:pos x="318" y="26"/>
                </a:cxn>
                <a:cxn ang="0">
                  <a:pos x="47" y="220"/>
                </a:cxn>
                <a:cxn ang="0">
                  <a:pos x="0" y="158"/>
                </a:cxn>
                <a:cxn ang="0">
                  <a:pos x="184" y="0"/>
                </a:cxn>
                <a:cxn ang="0">
                  <a:pos x="318" y="26"/>
                </a:cxn>
              </a:cxnLst>
              <a:rect l="0" t="0" r="r" b="b"/>
              <a:pathLst>
                <a:path w="318" h="220">
                  <a:moveTo>
                    <a:pt x="318" y="26"/>
                  </a:moveTo>
                  <a:lnTo>
                    <a:pt x="47" y="220"/>
                  </a:lnTo>
                  <a:lnTo>
                    <a:pt x="0" y="158"/>
                  </a:lnTo>
                  <a:lnTo>
                    <a:pt x="184" y="0"/>
                  </a:lnTo>
                  <a:lnTo>
                    <a:pt x="318" y="26"/>
                  </a:lnTo>
                  <a:close/>
                </a:path>
              </a:pathLst>
            </a:custGeom>
            <a:gradFill flip="none" rotWithShape="1">
              <a:gsLst>
                <a:gs pos="0">
                  <a:srgbClr val="8C8C8C">
                    <a:shade val="30000"/>
                    <a:satMod val="115000"/>
                  </a:srgbClr>
                </a:gs>
                <a:gs pos="50000">
                  <a:srgbClr val="8C8C8C">
                    <a:shade val="67500"/>
                    <a:satMod val="115000"/>
                  </a:srgbClr>
                </a:gs>
                <a:gs pos="100000">
                  <a:srgbClr val="8C8C8C">
                    <a:shade val="100000"/>
                    <a:satMod val="115000"/>
                  </a:srgbClr>
                </a:gs>
              </a:gsLst>
              <a:lin ang="162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Freeform 38"/>
            <p:cNvSpPr>
              <a:spLocks/>
            </p:cNvSpPr>
            <p:nvPr/>
          </p:nvSpPr>
          <p:spPr bwMode="auto">
            <a:xfrm>
              <a:off x="2074763" y="3242929"/>
              <a:ext cx="3967924" cy="2322064"/>
            </a:xfrm>
            <a:custGeom>
              <a:avLst/>
              <a:gdLst/>
              <a:ahLst/>
              <a:cxnLst>
                <a:cxn ang="0">
                  <a:pos x="0" y="342"/>
                </a:cxn>
                <a:cxn ang="0">
                  <a:pos x="42" y="338"/>
                </a:cxn>
                <a:cxn ang="0">
                  <a:pos x="302" y="0"/>
                </a:cxn>
                <a:cxn ang="0">
                  <a:pos x="902" y="109"/>
                </a:cxn>
                <a:cxn ang="0">
                  <a:pos x="902" y="104"/>
                </a:cxn>
                <a:cxn ang="0">
                  <a:pos x="926" y="104"/>
                </a:cxn>
                <a:cxn ang="0">
                  <a:pos x="933" y="111"/>
                </a:cxn>
                <a:cxn ang="0">
                  <a:pos x="656" y="546"/>
                </a:cxn>
                <a:cxn ang="0">
                  <a:pos x="0" y="357"/>
                </a:cxn>
                <a:cxn ang="0">
                  <a:pos x="0" y="342"/>
                </a:cxn>
              </a:cxnLst>
              <a:rect l="0" t="0" r="r" b="b"/>
              <a:pathLst>
                <a:path w="933" h="546">
                  <a:moveTo>
                    <a:pt x="0" y="342"/>
                  </a:moveTo>
                  <a:lnTo>
                    <a:pt x="42" y="338"/>
                  </a:lnTo>
                  <a:lnTo>
                    <a:pt x="302" y="0"/>
                  </a:lnTo>
                  <a:lnTo>
                    <a:pt x="902" y="109"/>
                  </a:lnTo>
                  <a:lnTo>
                    <a:pt x="902" y="104"/>
                  </a:lnTo>
                  <a:lnTo>
                    <a:pt x="926" y="104"/>
                  </a:lnTo>
                  <a:lnTo>
                    <a:pt x="933" y="111"/>
                  </a:lnTo>
                  <a:lnTo>
                    <a:pt x="656" y="546"/>
                  </a:lnTo>
                  <a:lnTo>
                    <a:pt x="0" y="357"/>
                  </a:lnTo>
                  <a:lnTo>
                    <a:pt x="0" y="342"/>
                  </a:lnTo>
                  <a:close/>
                </a:path>
              </a:pathLst>
            </a:custGeom>
            <a:solidFill>
              <a:srgbClr val="1A1A1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39"/>
            <p:cNvSpPr>
              <a:spLocks/>
            </p:cNvSpPr>
            <p:nvPr/>
          </p:nvSpPr>
          <p:spPr bwMode="auto">
            <a:xfrm>
              <a:off x="2215109" y="3200400"/>
              <a:ext cx="3797810" cy="2313559"/>
            </a:xfrm>
            <a:custGeom>
              <a:avLst/>
              <a:gdLst/>
              <a:ahLst/>
              <a:cxnLst>
                <a:cxn ang="0">
                  <a:pos x="619" y="544"/>
                </a:cxn>
                <a:cxn ang="0">
                  <a:pos x="893" y="114"/>
                </a:cxn>
                <a:cxn ang="0">
                  <a:pos x="269" y="0"/>
                </a:cxn>
                <a:cxn ang="0">
                  <a:pos x="0" y="343"/>
                </a:cxn>
                <a:cxn ang="0">
                  <a:pos x="619" y="544"/>
                </a:cxn>
                <a:cxn ang="0">
                  <a:pos x="619" y="544"/>
                </a:cxn>
              </a:cxnLst>
              <a:rect l="0" t="0" r="r" b="b"/>
              <a:pathLst>
                <a:path w="893" h="544">
                  <a:moveTo>
                    <a:pt x="619" y="544"/>
                  </a:moveTo>
                  <a:lnTo>
                    <a:pt x="893" y="114"/>
                  </a:lnTo>
                  <a:lnTo>
                    <a:pt x="269" y="0"/>
                  </a:lnTo>
                  <a:lnTo>
                    <a:pt x="0" y="343"/>
                  </a:lnTo>
                  <a:lnTo>
                    <a:pt x="619" y="544"/>
                  </a:lnTo>
                  <a:lnTo>
                    <a:pt x="619" y="544"/>
                  </a:lnTo>
                  <a:close/>
                </a:path>
              </a:pathLst>
            </a:cu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5400000" scaled="1"/>
              <a:tileRect/>
            </a:gradFill>
            <a:ln w="9525">
              <a:solidFill>
                <a:schemeClr val="bg1">
                  <a:lumMod val="6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40"/>
            <p:cNvSpPr>
              <a:spLocks/>
            </p:cNvSpPr>
            <p:nvPr/>
          </p:nvSpPr>
          <p:spPr bwMode="auto">
            <a:xfrm>
              <a:off x="1981200" y="4688903"/>
              <a:ext cx="2866431" cy="1356665"/>
            </a:xfrm>
            <a:custGeom>
              <a:avLst/>
              <a:gdLst/>
              <a:ahLst/>
              <a:cxnLst>
                <a:cxn ang="0">
                  <a:pos x="278" y="125"/>
                </a:cxn>
                <a:cxn ang="0">
                  <a:pos x="278" y="95"/>
                </a:cxn>
                <a:cxn ang="0">
                  <a:pos x="285" y="82"/>
                </a:cxn>
                <a:cxn ang="0">
                  <a:pos x="7" y="1"/>
                </a:cxn>
                <a:cxn ang="0">
                  <a:pos x="0" y="13"/>
                </a:cxn>
                <a:cxn ang="0">
                  <a:pos x="0" y="43"/>
                </a:cxn>
                <a:cxn ang="0">
                  <a:pos x="7" y="54"/>
                </a:cxn>
                <a:cxn ang="0">
                  <a:pos x="285" y="135"/>
                </a:cxn>
                <a:cxn ang="0">
                  <a:pos x="278" y="125"/>
                </a:cxn>
              </a:cxnLst>
              <a:rect l="0" t="0" r="r" b="b"/>
              <a:pathLst>
                <a:path w="285" h="135">
                  <a:moveTo>
                    <a:pt x="278" y="125"/>
                  </a:moveTo>
                  <a:cubicBezTo>
                    <a:pt x="278" y="95"/>
                    <a:pt x="278" y="95"/>
                    <a:pt x="278" y="95"/>
                  </a:cubicBezTo>
                  <a:cubicBezTo>
                    <a:pt x="278" y="81"/>
                    <a:pt x="285" y="82"/>
                    <a:pt x="285" y="82"/>
                  </a:cubicBezTo>
                  <a:cubicBezTo>
                    <a:pt x="7" y="1"/>
                    <a:pt x="7" y="1"/>
                    <a:pt x="7" y="1"/>
                  </a:cubicBezTo>
                  <a:cubicBezTo>
                    <a:pt x="7" y="1"/>
                    <a:pt x="0" y="0"/>
                    <a:pt x="0" y="13"/>
                  </a:cubicBezTo>
                  <a:cubicBezTo>
                    <a:pt x="0" y="43"/>
                    <a:pt x="0" y="43"/>
                    <a:pt x="0" y="43"/>
                  </a:cubicBezTo>
                  <a:cubicBezTo>
                    <a:pt x="0" y="43"/>
                    <a:pt x="0" y="50"/>
                    <a:pt x="7" y="54"/>
                  </a:cubicBezTo>
                  <a:cubicBezTo>
                    <a:pt x="285" y="135"/>
                    <a:pt x="285" y="135"/>
                    <a:pt x="285" y="135"/>
                  </a:cubicBezTo>
                  <a:cubicBezTo>
                    <a:pt x="278" y="132"/>
                    <a:pt x="278" y="125"/>
                    <a:pt x="278" y="125"/>
                  </a:cubicBezTo>
                  <a:close/>
                </a:path>
              </a:pathLst>
            </a:custGeom>
            <a:gradFill flip="none" rotWithShape="1">
              <a:gsLst>
                <a:gs pos="35000">
                  <a:schemeClr val="accent2">
                    <a:lumMod val="50000"/>
                  </a:schemeClr>
                </a:gs>
                <a:gs pos="54000">
                  <a:schemeClr val="accent1">
                    <a:lumMod val="75000"/>
                  </a:schemeClr>
                </a:gs>
                <a:gs pos="66000">
                  <a:schemeClr val="accent2">
                    <a:lumMod val="50000"/>
                  </a:schemeClr>
                </a:gs>
              </a:gsLst>
              <a:lin ang="642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41"/>
            <p:cNvSpPr>
              <a:spLocks/>
            </p:cNvSpPr>
            <p:nvPr/>
          </p:nvSpPr>
          <p:spPr bwMode="auto">
            <a:xfrm>
              <a:off x="2053500" y="4659134"/>
              <a:ext cx="2840914" cy="854827"/>
            </a:xfrm>
            <a:custGeom>
              <a:avLst/>
              <a:gdLst/>
              <a:ahLst/>
              <a:cxnLst>
                <a:cxn ang="0">
                  <a:pos x="38" y="0"/>
                </a:cxn>
                <a:cxn ang="0">
                  <a:pos x="0" y="9"/>
                </a:cxn>
                <a:cxn ang="0">
                  <a:pos x="657" y="201"/>
                </a:cxn>
                <a:cxn ang="0">
                  <a:pos x="668" y="184"/>
                </a:cxn>
                <a:cxn ang="0">
                  <a:pos x="38" y="0"/>
                </a:cxn>
              </a:cxnLst>
              <a:rect l="0" t="0" r="r" b="b"/>
              <a:pathLst>
                <a:path w="668" h="201">
                  <a:moveTo>
                    <a:pt x="38" y="0"/>
                  </a:moveTo>
                  <a:lnTo>
                    <a:pt x="0" y="9"/>
                  </a:lnTo>
                  <a:lnTo>
                    <a:pt x="657" y="201"/>
                  </a:lnTo>
                  <a:lnTo>
                    <a:pt x="668" y="184"/>
                  </a:lnTo>
                  <a:lnTo>
                    <a:pt x="38" y="0"/>
                  </a:lnTo>
                  <a:close/>
                </a:path>
              </a:pathLst>
            </a:custGeom>
            <a:solidFill>
              <a:schemeClr val="accent1">
                <a:lumMod val="5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6" name="Freeform 42"/>
            <p:cNvSpPr>
              <a:spLocks/>
            </p:cNvSpPr>
            <p:nvPr/>
          </p:nvSpPr>
          <p:spPr bwMode="auto">
            <a:xfrm>
              <a:off x="4775334" y="5501201"/>
              <a:ext cx="110574" cy="544367"/>
            </a:xfrm>
            <a:custGeom>
              <a:avLst/>
              <a:gdLst/>
              <a:ahLst/>
              <a:cxnLst>
                <a:cxn ang="0">
                  <a:pos x="5" y="42"/>
                </a:cxn>
                <a:cxn ang="0">
                  <a:pos x="5" y="14"/>
                </a:cxn>
                <a:cxn ang="0">
                  <a:pos x="5" y="8"/>
                </a:cxn>
                <a:cxn ang="0">
                  <a:pos x="9" y="6"/>
                </a:cxn>
                <a:cxn ang="0">
                  <a:pos x="7" y="1"/>
                </a:cxn>
                <a:cxn ang="0">
                  <a:pos x="7" y="1"/>
                </a:cxn>
                <a:cxn ang="0">
                  <a:pos x="0" y="14"/>
                </a:cxn>
                <a:cxn ang="0">
                  <a:pos x="0" y="44"/>
                </a:cxn>
                <a:cxn ang="0">
                  <a:pos x="7" y="54"/>
                </a:cxn>
                <a:cxn ang="0">
                  <a:pos x="11" y="51"/>
                </a:cxn>
                <a:cxn ang="0">
                  <a:pos x="5" y="42"/>
                </a:cxn>
              </a:cxnLst>
              <a:rect l="0" t="0" r="r" b="b"/>
              <a:pathLst>
                <a:path w="11" h="54">
                  <a:moveTo>
                    <a:pt x="5" y="42"/>
                  </a:moveTo>
                  <a:cubicBezTo>
                    <a:pt x="5" y="14"/>
                    <a:pt x="5" y="14"/>
                    <a:pt x="5" y="14"/>
                  </a:cubicBezTo>
                  <a:cubicBezTo>
                    <a:pt x="5" y="11"/>
                    <a:pt x="5" y="10"/>
                    <a:pt x="5" y="8"/>
                  </a:cubicBezTo>
                  <a:cubicBezTo>
                    <a:pt x="6" y="5"/>
                    <a:pt x="9" y="6"/>
                    <a:pt x="9" y="6"/>
                  </a:cubicBezTo>
                  <a:cubicBezTo>
                    <a:pt x="7" y="1"/>
                    <a:pt x="7" y="1"/>
                    <a:pt x="7" y="1"/>
                  </a:cubicBezTo>
                  <a:cubicBezTo>
                    <a:pt x="7" y="1"/>
                    <a:pt x="7" y="1"/>
                    <a:pt x="7" y="1"/>
                  </a:cubicBezTo>
                  <a:cubicBezTo>
                    <a:pt x="7" y="1"/>
                    <a:pt x="0" y="0"/>
                    <a:pt x="0" y="14"/>
                  </a:cubicBezTo>
                  <a:cubicBezTo>
                    <a:pt x="0" y="44"/>
                    <a:pt x="0" y="44"/>
                    <a:pt x="0" y="44"/>
                  </a:cubicBezTo>
                  <a:cubicBezTo>
                    <a:pt x="0" y="44"/>
                    <a:pt x="0" y="51"/>
                    <a:pt x="7" y="54"/>
                  </a:cubicBezTo>
                  <a:cubicBezTo>
                    <a:pt x="11" y="51"/>
                    <a:pt x="11" y="51"/>
                    <a:pt x="11" y="51"/>
                  </a:cubicBezTo>
                  <a:cubicBezTo>
                    <a:pt x="5" y="48"/>
                    <a:pt x="5" y="42"/>
                    <a:pt x="5" y="42"/>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36" name="Заголовок 1"/>
          <p:cNvSpPr>
            <a:spLocks noGrp="1"/>
          </p:cNvSpPr>
          <p:nvPr>
            <p:ph type="title"/>
          </p:nvPr>
        </p:nvSpPr>
        <p:spPr>
          <a:xfrm>
            <a:off x="3189515" y="139495"/>
            <a:ext cx="8234548" cy="774906"/>
          </a:xfrm>
        </p:spPr>
        <p:txBody>
          <a:bodyPr>
            <a:normAutofit/>
          </a:bodyPr>
          <a:lstStyle/>
          <a:p>
            <a:r>
              <a:rPr lang="de-DE" sz="3600" dirty="0"/>
              <a:t>IV. </a:t>
            </a:r>
            <a:r>
              <a:rPr lang="uk-UA" sz="3600" dirty="0"/>
              <a:t>Забезпечення дистанційного навчання</a:t>
            </a:r>
          </a:p>
        </p:txBody>
      </p:sp>
      <p:pic>
        <p:nvPicPr>
          <p:cNvPr id="37"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20776" y="5318052"/>
            <a:ext cx="1653301" cy="1239976"/>
          </a:xfrm>
          <a:prstGeom prst="rect">
            <a:avLst/>
          </a:prstGeom>
          <a:noFill/>
          <a:extLst>
            <a:ext uri="{909E8E84-426E-40DD-AFC4-6F175D3DCCD1}">
              <a14:hiddenFill xmlns:a14="http://schemas.microsoft.com/office/drawing/2010/main">
                <a:solidFill>
                  <a:srgbClr val="FFFFFF"/>
                </a:solidFill>
              </a14:hiddenFill>
            </a:ext>
          </a:extLst>
        </p:spPr>
      </p:pic>
      <p:sp>
        <p:nvSpPr>
          <p:cNvPr id="9" name="Прямоугольник 8"/>
          <p:cNvSpPr/>
          <p:nvPr/>
        </p:nvSpPr>
        <p:spPr>
          <a:xfrm>
            <a:off x="85865" y="813502"/>
            <a:ext cx="8242827" cy="400110"/>
          </a:xfrm>
          <a:prstGeom prst="rect">
            <a:avLst/>
          </a:prstGeom>
        </p:spPr>
        <p:txBody>
          <a:bodyPr wrap="square">
            <a:spAutoFit/>
          </a:bodyPr>
          <a:lstStyle/>
          <a:p>
            <a:r>
              <a:rPr lang="uk-UA" sz="200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rPr>
              <a:t>Навчально-методичне забезпечення дистанційного навчання включає:</a:t>
            </a:r>
            <a:endParaRPr lang="uk-UA" sz="20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492388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p:cNvSpPr/>
          <p:nvPr/>
        </p:nvSpPr>
        <p:spPr>
          <a:xfrm>
            <a:off x="7343931" y="4091066"/>
            <a:ext cx="1828800" cy="338554"/>
          </a:xfrm>
          <a:prstGeom prst="rect">
            <a:avLst/>
          </a:prstGeom>
        </p:spPr>
        <p:txBody>
          <a:bodyPr wrap="square">
            <a:spAutoFit/>
          </a:bodyPr>
          <a:lstStyle/>
          <a:p>
            <a:r>
              <a:rPr lang="en-US" sz="1600" b="1" kern="0" dirty="0">
                <a:solidFill>
                  <a:schemeClr val="bg1"/>
                </a:solidFill>
                <a:ea typeface="굴림" charset="-127"/>
                <a:cs typeface="Arial" pitchFamily="34" charset="0"/>
              </a:rPr>
              <a:t>Example Text </a:t>
            </a:r>
            <a:endParaRPr lang="en-US" sz="1600" b="1" dirty="0">
              <a:solidFill>
                <a:schemeClr val="bg1"/>
              </a:solidFill>
            </a:endParaRPr>
          </a:p>
        </p:txBody>
      </p:sp>
      <p:sp>
        <p:nvSpPr>
          <p:cNvPr id="36" name="Заголовок 1"/>
          <p:cNvSpPr>
            <a:spLocks noGrp="1"/>
          </p:cNvSpPr>
          <p:nvPr>
            <p:ph type="title"/>
          </p:nvPr>
        </p:nvSpPr>
        <p:spPr>
          <a:xfrm>
            <a:off x="3189515" y="139495"/>
            <a:ext cx="8234548" cy="774906"/>
          </a:xfrm>
        </p:spPr>
        <p:txBody>
          <a:bodyPr>
            <a:normAutofit/>
          </a:bodyPr>
          <a:lstStyle/>
          <a:p>
            <a:r>
              <a:rPr lang="de-DE" sz="3600" dirty="0"/>
              <a:t>IV. </a:t>
            </a:r>
            <a:r>
              <a:rPr lang="uk-UA" sz="3600" dirty="0"/>
              <a:t>Забезпечення дистанційного навчання</a:t>
            </a:r>
          </a:p>
        </p:txBody>
      </p:sp>
      <p:pic>
        <p:nvPicPr>
          <p:cNvPr id="37"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20776" y="5318052"/>
            <a:ext cx="1653301" cy="1239976"/>
          </a:xfrm>
          <a:prstGeom prst="rect">
            <a:avLst/>
          </a:prstGeom>
          <a:noFill/>
          <a:extLst>
            <a:ext uri="{909E8E84-426E-40DD-AFC4-6F175D3DCCD1}">
              <a14:hiddenFill xmlns:a14="http://schemas.microsoft.com/office/drawing/2010/main">
                <a:solidFill>
                  <a:srgbClr val="FFFFFF"/>
                </a:solidFill>
              </a14:hiddenFill>
            </a:ext>
          </a:extLst>
        </p:spPr>
      </p:pic>
      <p:sp>
        <p:nvSpPr>
          <p:cNvPr id="9" name="Прямоугольник 8"/>
          <p:cNvSpPr/>
          <p:nvPr/>
        </p:nvSpPr>
        <p:spPr>
          <a:xfrm>
            <a:off x="85865" y="813502"/>
            <a:ext cx="9086866" cy="400110"/>
          </a:xfrm>
          <a:prstGeom prst="rect">
            <a:avLst/>
          </a:prstGeom>
        </p:spPr>
        <p:txBody>
          <a:bodyPr wrap="square">
            <a:spAutoFit/>
          </a:bodyPr>
          <a:lstStyle/>
          <a:p>
            <a:r>
              <a:rPr lang="uk-UA" sz="200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rPr>
              <a:t>Системотехнічне забезпечення дистанційного навчання в закладі освіти включає:</a:t>
            </a:r>
            <a:endParaRPr lang="uk-UA" sz="2000" dirty="0">
              <a:ln w="0"/>
              <a:solidFill>
                <a:schemeClr val="accent1"/>
              </a:solidFill>
              <a:effectLst>
                <a:outerShdw blurRad="38100" dist="25400" dir="5400000" algn="ctr" rotWithShape="0">
                  <a:srgbClr val="6E747A">
                    <a:alpha val="43000"/>
                  </a:srgbClr>
                </a:outerShdw>
              </a:effectLst>
            </a:endParaRPr>
          </a:p>
        </p:txBody>
      </p:sp>
      <p:graphicFrame>
        <p:nvGraphicFramePr>
          <p:cNvPr id="2" name="Схема 1"/>
          <p:cNvGraphicFramePr/>
          <p:nvPr>
            <p:extLst>
              <p:ext uri="{D42A27DB-BD31-4B8C-83A1-F6EECF244321}">
                <p14:modId xmlns:p14="http://schemas.microsoft.com/office/powerpoint/2010/main" val="2195226902"/>
              </p:ext>
            </p:extLst>
          </p:nvPr>
        </p:nvGraphicFramePr>
        <p:xfrm>
          <a:off x="322550" y="1336323"/>
          <a:ext cx="10934922" cy="4111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65161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20776" y="5318052"/>
            <a:ext cx="1653301" cy="1239976"/>
          </a:xfrm>
          <a:prstGeom prst="rect">
            <a:avLst/>
          </a:prstGeom>
          <a:noFill/>
          <a:extLst>
            <a:ext uri="{909E8E84-426E-40DD-AFC4-6F175D3DCCD1}">
              <a14:hiddenFill xmlns:a14="http://schemas.microsoft.com/office/drawing/2010/main">
                <a:solidFill>
                  <a:srgbClr val="FFFFFF"/>
                </a:solidFill>
              </a14:hiddenFill>
            </a:ext>
          </a:extLst>
        </p:spPr>
      </p:pic>
      <p:sp>
        <p:nvSpPr>
          <p:cNvPr id="36" name="Rectangle 35"/>
          <p:cNvSpPr/>
          <p:nvPr/>
        </p:nvSpPr>
        <p:spPr>
          <a:xfrm>
            <a:off x="6045600" y="3747600"/>
            <a:ext cx="4693438" cy="2362200"/>
          </a:xfrm>
          <a:prstGeom prst="rect">
            <a:avLst/>
          </a:prstGeom>
          <a:gradFill flip="none" rotWithShape="1">
            <a:gsLst>
              <a:gs pos="0">
                <a:schemeClr val="accent3">
                  <a:alpha val="0"/>
                </a:schemeClr>
              </a:gs>
              <a:gs pos="50000">
                <a:schemeClr val="accent3">
                  <a:alpha val="50000"/>
                </a:schemeClr>
              </a:gs>
              <a:gs pos="100000">
                <a:schemeClr val="accent3">
                  <a:shade val="100000"/>
                  <a:satMod val="115000"/>
                </a:schemeClr>
              </a:gs>
            </a:gsLst>
            <a:lin ang="13500000" scaled="1"/>
            <a:tileRect/>
          </a:gra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1293962" y="3747600"/>
            <a:ext cx="4701238" cy="2362200"/>
          </a:xfrm>
          <a:prstGeom prst="rect">
            <a:avLst/>
          </a:prstGeom>
          <a:gradFill flip="none" rotWithShape="1">
            <a:gsLst>
              <a:gs pos="0">
                <a:schemeClr val="accent6">
                  <a:alpha val="0"/>
                </a:schemeClr>
              </a:gs>
              <a:gs pos="50000">
                <a:schemeClr val="accent6">
                  <a:alpha val="30000"/>
                </a:schemeClr>
              </a:gs>
              <a:gs pos="100000">
                <a:schemeClr val="accent6">
                  <a:shade val="100000"/>
                  <a:satMod val="115000"/>
                  <a:alpha val="80000"/>
                </a:schemeClr>
              </a:gs>
            </a:gsLst>
            <a:lin ang="18900000" scaled="1"/>
            <a:tileRect/>
          </a:gra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6045600" y="1371600"/>
            <a:ext cx="4693438" cy="2336400"/>
          </a:xfrm>
          <a:prstGeom prst="rect">
            <a:avLst/>
          </a:prstGeom>
          <a:gradFill flip="none" rotWithShape="1">
            <a:gsLst>
              <a:gs pos="0">
                <a:srgbClr val="7030A0">
                  <a:alpha val="0"/>
                </a:srgbClr>
              </a:gs>
              <a:gs pos="50000">
                <a:srgbClr val="7030A0">
                  <a:alpha val="46000"/>
                </a:srgbClr>
              </a:gs>
              <a:gs pos="100000">
                <a:srgbClr val="7030A0">
                  <a:shade val="100000"/>
                  <a:satMod val="115000"/>
                </a:srgbClr>
              </a:gs>
            </a:gsLst>
            <a:lin ang="8100000" scaled="1"/>
            <a:tileRect/>
          </a:gra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293962" y="1371600"/>
            <a:ext cx="4701238" cy="2336400"/>
          </a:xfrm>
          <a:prstGeom prst="rect">
            <a:avLst/>
          </a:prstGeom>
          <a:gradFill flip="none" rotWithShape="1">
            <a:gsLst>
              <a:gs pos="0">
                <a:schemeClr val="accent1">
                  <a:alpha val="0"/>
                </a:schemeClr>
              </a:gs>
              <a:gs pos="50000">
                <a:schemeClr val="accent1">
                  <a:alpha val="46000"/>
                </a:schemeClr>
              </a:gs>
              <a:gs pos="100000">
                <a:schemeClr val="accent1">
                  <a:shade val="100000"/>
                  <a:satMod val="115000"/>
                  <a:alpha val="98000"/>
                </a:schemeClr>
              </a:gs>
            </a:gsLst>
            <a:lin ang="2700000" scaled="1"/>
            <a:tileRect/>
          </a:gradFill>
          <a:ln w="952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292600" y="2964800"/>
            <a:ext cx="1447800" cy="1447800"/>
          </a:xfrm>
          <a:prstGeom prst="ellipse">
            <a:avLst/>
          </a:prstGeom>
          <a:gradFill>
            <a:gsLst>
              <a:gs pos="0">
                <a:schemeClr val="bg1">
                  <a:lumMod val="65000"/>
                  <a:shade val="30000"/>
                  <a:satMod val="115000"/>
                </a:schemeClr>
              </a:gs>
              <a:gs pos="50000">
                <a:schemeClr val="bg1">
                  <a:lumMod val="65000"/>
                  <a:shade val="67500"/>
                  <a:satMod val="115000"/>
                </a:schemeClr>
              </a:gs>
              <a:gs pos="100000">
                <a:schemeClr val="bg1"/>
              </a:gs>
            </a:gsLst>
            <a:lin ang="5400000" scaled="1"/>
          </a:gradFill>
          <a:ln w="76200">
            <a:gradFill>
              <a:gsLst>
                <a:gs pos="0">
                  <a:schemeClr val="bg1"/>
                </a:gs>
                <a:gs pos="50000">
                  <a:schemeClr val="bg1">
                    <a:lumMod val="75000"/>
                  </a:schemeClr>
                </a:gs>
                <a:gs pos="100000">
                  <a:srgbClr val="000000"/>
                </a:gs>
              </a:gsLst>
              <a:lin ang="5400000" scaled="0"/>
            </a:gradFill>
          </a:ln>
          <a:effectLst>
            <a:outerShdw blurRad="63500" sx="102000" sy="102000" algn="ctr" rotWithShape="0">
              <a:prstClr val="black">
                <a:alpha val="5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1293962" y="1431601"/>
            <a:ext cx="4268638" cy="2031325"/>
          </a:xfrm>
          <a:prstGeom prst="rect">
            <a:avLst/>
          </a:prstGeom>
        </p:spPr>
        <p:txBody>
          <a:bodyPr wrap="square">
            <a:spAutoFit/>
          </a:bodyPr>
          <a:lstStyle/>
          <a:p>
            <a:pPr algn="ctr"/>
            <a:r>
              <a:rPr lang="uk-UA" sz="1400" dirty="0"/>
              <a:t>Для забезпечення дистанційного навчання учнів в закладі освіти можуть створюватися власні електронні освітні ресурси або використовуватися інші електронні освітні ресурси, що підлягають перевірці самим закладом освіти (щодо відповідності державним стандартам освіти, типовим освітнім і модельним навчальним програмам, мові освіти, іншим вимогам законодавства у сфері загальної середньої освіти).</a:t>
            </a:r>
            <a:endParaRPr lang="en-US" sz="1400" dirty="0">
              <a:solidFill>
                <a:schemeClr val="tx1">
                  <a:lumMod val="50000"/>
                </a:schemeClr>
              </a:solidFill>
            </a:endParaRPr>
          </a:p>
        </p:txBody>
      </p:sp>
      <p:sp>
        <p:nvSpPr>
          <p:cNvPr id="29" name="Rectangle 28"/>
          <p:cNvSpPr/>
          <p:nvPr/>
        </p:nvSpPr>
        <p:spPr>
          <a:xfrm>
            <a:off x="1468812" y="3850438"/>
            <a:ext cx="3823788" cy="2031325"/>
          </a:xfrm>
          <a:prstGeom prst="rect">
            <a:avLst/>
          </a:prstGeom>
        </p:spPr>
        <p:txBody>
          <a:bodyPr wrap="square">
            <a:spAutoFit/>
          </a:bodyPr>
          <a:lstStyle/>
          <a:p>
            <a:pPr algn="ctr"/>
            <a:r>
              <a:rPr lang="uk-UA" sz="1400" dirty="0"/>
              <a:t>Педагогічні працівники, які організовують дистанційне навчання, мають підвищувати свою кваліфікацію щодо використання інформаційно-комунікативних (цифрових) технологій в освітньому процесі шляхом формальної (за типовою програмою підвищення кваліфікації), неформальної або </a:t>
            </a:r>
            <a:r>
              <a:rPr lang="uk-UA" sz="1400" dirty="0" err="1"/>
              <a:t>інформальної</a:t>
            </a:r>
            <a:r>
              <a:rPr lang="uk-UA" sz="1400" dirty="0"/>
              <a:t> освіти в порядку, визначеному законодавством.</a:t>
            </a:r>
            <a:endParaRPr lang="en-US" sz="1400" dirty="0">
              <a:solidFill>
                <a:schemeClr val="tx1">
                  <a:lumMod val="50000"/>
                </a:schemeClr>
              </a:solidFill>
            </a:endParaRPr>
          </a:p>
        </p:txBody>
      </p:sp>
      <p:sp>
        <p:nvSpPr>
          <p:cNvPr id="30" name="Rectangle 29"/>
          <p:cNvSpPr/>
          <p:nvPr/>
        </p:nvSpPr>
        <p:spPr>
          <a:xfrm>
            <a:off x="6790800" y="3929132"/>
            <a:ext cx="3629976" cy="1569660"/>
          </a:xfrm>
          <a:prstGeom prst="rect">
            <a:avLst/>
          </a:prstGeom>
        </p:spPr>
        <p:txBody>
          <a:bodyPr wrap="square">
            <a:spAutoFit/>
          </a:bodyPr>
          <a:lstStyle/>
          <a:p>
            <a:pPr algn="ctr"/>
            <a:r>
              <a:rPr lang="uk-UA" sz="1600" dirty="0" smtClean="0"/>
              <a:t>Заклади </a:t>
            </a:r>
            <a:r>
              <a:rPr lang="uk-UA" sz="1600" dirty="0"/>
              <a:t>освіти, які організовують дистанційне навчання, мають включати до внутрішньої системи забезпечення якості освіти механізм моніторингу та контролю якості дистанційного </a:t>
            </a:r>
            <a:r>
              <a:rPr lang="uk-UA" sz="1600" dirty="0" smtClean="0"/>
              <a:t>навчання</a:t>
            </a:r>
            <a:r>
              <a:rPr lang="en-US" sz="1600" dirty="0" smtClean="0">
                <a:solidFill>
                  <a:schemeClr val="tx1">
                    <a:lumMod val="50000"/>
                  </a:schemeClr>
                </a:solidFill>
              </a:rPr>
              <a:t>. </a:t>
            </a:r>
            <a:endParaRPr lang="en-US" sz="1600" dirty="0">
              <a:solidFill>
                <a:schemeClr val="tx1">
                  <a:lumMod val="50000"/>
                </a:schemeClr>
              </a:solidFill>
            </a:endParaRPr>
          </a:p>
        </p:txBody>
      </p:sp>
      <p:sp>
        <p:nvSpPr>
          <p:cNvPr id="33" name="Rectangle 32"/>
          <p:cNvSpPr/>
          <p:nvPr/>
        </p:nvSpPr>
        <p:spPr>
          <a:xfrm>
            <a:off x="6705600" y="1592732"/>
            <a:ext cx="3715176" cy="1323439"/>
          </a:xfrm>
          <a:prstGeom prst="rect">
            <a:avLst/>
          </a:prstGeom>
        </p:spPr>
        <p:txBody>
          <a:bodyPr wrap="square">
            <a:spAutoFit/>
          </a:bodyPr>
          <a:lstStyle/>
          <a:p>
            <a:pPr algn="ctr"/>
            <a:r>
              <a:rPr lang="uk-UA" sz="1600" dirty="0" smtClean="0"/>
              <a:t>Електронний класний журнал використовується закладом освіти за умови наявності відповідного технічного забезпечення та дотримання вимог законодавства щодо захисту інформації.</a:t>
            </a:r>
            <a:endParaRPr lang="uk-UA" sz="1600" dirty="0">
              <a:solidFill>
                <a:schemeClr val="tx1">
                  <a:lumMod val="50000"/>
                </a:schemeClr>
              </a:solidFill>
            </a:endParaRPr>
          </a:p>
        </p:txBody>
      </p:sp>
      <p:sp>
        <p:nvSpPr>
          <p:cNvPr id="19" name="Заголовок 1"/>
          <p:cNvSpPr>
            <a:spLocks noGrp="1"/>
          </p:cNvSpPr>
          <p:nvPr>
            <p:ph type="title"/>
          </p:nvPr>
        </p:nvSpPr>
        <p:spPr>
          <a:xfrm>
            <a:off x="3189515" y="139495"/>
            <a:ext cx="8234548" cy="774906"/>
          </a:xfrm>
        </p:spPr>
        <p:txBody>
          <a:bodyPr>
            <a:normAutofit/>
          </a:bodyPr>
          <a:lstStyle/>
          <a:p>
            <a:r>
              <a:rPr lang="de-DE" sz="3600" dirty="0"/>
              <a:t>IV. </a:t>
            </a:r>
            <a:r>
              <a:rPr lang="uk-UA" sz="3600" dirty="0"/>
              <a:t>Забезпечення дистанційного навчання</a:t>
            </a:r>
          </a:p>
        </p:txBody>
      </p:sp>
    </p:spTree>
    <p:extLst>
      <p:ext uri="{BB962C8B-B14F-4D97-AF65-F5344CB8AC3E}">
        <p14:creationId xmlns:p14="http://schemas.microsoft.com/office/powerpoint/2010/main" val="4101950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8AE3AC5-8DCB-496C-8E63-AC9FF0F463D4}"/>
              </a:ext>
            </a:extLst>
          </p:cNvPr>
          <p:cNvSpPr>
            <a:spLocks noGrp="1"/>
          </p:cNvSpPr>
          <p:nvPr>
            <p:ph type="title"/>
          </p:nvPr>
        </p:nvSpPr>
        <p:spPr/>
        <p:txBody>
          <a:bodyPr/>
          <a:lstStyle/>
          <a:p>
            <a:r>
              <a:rPr lang="uk-UA" dirty="0" smtClean="0">
                <a:solidFill>
                  <a:schemeClr val="tx2"/>
                </a:solidFill>
              </a:rPr>
              <a:t>Дистанційне навчання </a:t>
            </a:r>
            <a:endParaRPr lang="uk-UA" dirty="0">
              <a:solidFill>
                <a:schemeClr val="tx2"/>
              </a:solidFill>
            </a:endParaRPr>
          </a:p>
        </p:txBody>
      </p:sp>
      <p:sp>
        <p:nvSpPr>
          <p:cNvPr id="3" name="Текст 2">
            <a:extLst>
              <a:ext uri="{FF2B5EF4-FFF2-40B4-BE49-F238E27FC236}">
                <a16:creationId xmlns:a16="http://schemas.microsoft.com/office/drawing/2014/main" xmlns="" id="{A9A41605-339E-4210-9FCA-20A98B9F51F9}"/>
              </a:ext>
            </a:extLst>
          </p:cNvPr>
          <p:cNvSpPr>
            <a:spLocks noGrp="1"/>
          </p:cNvSpPr>
          <p:nvPr>
            <p:ph type="body" sz="quarter" idx="14"/>
          </p:nvPr>
        </p:nvSpPr>
        <p:spPr>
          <a:xfrm>
            <a:off x="2766951" y="1690688"/>
            <a:ext cx="8729168" cy="4049712"/>
          </a:xfrm>
        </p:spPr>
        <p:txBody>
          <a:bodyPr>
            <a:normAutofit lnSpcReduction="10000"/>
          </a:bodyPr>
          <a:lstStyle/>
          <a:p>
            <a:pPr algn="ctr"/>
            <a:r>
              <a:rPr lang="uk-UA" altLang="zh-CN" dirty="0">
                <a:solidFill>
                  <a:schemeClr val="tx2">
                    <a:lumMod val="50000"/>
                  </a:schemeClr>
                </a:solidFill>
                <a:latin typeface="华文细黑" panose="02010600040101010101" charset="-122"/>
                <a:ea typeface="华文细黑" panose="02010600040101010101" charset="-122"/>
                <a:sym typeface="+mn-ea"/>
              </a:rPr>
              <a:t>організація освітнього процесу (за дистанційною формою здобуття освіти або шляхом використання технологій дистанційного навчання в різних формах здобуття освіти) в умовах віддаленості один від одного його учасників та їх як правило опосередкованої взаємодії в освітньому середовищі, яке функціонує на базі сучасних освітніх, інформаційно-комунікаційних (цифрових) технологій</a:t>
            </a:r>
            <a:endParaRPr lang="zh-CN" altLang="en-US" dirty="0">
              <a:solidFill>
                <a:schemeClr val="tx2">
                  <a:lumMod val="50000"/>
                </a:schemeClr>
              </a:solidFill>
              <a:latin typeface="华文细黑" panose="02010600040101010101" charset="-122"/>
              <a:ea typeface="华文细黑" panose="02010600040101010101" charset="-122"/>
              <a:sym typeface="+mn-ea"/>
            </a:endParaRPr>
          </a:p>
        </p:txBody>
      </p:sp>
      <p:pic>
        <p:nvPicPr>
          <p:cNvPr id="3074"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55127"/>
            <a:ext cx="2587500" cy="1940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529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7670800" y="2027818"/>
            <a:ext cx="2641600" cy="2362200"/>
          </a:xfrm>
          <a:prstGeom prst="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p:cNvSpPr/>
          <p:nvPr/>
        </p:nvSpPr>
        <p:spPr>
          <a:xfrm>
            <a:off x="4762500" y="2027818"/>
            <a:ext cx="2590800" cy="2362200"/>
          </a:xfrm>
          <a:prstGeom prst="rect">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a:off x="1905000" y="2027818"/>
            <a:ext cx="2590800" cy="2362200"/>
          </a:xfrm>
          <a:prstGeom prst="rect">
            <a:avLst/>
          </a:prstGeom>
          <a:gradFill flip="none" rotWithShape="1">
            <a:gsLst>
              <a:gs pos="0">
                <a:schemeClr val="bg1">
                  <a:lumMod val="50000"/>
                  <a:tint val="66000"/>
                  <a:satMod val="160000"/>
                </a:schemeClr>
              </a:gs>
              <a:gs pos="50000">
                <a:schemeClr val="bg1">
                  <a:lumMod val="50000"/>
                  <a:tint val="44500"/>
                  <a:satMod val="160000"/>
                </a:schemeClr>
              </a:gs>
              <a:gs pos="100000">
                <a:schemeClr val="bg1">
                  <a:lumMod val="50000"/>
                  <a:tint val="23500"/>
                  <a:satMod val="160000"/>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7" name="Group 26"/>
          <p:cNvGrpSpPr/>
          <p:nvPr/>
        </p:nvGrpSpPr>
        <p:grpSpPr>
          <a:xfrm>
            <a:off x="1219568" y="4390018"/>
            <a:ext cx="9752864" cy="753482"/>
            <a:chOff x="-457200" y="3124200"/>
            <a:chExt cx="10739175" cy="829682"/>
          </a:xfrm>
          <a:effectLst>
            <a:reflection blurRad="6350" stA="52000" endA="300" endPos="35000" dir="5400000" sy="-100000" algn="bl" rotWithShape="0"/>
          </a:effectLst>
        </p:grpSpPr>
        <p:sp>
          <p:nvSpPr>
            <p:cNvPr id="19" name="Freeform 6"/>
            <p:cNvSpPr>
              <a:spLocks noEditPoints="1"/>
            </p:cNvSpPr>
            <p:nvPr/>
          </p:nvSpPr>
          <p:spPr bwMode="auto">
            <a:xfrm>
              <a:off x="5035350" y="3124200"/>
              <a:ext cx="1253411" cy="829682"/>
            </a:xfrm>
            <a:custGeom>
              <a:avLst/>
              <a:gdLst/>
              <a:ahLst/>
              <a:cxnLst>
                <a:cxn ang="0">
                  <a:pos x="281" y="0"/>
                </a:cxn>
                <a:cxn ang="0">
                  <a:pos x="78" y="0"/>
                </a:cxn>
                <a:cxn ang="0">
                  <a:pos x="0" y="78"/>
                </a:cxn>
                <a:cxn ang="0">
                  <a:pos x="0" y="160"/>
                </a:cxn>
                <a:cxn ang="0">
                  <a:pos x="78" y="237"/>
                </a:cxn>
                <a:cxn ang="0">
                  <a:pos x="281" y="237"/>
                </a:cxn>
                <a:cxn ang="0">
                  <a:pos x="358" y="160"/>
                </a:cxn>
                <a:cxn ang="0">
                  <a:pos x="358" y="78"/>
                </a:cxn>
                <a:cxn ang="0">
                  <a:pos x="281" y="0"/>
                </a:cxn>
                <a:cxn ang="0">
                  <a:pos x="291" y="145"/>
                </a:cxn>
                <a:cxn ang="0">
                  <a:pos x="264" y="169"/>
                </a:cxn>
                <a:cxn ang="0">
                  <a:pos x="96" y="169"/>
                </a:cxn>
                <a:cxn ang="0">
                  <a:pos x="69" y="145"/>
                </a:cxn>
                <a:cxn ang="0">
                  <a:pos x="69" y="93"/>
                </a:cxn>
                <a:cxn ang="0">
                  <a:pos x="96" y="70"/>
                </a:cxn>
                <a:cxn ang="0">
                  <a:pos x="264" y="70"/>
                </a:cxn>
                <a:cxn ang="0">
                  <a:pos x="291" y="93"/>
                </a:cxn>
                <a:cxn ang="0">
                  <a:pos x="291" y="145"/>
                </a:cxn>
              </a:cxnLst>
              <a:rect l="0" t="0" r="r" b="b"/>
              <a:pathLst>
                <a:path w="358" h="237">
                  <a:moveTo>
                    <a:pt x="281" y="0"/>
                  </a:moveTo>
                  <a:cubicBezTo>
                    <a:pt x="78" y="0"/>
                    <a:pt x="78" y="0"/>
                    <a:pt x="78" y="0"/>
                  </a:cubicBezTo>
                  <a:cubicBezTo>
                    <a:pt x="35" y="0"/>
                    <a:pt x="0" y="35"/>
                    <a:pt x="0" y="78"/>
                  </a:cubicBezTo>
                  <a:cubicBezTo>
                    <a:pt x="0" y="160"/>
                    <a:pt x="0" y="160"/>
                    <a:pt x="0" y="160"/>
                  </a:cubicBezTo>
                  <a:cubicBezTo>
                    <a:pt x="0" y="203"/>
                    <a:pt x="35" y="237"/>
                    <a:pt x="78" y="237"/>
                  </a:cubicBezTo>
                  <a:cubicBezTo>
                    <a:pt x="281" y="237"/>
                    <a:pt x="281" y="237"/>
                    <a:pt x="281" y="237"/>
                  </a:cubicBezTo>
                  <a:cubicBezTo>
                    <a:pt x="324" y="237"/>
                    <a:pt x="358" y="203"/>
                    <a:pt x="358" y="160"/>
                  </a:cubicBezTo>
                  <a:cubicBezTo>
                    <a:pt x="358" y="78"/>
                    <a:pt x="358" y="78"/>
                    <a:pt x="358" y="78"/>
                  </a:cubicBezTo>
                  <a:cubicBezTo>
                    <a:pt x="358" y="35"/>
                    <a:pt x="324" y="0"/>
                    <a:pt x="281" y="0"/>
                  </a:cubicBezTo>
                  <a:close/>
                  <a:moveTo>
                    <a:pt x="291" y="145"/>
                  </a:moveTo>
                  <a:cubicBezTo>
                    <a:pt x="291" y="158"/>
                    <a:pt x="279" y="169"/>
                    <a:pt x="264" y="169"/>
                  </a:cubicBezTo>
                  <a:cubicBezTo>
                    <a:pt x="96" y="169"/>
                    <a:pt x="96" y="169"/>
                    <a:pt x="96" y="169"/>
                  </a:cubicBezTo>
                  <a:cubicBezTo>
                    <a:pt x="81" y="169"/>
                    <a:pt x="69" y="158"/>
                    <a:pt x="69" y="145"/>
                  </a:cubicBezTo>
                  <a:cubicBezTo>
                    <a:pt x="69" y="93"/>
                    <a:pt x="69" y="93"/>
                    <a:pt x="69" y="93"/>
                  </a:cubicBezTo>
                  <a:cubicBezTo>
                    <a:pt x="69" y="80"/>
                    <a:pt x="81" y="70"/>
                    <a:pt x="96" y="70"/>
                  </a:cubicBezTo>
                  <a:cubicBezTo>
                    <a:pt x="264" y="70"/>
                    <a:pt x="264" y="70"/>
                    <a:pt x="264" y="70"/>
                  </a:cubicBezTo>
                  <a:cubicBezTo>
                    <a:pt x="279" y="70"/>
                    <a:pt x="291" y="80"/>
                    <a:pt x="291" y="93"/>
                  </a:cubicBezTo>
                  <a:lnTo>
                    <a:pt x="291" y="145"/>
                  </a:lnTo>
                  <a:close/>
                </a:path>
              </a:pathLst>
            </a:custGeom>
            <a:gradFill flip="none" rotWithShape="1">
              <a:gsLst>
                <a:gs pos="0">
                  <a:schemeClr val="accent5">
                    <a:lumMod val="20000"/>
                    <a:lumOff val="80000"/>
                  </a:schemeClr>
                </a:gs>
                <a:gs pos="23000">
                  <a:schemeClr val="accent5">
                    <a:lumMod val="50000"/>
                  </a:schemeClr>
                </a:gs>
                <a:gs pos="76000">
                  <a:schemeClr val="accent5">
                    <a:lumMod val="50000"/>
                  </a:schemeClr>
                </a:gs>
                <a:gs pos="100000">
                  <a:schemeClr val="accent5">
                    <a:lumMod val="40000"/>
                    <a:lumOff val="60000"/>
                  </a:schemeClr>
                </a:gs>
              </a:gsLst>
              <a:lin ang="5400000" scaled="0"/>
              <a:tileRect/>
            </a:gradFill>
            <a:ln w="38100">
              <a:gradFill>
                <a:gsLst>
                  <a:gs pos="0">
                    <a:schemeClr val="accent5">
                      <a:lumMod val="75000"/>
                    </a:schemeClr>
                  </a:gs>
                  <a:gs pos="50000">
                    <a:schemeClr val="accent5"/>
                  </a:gs>
                  <a:gs pos="100000">
                    <a:schemeClr val="accent5">
                      <a:lumMod val="50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3" name="Freeform 6"/>
            <p:cNvSpPr>
              <a:spLocks noEditPoints="1"/>
            </p:cNvSpPr>
            <p:nvPr/>
          </p:nvSpPr>
          <p:spPr bwMode="auto">
            <a:xfrm>
              <a:off x="303118" y="3124200"/>
              <a:ext cx="1253411" cy="829682"/>
            </a:xfrm>
            <a:custGeom>
              <a:avLst/>
              <a:gdLst/>
              <a:ahLst/>
              <a:cxnLst>
                <a:cxn ang="0">
                  <a:pos x="281" y="0"/>
                </a:cxn>
                <a:cxn ang="0">
                  <a:pos x="78" y="0"/>
                </a:cxn>
                <a:cxn ang="0">
                  <a:pos x="0" y="78"/>
                </a:cxn>
                <a:cxn ang="0">
                  <a:pos x="0" y="160"/>
                </a:cxn>
                <a:cxn ang="0">
                  <a:pos x="78" y="237"/>
                </a:cxn>
                <a:cxn ang="0">
                  <a:pos x="281" y="237"/>
                </a:cxn>
                <a:cxn ang="0">
                  <a:pos x="358" y="160"/>
                </a:cxn>
                <a:cxn ang="0">
                  <a:pos x="358" y="78"/>
                </a:cxn>
                <a:cxn ang="0">
                  <a:pos x="281" y="0"/>
                </a:cxn>
                <a:cxn ang="0">
                  <a:pos x="291" y="145"/>
                </a:cxn>
                <a:cxn ang="0">
                  <a:pos x="264" y="169"/>
                </a:cxn>
                <a:cxn ang="0">
                  <a:pos x="96" y="169"/>
                </a:cxn>
                <a:cxn ang="0">
                  <a:pos x="69" y="145"/>
                </a:cxn>
                <a:cxn ang="0">
                  <a:pos x="69" y="93"/>
                </a:cxn>
                <a:cxn ang="0">
                  <a:pos x="96" y="70"/>
                </a:cxn>
                <a:cxn ang="0">
                  <a:pos x="264" y="70"/>
                </a:cxn>
                <a:cxn ang="0">
                  <a:pos x="291" y="93"/>
                </a:cxn>
                <a:cxn ang="0">
                  <a:pos x="291" y="145"/>
                </a:cxn>
              </a:cxnLst>
              <a:rect l="0" t="0" r="r" b="b"/>
              <a:pathLst>
                <a:path w="358" h="237">
                  <a:moveTo>
                    <a:pt x="281" y="0"/>
                  </a:moveTo>
                  <a:cubicBezTo>
                    <a:pt x="78" y="0"/>
                    <a:pt x="78" y="0"/>
                    <a:pt x="78" y="0"/>
                  </a:cubicBezTo>
                  <a:cubicBezTo>
                    <a:pt x="35" y="0"/>
                    <a:pt x="0" y="35"/>
                    <a:pt x="0" y="78"/>
                  </a:cubicBezTo>
                  <a:cubicBezTo>
                    <a:pt x="0" y="160"/>
                    <a:pt x="0" y="160"/>
                    <a:pt x="0" y="160"/>
                  </a:cubicBezTo>
                  <a:cubicBezTo>
                    <a:pt x="0" y="203"/>
                    <a:pt x="35" y="237"/>
                    <a:pt x="78" y="237"/>
                  </a:cubicBezTo>
                  <a:cubicBezTo>
                    <a:pt x="281" y="237"/>
                    <a:pt x="281" y="237"/>
                    <a:pt x="281" y="237"/>
                  </a:cubicBezTo>
                  <a:cubicBezTo>
                    <a:pt x="324" y="237"/>
                    <a:pt x="358" y="203"/>
                    <a:pt x="358" y="160"/>
                  </a:cubicBezTo>
                  <a:cubicBezTo>
                    <a:pt x="358" y="78"/>
                    <a:pt x="358" y="78"/>
                    <a:pt x="358" y="78"/>
                  </a:cubicBezTo>
                  <a:cubicBezTo>
                    <a:pt x="358" y="35"/>
                    <a:pt x="324" y="0"/>
                    <a:pt x="281" y="0"/>
                  </a:cubicBezTo>
                  <a:close/>
                  <a:moveTo>
                    <a:pt x="291" y="145"/>
                  </a:moveTo>
                  <a:cubicBezTo>
                    <a:pt x="291" y="158"/>
                    <a:pt x="279" y="169"/>
                    <a:pt x="264" y="169"/>
                  </a:cubicBezTo>
                  <a:cubicBezTo>
                    <a:pt x="96" y="169"/>
                    <a:pt x="96" y="169"/>
                    <a:pt x="96" y="169"/>
                  </a:cubicBezTo>
                  <a:cubicBezTo>
                    <a:pt x="81" y="169"/>
                    <a:pt x="69" y="158"/>
                    <a:pt x="69" y="145"/>
                  </a:cubicBezTo>
                  <a:cubicBezTo>
                    <a:pt x="69" y="93"/>
                    <a:pt x="69" y="93"/>
                    <a:pt x="69" y="93"/>
                  </a:cubicBezTo>
                  <a:cubicBezTo>
                    <a:pt x="69" y="80"/>
                    <a:pt x="81" y="70"/>
                    <a:pt x="96" y="70"/>
                  </a:cubicBezTo>
                  <a:cubicBezTo>
                    <a:pt x="264" y="70"/>
                    <a:pt x="264" y="70"/>
                    <a:pt x="264" y="70"/>
                  </a:cubicBezTo>
                  <a:cubicBezTo>
                    <a:pt x="279" y="70"/>
                    <a:pt x="291" y="80"/>
                    <a:pt x="291" y="93"/>
                  </a:cubicBezTo>
                  <a:lnTo>
                    <a:pt x="291" y="145"/>
                  </a:lnTo>
                  <a:close/>
                </a:path>
              </a:pathLst>
            </a:custGeom>
            <a:gradFill flip="none" rotWithShape="1">
              <a:gsLst>
                <a:gs pos="0">
                  <a:schemeClr val="bg1">
                    <a:lumMod val="75000"/>
                  </a:schemeClr>
                </a:gs>
                <a:gs pos="23000">
                  <a:schemeClr val="tx1">
                    <a:lumMod val="75000"/>
                  </a:schemeClr>
                </a:gs>
                <a:gs pos="76000">
                  <a:srgbClr val="3A3A3A"/>
                </a:gs>
                <a:gs pos="100000">
                  <a:schemeClr val="bg1">
                    <a:lumMod val="65000"/>
                  </a:schemeClr>
                </a:gs>
              </a:gsLst>
              <a:lin ang="5400000" scaled="0"/>
              <a:tileRect/>
            </a:gradFill>
            <a:ln w="38100">
              <a:gradFill>
                <a:gsLst>
                  <a:gs pos="0">
                    <a:srgbClr val="4D4D4D"/>
                  </a:gs>
                  <a:gs pos="50000">
                    <a:schemeClr val="bg1">
                      <a:lumMod val="50000"/>
                    </a:schemeClr>
                  </a:gs>
                  <a:gs pos="100000">
                    <a:srgbClr val="3A3A3A"/>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4" name="Freeform 7"/>
            <p:cNvSpPr>
              <a:spLocks/>
            </p:cNvSpPr>
            <p:nvPr/>
          </p:nvSpPr>
          <p:spPr bwMode="auto">
            <a:xfrm>
              <a:off x="544614" y="3368660"/>
              <a:ext cx="777827" cy="346689"/>
            </a:xfrm>
            <a:custGeom>
              <a:avLst/>
              <a:gdLst/>
              <a:ahLst/>
              <a:cxnLst>
                <a:cxn ang="0">
                  <a:pos x="195" y="0"/>
                </a:cxn>
                <a:cxn ang="0">
                  <a:pos x="27" y="0"/>
                </a:cxn>
                <a:cxn ang="0">
                  <a:pos x="0" y="23"/>
                </a:cxn>
                <a:cxn ang="0">
                  <a:pos x="0" y="75"/>
                </a:cxn>
                <a:cxn ang="0">
                  <a:pos x="27" y="99"/>
                </a:cxn>
                <a:cxn ang="0">
                  <a:pos x="195" y="99"/>
                </a:cxn>
                <a:cxn ang="0">
                  <a:pos x="222" y="75"/>
                </a:cxn>
                <a:cxn ang="0">
                  <a:pos x="222" y="23"/>
                </a:cxn>
                <a:cxn ang="0">
                  <a:pos x="195" y="0"/>
                </a:cxn>
              </a:cxnLst>
              <a:rect l="0" t="0" r="r" b="b"/>
              <a:pathLst>
                <a:path w="222" h="99">
                  <a:moveTo>
                    <a:pt x="195" y="0"/>
                  </a:moveTo>
                  <a:cubicBezTo>
                    <a:pt x="27" y="0"/>
                    <a:pt x="27" y="0"/>
                    <a:pt x="27" y="0"/>
                  </a:cubicBezTo>
                  <a:cubicBezTo>
                    <a:pt x="12" y="0"/>
                    <a:pt x="0" y="10"/>
                    <a:pt x="0" y="23"/>
                  </a:cubicBezTo>
                  <a:cubicBezTo>
                    <a:pt x="0" y="75"/>
                    <a:pt x="0" y="75"/>
                    <a:pt x="0" y="75"/>
                  </a:cubicBezTo>
                  <a:cubicBezTo>
                    <a:pt x="0" y="88"/>
                    <a:pt x="12" y="99"/>
                    <a:pt x="27" y="99"/>
                  </a:cubicBezTo>
                  <a:cubicBezTo>
                    <a:pt x="195" y="99"/>
                    <a:pt x="195" y="99"/>
                    <a:pt x="195" y="99"/>
                  </a:cubicBezTo>
                  <a:cubicBezTo>
                    <a:pt x="210" y="99"/>
                    <a:pt x="222" y="88"/>
                    <a:pt x="222" y="75"/>
                  </a:cubicBezTo>
                  <a:cubicBezTo>
                    <a:pt x="222" y="23"/>
                    <a:pt x="222" y="23"/>
                    <a:pt x="222" y="23"/>
                  </a:cubicBezTo>
                  <a:cubicBezTo>
                    <a:pt x="222" y="10"/>
                    <a:pt x="210" y="0"/>
                    <a:pt x="195" y="0"/>
                  </a:cubicBezTo>
                  <a:close/>
                </a:path>
              </a:pathLst>
            </a:custGeom>
            <a:noFill/>
            <a:ln w="38100">
              <a:gradFill>
                <a:gsLst>
                  <a:gs pos="0">
                    <a:schemeClr val="bg1">
                      <a:lumMod val="50000"/>
                    </a:schemeClr>
                  </a:gs>
                  <a:gs pos="50000">
                    <a:schemeClr val="bg1"/>
                  </a:gs>
                  <a:gs pos="100000">
                    <a:srgbClr val="000000"/>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12" name="Freeform 6"/>
            <p:cNvSpPr>
              <a:spLocks noEditPoints="1"/>
            </p:cNvSpPr>
            <p:nvPr/>
          </p:nvSpPr>
          <p:spPr bwMode="auto">
            <a:xfrm>
              <a:off x="1891365" y="3124200"/>
              <a:ext cx="1253411" cy="829682"/>
            </a:xfrm>
            <a:custGeom>
              <a:avLst/>
              <a:gdLst/>
              <a:ahLst/>
              <a:cxnLst>
                <a:cxn ang="0">
                  <a:pos x="281" y="0"/>
                </a:cxn>
                <a:cxn ang="0">
                  <a:pos x="78" y="0"/>
                </a:cxn>
                <a:cxn ang="0">
                  <a:pos x="0" y="78"/>
                </a:cxn>
                <a:cxn ang="0">
                  <a:pos x="0" y="160"/>
                </a:cxn>
                <a:cxn ang="0">
                  <a:pos x="78" y="237"/>
                </a:cxn>
                <a:cxn ang="0">
                  <a:pos x="281" y="237"/>
                </a:cxn>
                <a:cxn ang="0">
                  <a:pos x="358" y="160"/>
                </a:cxn>
                <a:cxn ang="0">
                  <a:pos x="358" y="78"/>
                </a:cxn>
                <a:cxn ang="0">
                  <a:pos x="281" y="0"/>
                </a:cxn>
                <a:cxn ang="0">
                  <a:pos x="291" y="145"/>
                </a:cxn>
                <a:cxn ang="0">
                  <a:pos x="264" y="169"/>
                </a:cxn>
                <a:cxn ang="0">
                  <a:pos x="96" y="169"/>
                </a:cxn>
                <a:cxn ang="0">
                  <a:pos x="69" y="145"/>
                </a:cxn>
                <a:cxn ang="0">
                  <a:pos x="69" y="93"/>
                </a:cxn>
                <a:cxn ang="0">
                  <a:pos x="96" y="70"/>
                </a:cxn>
                <a:cxn ang="0">
                  <a:pos x="264" y="70"/>
                </a:cxn>
                <a:cxn ang="0">
                  <a:pos x="291" y="93"/>
                </a:cxn>
                <a:cxn ang="0">
                  <a:pos x="291" y="145"/>
                </a:cxn>
              </a:cxnLst>
              <a:rect l="0" t="0" r="r" b="b"/>
              <a:pathLst>
                <a:path w="358" h="237">
                  <a:moveTo>
                    <a:pt x="281" y="0"/>
                  </a:moveTo>
                  <a:cubicBezTo>
                    <a:pt x="78" y="0"/>
                    <a:pt x="78" y="0"/>
                    <a:pt x="78" y="0"/>
                  </a:cubicBezTo>
                  <a:cubicBezTo>
                    <a:pt x="35" y="0"/>
                    <a:pt x="0" y="35"/>
                    <a:pt x="0" y="78"/>
                  </a:cubicBezTo>
                  <a:cubicBezTo>
                    <a:pt x="0" y="160"/>
                    <a:pt x="0" y="160"/>
                    <a:pt x="0" y="160"/>
                  </a:cubicBezTo>
                  <a:cubicBezTo>
                    <a:pt x="0" y="203"/>
                    <a:pt x="35" y="237"/>
                    <a:pt x="78" y="237"/>
                  </a:cubicBezTo>
                  <a:cubicBezTo>
                    <a:pt x="281" y="237"/>
                    <a:pt x="281" y="237"/>
                    <a:pt x="281" y="237"/>
                  </a:cubicBezTo>
                  <a:cubicBezTo>
                    <a:pt x="324" y="237"/>
                    <a:pt x="358" y="203"/>
                    <a:pt x="358" y="160"/>
                  </a:cubicBezTo>
                  <a:cubicBezTo>
                    <a:pt x="358" y="78"/>
                    <a:pt x="358" y="78"/>
                    <a:pt x="358" y="78"/>
                  </a:cubicBezTo>
                  <a:cubicBezTo>
                    <a:pt x="358" y="35"/>
                    <a:pt x="324" y="0"/>
                    <a:pt x="281" y="0"/>
                  </a:cubicBezTo>
                  <a:close/>
                  <a:moveTo>
                    <a:pt x="291" y="145"/>
                  </a:moveTo>
                  <a:cubicBezTo>
                    <a:pt x="291" y="158"/>
                    <a:pt x="279" y="169"/>
                    <a:pt x="264" y="169"/>
                  </a:cubicBezTo>
                  <a:cubicBezTo>
                    <a:pt x="96" y="169"/>
                    <a:pt x="96" y="169"/>
                    <a:pt x="96" y="169"/>
                  </a:cubicBezTo>
                  <a:cubicBezTo>
                    <a:pt x="81" y="169"/>
                    <a:pt x="69" y="158"/>
                    <a:pt x="69" y="145"/>
                  </a:cubicBezTo>
                  <a:cubicBezTo>
                    <a:pt x="69" y="93"/>
                    <a:pt x="69" y="93"/>
                    <a:pt x="69" y="93"/>
                  </a:cubicBezTo>
                  <a:cubicBezTo>
                    <a:pt x="69" y="80"/>
                    <a:pt x="81" y="70"/>
                    <a:pt x="96" y="70"/>
                  </a:cubicBezTo>
                  <a:cubicBezTo>
                    <a:pt x="264" y="70"/>
                    <a:pt x="264" y="70"/>
                    <a:pt x="264" y="70"/>
                  </a:cubicBezTo>
                  <a:cubicBezTo>
                    <a:pt x="279" y="70"/>
                    <a:pt x="291" y="80"/>
                    <a:pt x="291" y="93"/>
                  </a:cubicBezTo>
                  <a:lnTo>
                    <a:pt x="291" y="145"/>
                  </a:lnTo>
                  <a:close/>
                </a:path>
              </a:pathLst>
            </a:custGeom>
            <a:gradFill flip="none" rotWithShape="1">
              <a:gsLst>
                <a:gs pos="0">
                  <a:schemeClr val="bg1">
                    <a:lumMod val="75000"/>
                  </a:schemeClr>
                </a:gs>
                <a:gs pos="23000">
                  <a:schemeClr val="tx1">
                    <a:lumMod val="75000"/>
                  </a:schemeClr>
                </a:gs>
                <a:gs pos="76000">
                  <a:srgbClr val="3A3A3A"/>
                </a:gs>
                <a:gs pos="100000">
                  <a:schemeClr val="bg1">
                    <a:lumMod val="65000"/>
                  </a:schemeClr>
                </a:gs>
              </a:gsLst>
              <a:lin ang="5400000" scaled="0"/>
              <a:tileRect/>
            </a:gradFill>
            <a:ln w="38100">
              <a:gradFill>
                <a:gsLst>
                  <a:gs pos="0">
                    <a:srgbClr val="4D4D4D"/>
                  </a:gs>
                  <a:gs pos="50000">
                    <a:schemeClr val="bg1">
                      <a:lumMod val="50000"/>
                    </a:schemeClr>
                  </a:gs>
                  <a:gs pos="100000">
                    <a:srgbClr val="3A3A3A"/>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13" name="Freeform 7"/>
            <p:cNvSpPr>
              <a:spLocks/>
            </p:cNvSpPr>
            <p:nvPr/>
          </p:nvSpPr>
          <p:spPr bwMode="auto">
            <a:xfrm>
              <a:off x="2132861" y="3368660"/>
              <a:ext cx="777827" cy="346689"/>
            </a:xfrm>
            <a:custGeom>
              <a:avLst/>
              <a:gdLst/>
              <a:ahLst/>
              <a:cxnLst>
                <a:cxn ang="0">
                  <a:pos x="195" y="0"/>
                </a:cxn>
                <a:cxn ang="0">
                  <a:pos x="27" y="0"/>
                </a:cxn>
                <a:cxn ang="0">
                  <a:pos x="0" y="23"/>
                </a:cxn>
                <a:cxn ang="0">
                  <a:pos x="0" y="75"/>
                </a:cxn>
                <a:cxn ang="0">
                  <a:pos x="27" y="99"/>
                </a:cxn>
                <a:cxn ang="0">
                  <a:pos x="195" y="99"/>
                </a:cxn>
                <a:cxn ang="0">
                  <a:pos x="222" y="75"/>
                </a:cxn>
                <a:cxn ang="0">
                  <a:pos x="222" y="23"/>
                </a:cxn>
                <a:cxn ang="0">
                  <a:pos x="195" y="0"/>
                </a:cxn>
              </a:cxnLst>
              <a:rect l="0" t="0" r="r" b="b"/>
              <a:pathLst>
                <a:path w="222" h="99">
                  <a:moveTo>
                    <a:pt x="195" y="0"/>
                  </a:moveTo>
                  <a:cubicBezTo>
                    <a:pt x="27" y="0"/>
                    <a:pt x="27" y="0"/>
                    <a:pt x="27" y="0"/>
                  </a:cubicBezTo>
                  <a:cubicBezTo>
                    <a:pt x="12" y="0"/>
                    <a:pt x="0" y="10"/>
                    <a:pt x="0" y="23"/>
                  </a:cubicBezTo>
                  <a:cubicBezTo>
                    <a:pt x="0" y="75"/>
                    <a:pt x="0" y="75"/>
                    <a:pt x="0" y="75"/>
                  </a:cubicBezTo>
                  <a:cubicBezTo>
                    <a:pt x="0" y="88"/>
                    <a:pt x="12" y="99"/>
                    <a:pt x="27" y="99"/>
                  </a:cubicBezTo>
                  <a:cubicBezTo>
                    <a:pt x="195" y="99"/>
                    <a:pt x="195" y="99"/>
                    <a:pt x="195" y="99"/>
                  </a:cubicBezTo>
                  <a:cubicBezTo>
                    <a:pt x="210" y="99"/>
                    <a:pt x="222" y="88"/>
                    <a:pt x="222" y="75"/>
                  </a:cubicBezTo>
                  <a:cubicBezTo>
                    <a:pt x="222" y="23"/>
                    <a:pt x="222" y="23"/>
                    <a:pt x="222" y="23"/>
                  </a:cubicBezTo>
                  <a:cubicBezTo>
                    <a:pt x="222" y="10"/>
                    <a:pt x="210" y="0"/>
                    <a:pt x="195" y="0"/>
                  </a:cubicBezTo>
                  <a:close/>
                </a:path>
              </a:pathLst>
            </a:custGeom>
            <a:noFill/>
            <a:ln w="38100">
              <a:gradFill>
                <a:gsLst>
                  <a:gs pos="0">
                    <a:schemeClr val="bg1">
                      <a:lumMod val="50000"/>
                    </a:schemeClr>
                  </a:gs>
                  <a:gs pos="50000">
                    <a:schemeClr val="bg1"/>
                  </a:gs>
                  <a:gs pos="100000">
                    <a:srgbClr val="000000"/>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14" name="Freeform 8"/>
            <p:cNvSpPr>
              <a:spLocks/>
            </p:cNvSpPr>
            <p:nvPr/>
          </p:nvSpPr>
          <p:spPr bwMode="auto">
            <a:xfrm>
              <a:off x="1100204" y="3401255"/>
              <a:ext cx="1214890" cy="280018"/>
            </a:xfrm>
            <a:custGeom>
              <a:avLst/>
              <a:gdLst/>
              <a:ahLst/>
              <a:cxnLst>
                <a:cxn ang="0">
                  <a:pos x="347" y="56"/>
                </a:cxn>
                <a:cxn ang="0">
                  <a:pos x="323" y="80"/>
                </a:cxn>
                <a:cxn ang="0">
                  <a:pos x="24" y="80"/>
                </a:cxn>
                <a:cxn ang="0">
                  <a:pos x="0" y="56"/>
                </a:cxn>
                <a:cxn ang="0">
                  <a:pos x="0" y="23"/>
                </a:cxn>
                <a:cxn ang="0">
                  <a:pos x="24" y="0"/>
                </a:cxn>
                <a:cxn ang="0">
                  <a:pos x="323" y="0"/>
                </a:cxn>
                <a:cxn ang="0">
                  <a:pos x="347" y="23"/>
                </a:cxn>
                <a:cxn ang="0">
                  <a:pos x="347" y="56"/>
                </a:cxn>
              </a:cxnLst>
              <a:rect l="0" t="0" r="r" b="b"/>
              <a:pathLst>
                <a:path w="347" h="80">
                  <a:moveTo>
                    <a:pt x="347" y="56"/>
                  </a:moveTo>
                  <a:cubicBezTo>
                    <a:pt x="347" y="69"/>
                    <a:pt x="336" y="80"/>
                    <a:pt x="323" y="80"/>
                  </a:cubicBezTo>
                  <a:cubicBezTo>
                    <a:pt x="24" y="80"/>
                    <a:pt x="24" y="80"/>
                    <a:pt x="24" y="80"/>
                  </a:cubicBezTo>
                  <a:cubicBezTo>
                    <a:pt x="11" y="80"/>
                    <a:pt x="0" y="69"/>
                    <a:pt x="0" y="56"/>
                  </a:cubicBezTo>
                  <a:cubicBezTo>
                    <a:pt x="0" y="23"/>
                    <a:pt x="0" y="23"/>
                    <a:pt x="0" y="23"/>
                  </a:cubicBezTo>
                  <a:cubicBezTo>
                    <a:pt x="0" y="10"/>
                    <a:pt x="11" y="0"/>
                    <a:pt x="24" y="0"/>
                  </a:cubicBezTo>
                  <a:cubicBezTo>
                    <a:pt x="323" y="0"/>
                    <a:pt x="323" y="0"/>
                    <a:pt x="323" y="0"/>
                  </a:cubicBezTo>
                  <a:cubicBezTo>
                    <a:pt x="336" y="0"/>
                    <a:pt x="347" y="10"/>
                    <a:pt x="347" y="23"/>
                  </a:cubicBezTo>
                  <a:lnTo>
                    <a:pt x="347" y="56"/>
                  </a:lnTo>
                  <a:close/>
                </a:path>
              </a:pathLst>
            </a:custGeom>
            <a:gradFill flip="none" rotWithShape="1">
              <a:gsLst>
                <a:gs pos="0">
                  <a:srgbClr val="3A3A3A">
                    <a:shade val="30000"/>
                    <a:satMod val="115000"/>
                  </a:srgbClr>
                </a:gs>
                <a:gs pos="34000">
                  <a:schemeClr val="bg1">
                    <a:lumMod val="95000"/>
                  </a:schemeClr>
                </a:gs>
                <a:gs pos="67000">
                  <a:schemeClr val="tx1">
                    <a:lumMod val="50000"/>
                  </a:schemeClr>
                </a:gs>
                <a:gs pos="95000">
                  <a:schemeClr val="bg1">
                    <a:lumMod val="50000"/>
                  </a:schemeClr>
                </a:gs>
              </a:gsLst>
              <a:lin ang="5400000" scaled="1"/>
              <a:tileRect/>
            </a:gradFill>
            <a:ln w="38100">
              <a:gradFill>
                <a:gsLst>
                  <a:gs pos="0">
                    <a:schemeClr val="bg1"/>
                  </a:gs>
                  <a:gs pos="50000">
                    <a:schemeClr val="tx1">
                      <a:lumMod val="75000"/>
                    </a:schemeClr>
                  </a:gs>
                  <a:gs pos="100000">
                    <a:schemeClr val="tx1">
                      <a:lumMod val="75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16" name="Freeform 6"/>
            <p:cNvSpPr>
              <a:spLocks noEditPoints="1"/>
            </p:cNvSpPr>
            <p:nvPr/>
          </p:nvSpPr>
          <p:spPr bwMode="auto">
            <a:xfrm>
              <a:off x="3461377" y="3124200"/>
              <a:ext cx="1253411" cy="829682"/>
            </a:xfrm>
            <a:custGeom>
              <a:avLst/>
              <a:gdLst/>
              <a:ahLst/>
              <a:cxnLst>
                <a:cxn ang="0">
                  <a:pos x="281" y="0"/>
                </a:cxn>
                <a:cxn ang="0">
                  <a:pos x="78" y="0"/>
                </a:cxn>
                <a:cxn ang="0">
                  <a:pos x="0" y="78"/>
                </a:cxn>
                <a:cxn ang="0">
                  <a:pos x="0" y="160"/>
                </a:cxn>
                <a:cxn ang="0">
                  <a:pos x="78" y="237"/>
                </a:cxn>
                <a:cxn ang="0">
                  <a:pos x="281" y="237"/>
                </a:cxn>
                <a:cxn ang="0">
                  <a:pos x="358" y="160"/>
                </a:cxn>
                <a:cxn ang="0">
                  <a:pos x="358" y="78"/>
                </a:cxn>
                <a:cxn ang="0">
                  <a:pos x="281" y="0"/>
                </a:cxn>
                <a:cxn ang="0">
                  <a:pos x="291" y="145"/>
                </a:cxn>
                <a:cxn ang="0">
                  <a:pos x="264" y="169"/>
                </a:cxn>
                <a:cxn ang="0">
                  <a:pos x="96" y="169"/>
                </a:cxn>
                <a:cxn ang="0">
                  <a:pos x="69" y="145"/>
                </a:cxn>
                <a:cxn ang="0">
                  <a:pos x="69" y="93"/>
                </a:cxn>
                <a:cxn ang="0">
                  <a:pos x="96" y="70"/>
                </a:cxn>
                <a:cxn ang="0">
                  <a:pos x="264" y="70"/>
                </a:cxn>
                <a:cxn ang="0">
                  <a:pos x="291" y="93"/>
                </a:cxn>
                <a:cxn ang="0">
                  <a:pos x="291" y="145"/>
                </a:cxn>
              </a:cxnLst>
              <a:rect l="0" t="0" r="r" b="b"/>
              <a:pathLst>
                <a:path w="358" h="237">
                  <a:moveTo>
                    <a:pt x="281" y="0"/>
                  </a:moveTo>
                  <a:cubicBezTo>
                    <a:pt x="78" y="0"/>
                    <a:pt x="78" y="0"/>
                    <a:pt x="78" y="0"/>
                  </a:cubicBezTo>
                  <a:cubicBezTo>
                    <a:pt x="35" y="0"/>
                    <a:pt x="0" y="35"/>
                    <a:pt x="0" y="78"/>
                  </a:cubicBezTo>
                  <a:cubicBezTo>
                    <a:pt x="0" y="160"/>
                    <a:pt x="0" y="160"/>
                    <a:pt x="0" y="160"/>
                  </a:cubicBezTo>
                  <a:cubicBezTo>
                    <a:pt x="0" y="203"/>
                    <a:pt x="35" y="237"/>
                    <a:pt x="78" y="237"/>
                  </a:cubicBezTo>
                  <a:cubicBezTo>
                    <a:pt x="281" y="237"/>
                    <a:pt x="281" y="237"/>
                    <a:pt x="281" y="237"/>
                  </a:cubicBezTo>
                  <a:cubicBezTo>
                    <a:pt x="324" y="237"/>
                    <a:pt x="358" y="203"/>
                    <a:pt x="358" y="160"/>
                  </a:cubicBezTo>
                  <a:cubicBezTo>
                    <a:pt x="358" y="78"/>
                    <a:pt x="358" y="78"/>
                    <a:pt x="358" y="78"/>
                  </a:cubicBezTo>
                  <a:cubicBezTo>
                    <a:pt x="358" y="35"/>
                    <a:pt x="324" y="0"/>
                    <a:pt x="281" y="0"/>
                  </a:cubicBezTo>
                  <a:close/>
                  <a:moveTo>
                    <a:pt x="291" y="145"/>
                  </a:moveTo>
                  <a:cubicBezTo>
                    <a:pt x="291" y="158"/>
                    <a:pt x="279" y="169"/>
                    <a:pt x="264" y="169"/>
                  </a:cubicBezTo>
                  <a:cubicBezTo>
                    <a:pt x="96" y="169"/>
                    <a:pt x="96" y="169"/>
                    <a:pt x="96" y="169"/>
                  </a:cubicBezTo>
                  <a:cubicBezTo>
                    <a:pt x="81" y="169"/>
                    <a:pt x="69" y="158"/>
                    <a:pt x="69" y="145"/>
                  </a:cubicBezTo>
                  <a:cubicBezTo>
                    <a:pt x="69" y="93"/>
                    <a:pt x="69" y="93"/>
                    <a:pt x="69" y="93"/>
                  </a:cubicBezTo>
                  <a:cubicBezTo>
                    <a:pt x="69" y="80"/>
                    <a:pt x="81" y="70"/>
                    <a:pt x="96" y="70"/>
                  </a:cubicBezTo>
                  <a:cubicBezTo>
                    <a:pt x="264" y="70"/>
                    <a:pt x="264" y="70"/>
                    <a:pt x="264" y="70"/>
                  </a:cubicBezTo>
                  <a:cubicBezTo>
                    <a:pt x="279" y="70"/>
                    <a:pt x="291" y="80"/>
                    <a:pt x="291" y="93"/>
                  </a:cubicBezTo>
                  <a:lnTo>
                    <a:pt x="291" y="145"/>
                  </a:lnTo>
                  <a:close/>
                </a:path>
              </a:pathLst>
            </a:custGeom>
            <a:gradFill flip="none" rotWithShape="1">
              <a:gsLst>
                <a:gs pos="0">
                  <a:schemeClr val="accent5">
                    <a:lumMod val="20000"/>
                    <a:lumOff val="80000"/>
                  </a:schemeClr>
                </a:gs>
                <a:gs pos="23000">
                  <a:schemeClr val="accent5">
                    <a:lumMod val="50000"/>
                  </a:schemeClr>
                </a:gs>
                <a:gs pos="76000">
                  <a:schemeClr val="accent5">
                    <a:lumMod val="50000"/>
                  </a:schemeClr>
                </a:gs>
                <a:gs pos="100000">
                  <a:schemeClr val="accent5">
                    <a:lumMod val="40000"/>
                    <a:lumOff val="60000"/>
                  </a:schemeClr>
                </a:gs>
              </a:gsLst>
              <a:lin ang="5400000" scaled="0"/>
              <a:tileRect/>
            </a:gradFill>
            <a:ln w="38100">
              <a:gradFill>
                <a:gsLst>
                  <a:gs pos="0">
                    <a:schemeClr val="accent5">
                      <a:lumMod val="75000"/>
                    </a:schemeClr>
                  </a:gs>
                  <a:gs pos="50000">
                    <a:schemeClr val="accent5"/>
                  </a:gs>
                  <a:gs pos="100000">
                    <a:schemeClr val="accent5">
                      <a:lumMod val="50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17" name="Freeform 7"/>
            <p:cNvSpPr>
              <a:spLocks/>
            </p:cNvSpPr>
            <p:nvPr/>
          </p:nvSpPr>
          <p:spPr bwMode="auto">
            <a:xfrm>
              <a:off x="3702874" y="3368660"/>
              <a:ext cx="777827" cy="346689"/>
            </a:xfrm>
            <a:custGeom>
              <a:avLst/>
              <a:gdLst/>
              <a:ahLst/>
              <a:cxnLst>
                <a:cxn ang="0">
                  <a:pos x="195" y="0"/>
                </a:cxn>
                <a:cxn ang="0">
                  <a:pos x="27" y="0"/>
                </a:cxn>
                <a:cxn ang="0">
                  <a:pos x="0" y="23"/>
                </a:cxn>
                <a:cxn ang="0">
                  <a:pos x="0" y="75"/>
                </a:cxn>
                <a:cxn ang="0">
                  <a:pos x="27" y="99"/>
                </a:cxn>
                <a:cxn ang="0">
                  <a:pos x="195" y="99"/>
                </a:cxn>
                <a:cxn ang="0">
                  <a:pos x="222" y="75"/>
                </a:cxn>
                <a:cxn ang="0">
                  <a:pos x="222" y="23"/>
                </a:cxn>
                <a:cxn ang="0">
                  <a:pos x="195" y="0"/>
                </a:cxn>
              </a:cxnLst>
              <a:rect l="0" t="0" r="r" b="b"/>
              <a:pathLst>
                <a:path w="222" h="99">
                  <a:moveTo>
                    <a:pt x="195" y="0"/>
                  </a:moveTo>
                  <a:cubicBezTo>
                    <a:pt x="27" y="0"/>
                    <a:pt x="27" y="0"/>
                    <a:pt x="27" y="0"/>
                  </a:cubicBezTo>
                  <a:cubicBezTo>
                    <a:pt x="12" y="0"/>
                    <a:pt x="0" y="10"/>
                    <a:pt x="0" y="23"/>
                  </a:cubicBezTo>
                  <a:cubicBezTo>
                    <a:pt x="0" y="75"/>
                    <a:pt x="0" y="75"/>
                    <a:pt x="0" y="75"/>
                  </a:cubicBezTo>
                  <a:cubicBezTo>
                    <a:pt x="0" y="88"/>
                    <a:pt x="12" y="99"/>
                    <a:pt x="27" y="99"/>
                  </a:cubicBezTo>
                  <a:cubicBezTo>
                    <a:pt x="195" y="99"/>
                    <a:pt x="195" y="99"/>
                    <a:pt x="195" y="99"/>
                  </a:cubicBezTo>
                  <a:cubicBezTo>
                    <a:pt x="210" y="99"/>
                    <a:pt x="222" y="88"/>
                    <a:pt x="222" y="75"/>
                  </a:cubicBezTo>
                  <a:cubicBezTo>
                    <a:pt x="222" y="23"/>
                    <a:pt x="222" y="23"/>
                    <a:pt x="222" y="23"/>
                  </a:cubicBezTo>
                  <a:cubicBezTo>
                    <a:pt x="222" y="10"/>
                    <a:pt x="210" y="0"/>
                    <a:pt x="195" y="0"/>
                  </a:cubicBezTo>
                  <a:close/>
                </a:path>
              </a:pathLst>
            </a:custGeom>
            <a:noFill/>
            <a:ln w="38100">
              <a:gradFill>
                <a:gsLst>
                  <a:gs pos="0">
                    <a:schemeClr val="accent5">
                      <a:lumMod val="60000"/>
                      <a:lumOff val="40000"/>
                    </a:schemeClr>
                  </a:gs>
                  <a:gs pos="50000">
                    <a:schemeClr val="bg1"/>
                  </a:gs>
                  <a:gs pos="100000">
                    <a:schemeClr val="accent5">
                      <a:lumMod val="75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18" name="Freeform 8"/>
            <p:cNvSpPr>
              <a:spLocks/>
            </p:cNvSpPr>
            <p:nvPr/>
          </p:nvSpPr>
          <p:spPr bwMode="auto">
            <a:xfrm>
              <a:off x="2670217" y="3401255"/>
              <a:ext cx="1214890" cy="280018"/>
            </a:xfrm>
            <a:custGeom>
              <a:avLst/>
              <a:gdLst/>
              <a:ahLst/>
              <a:cxnLst>
                <a:cxn ang="0">
                  <a:pos x="347" y="56"/>
                </a:cxn>
                <a:cxn ang="0">
                  <a:pos x="323" y="80"/>
                </a:cxn>
                <a:cxn ang="0">
                  <a:pos x="24" y="80"/>
                </a:cxn>
                <a:cxn ang="0">
                  <a:pos x="0" y="56"/>
                </a:cxn>
                <a:cxn ang="0">
                  <a:pos x="0" y="23"/>
                </a:cxn>
                <a:cxn ang="0">
                  <a:pos x="24" y="0"/>
                </a:cxn>
                <a:cxn ang="0">
                  <a:pos x="323" y="0"/>
                </a:cxn>
                <a:cxn ang="0">
                  <a:pos x="347" y="23"/>
                </a:cxn>
                <a:cxn ang="0">
                  <a:pos x="347" y="56"/>
                </a:cxn>
              </a:cxnLst>
              <a:rect l="0" t="0" r="r" b="b"/>
              <a:pathLst>
                <a:path w="347" h="80">
                  <a:moveTo>
                    <a:pt x="347" y="56"/>
                  </a:moveTo>
                  <a:cubicBezTo>
                    <a:pt x="347" y="69"/>
                    <a:pt x="336" y="80"/>
                    <a:pt x="323" y="80"/>
                  </a:cubicBezTo>
                  <a:cubicBezTo>
                    <a:pt x="24" y="80"/>
                    <a:pt x="24" y="80"/>
                    <a:pt x="24" y="80"/>
                  </a:cubicBezTo>
                  <a:cubicBezTo>
                    <a:pt x="11" y="80"/>
                    <a:pt x="0" y="69"/>
                    <a:pt x="0" y="56"/>
                  </a:cubicBezTo>
                  <a:cubicBezTo>
                    <a:pt x="0" y="23"/>
                    <a:pt x="0" y="23"/>
                    <a:pt x="0" y="23"/>
                  </a:cubicBezTo>
                  <a:cubicBezTo>
                    <a:pt x="0" y="10"/>
                    <a:pt x="11" y="0"/>
                    <a:pt x="24" y="0"/>
                  </a:cubicBezTo>
                  <a:cubicBezTo>
                    <a:pt x="323" y="0"/>
                    <a:pt x="323" y="0"/>
                    <a:pt x="323" y="0"/>
                  </a:cubicBezTo>
                  <a:cubicBezTo>
                    <a:pt x="336" y="0"/>
                    <a:pt x="347" y="10"/>
                    <a:pt x="347" y="23"/>
                  </a:cubicBezTo>
                  <a:lnTo>
                    <a:pt x="347" y="56"/>
                  </a:lnTo>
                  <a:close/>
                </a:path>
              </a:pathLst>
            </a:custGeom>
            <a:gradFill flip="none" rotWithShape="1">
              <a:gsLst>
                <a:gs pos="0">
                  <a:srgbClr val="3A3A3A">
                    <a:shade val="30000"/>
                    <a:satMod val="115000"/>
                  </a:srgbClr>
                </a:gs>
                <a:gs pos="34000">
                  <a:schemeClr val="bg1">
                    <a:lumMod val="95000"/>
                  </a:schemeClr>
                </a:gs>
                <a:gs pos="67000">
                  <a:schemeClr val="tx1">
                    <a:lumMod val="50000"/>
                  </a:schemeClr>
                </a:gs>
                <a:gs pos="95000">
                  <a:schemeClr val="bg1">
                    <a:lumMod val="50000"/>
                  </a:schemeClr>
                </a:gs>
              </a:gsLst>
              <a:lin ang="5400000" scaled="1"/>
              <a:tileRect/>
            </a:gradFill>
            <a:ln w="38100">
              <a:gradFill>
                <a:gsLst>
                  <a:gs pos="0">
                    <a:schemeClr val="bg1"/>
                  </a:gs>
                  <a:gs pos="50000">
                    <a:schemeClr val="tx1">
                      <a:lumMod val="75000"/>
                    </a:schemeClr>
                  </a:gs>
                  <a:gs pos="100000">
                    <a:schemeClr val="tx1">
                      <a:lumMod val="75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22" name="Freeform 8"/>
            <p:cNvSpPr>
              <a:spLocks/>
            </p:cNvSpPr>
            <p:nvPr/>
          </p:nvSpPr>
          <p:spPr bwMode="auto">
            <a:xfrm>
              <a:off x="-457200" y="3401255"/>
              <a:ext cx="1214890" cy="280018"/>
            </a:xfrm>
            <a:custGeom>
              <a:avLst/>
              <a:gdLst/>
              <a:ahLst/>
              <a:cxnLst>
                <a:cxn ang="0">
                  <a:pos x="347" y="56"/>
                </a:cxn>
                <a:cxn ang="0">
                  <a:pos x="323" y="80"/>
                </a:cxn>
                <a:cxn ang="0">
                  <a:pos x="24" y="80"/>
                </a:cxn>
                <a:cxn ang="0">
                  <a:pos x="0" y="56"/>
                </a:cxn>
                <a:cxn ang="0">
                  <a:pos x="0" y="23"/>
                </a:cxn>
                <a:cxn ang="0">
                  <a:pos x="24" y="0"/>
                </a:cxn>
                <a:cxn ang="0">
                  <a:pos x="323" y="0"/>
                </a:cxn>
                <a:cxn ang="0">
                  <a:pos x="347" y="23"/>
                </a:cxn>
                <a:cxn ang="0">
                  <a:pos x="347" y="56"/>
                </a:cxn>
              </a:cxnLst>
              <a:rect l="0" t="0" r="r" b="b"/>
              <a:pathLst>
                <a:path w="347" h="80">
                  <a:moveTo>
                    <a:pt x="347" y="56"/>
                  </a:moveTo>
                  <a:cubicBezTo>
                    <a:pt x="347" y="69"/>
                    <a:pt x="336" y="80"/>
                    <a:pt x="323" y="80"/>
                  </a:cubicBezTo>
                  <a:cubicBezTo>
                    <a:pt x="24" y="80"/>
                    <a:pt x="24" y="80"/>
                    <a:pt x="24" y="80"/>
                  </a:cubicBezTo>
                  <a:cubicBezTo>
                    <a:pt x="11" y="80"/>
                    <a:pt x="0" y="69"/>
                    <a:pt x="0" y="56"/>
                  </a:cubicBezTo>
                  <a:cubicBezTo>
                    <a:pt x="0" y="23"/>
                    <a:pt x="0" y="23"/>
                    <a:pt x="0" y="23"/>
                  </a:cubicBezTo>
                  <a:cubicBezTo>
                    <a:pt x="0" y="10"/>
                    <a:pt x="11" y="0"/>
                    <a:pt x="24" y="0"/>
                  </a:cubicBezTo>
                  <a:cubicBezTo>
                    <a:pt x="323" y="0"/>
                    <a:pt x="323" y="0"/>
                    <a:pt x="323" y="0"/>
                  </a:cubicBezTo>
                  <a:cubicBezTo>
                    <a:pt x="336" y="0"/>
                    <a:pt x="347" y="10"/>
                    <a:pt x="347" y="23"/>
                  </a:cubicBezTo>
                  <a:lnTo>
                    <a:pt x="347" y="56"/>
                  </a:lnTo>
                  <a:close/>
                </a:path>
              </a:pathLst>
            </a:custGeom>
            <a:gradFill flip="none" rotWithShape="1">
              <a:gsLst>
                <a:gs pos="0">
                  <a:srgbClr val="3A3A3A">
                    <a:shade val="30000"/>
                    <a:satMod val="115000"/>
                  </a:srgbClr>
                </a:gs>
                <a:gs pos="34000">
                  <a:schemeClr val="bg1">
                    <a:lumMod val="95000"/>
                  </a:schemeClr>
                </a:gs>
                <a:gs pos="67000">
                  <a:schemeClr val="tx1">
                    <a:lumMod val="50000"/>
                  </a:schemeClr>
                </a:gs>
                <a:gs pos="95000">
                  <a:schemeClr val="bg1">
                    <a:lumMod val="50000"/>
                  </a:schemeClr>
                </a:gs>
              </a:gsLst>
              <a:lin ang="5400000" scaled="1"/>
              <a:tileRect/>
            </a:gradFill>
            <a:ln w="38100">
              <a:gradFill>
                <a:gsLst>
                  <a:gs pos="0">
                    <a:schemeClr val="bg1"/>
                  </a:gs>
                  <a:gs pos="50000">
                    <a:schemeClr val="tx1">
                      <a:lumMod val="75000"/>
                    </a:schemeClr>
                  </a:gs>
                  <a:gs pos="100000">
                    <a:schemeClr val="tx1">
                      <a:lumMod val="75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28" name="Freeform 8"/>
            <p:cNvSpPr>
              <a:spLocks/>
            </p:cNvSpPr>
            <p:nvPr/>
          </p:nvSpPr>
          <p:spPr bwMode="auto">
            <a:xfrm>
              <a:off x="4264718" y="3401255"/>
              <a:ext cx="1214890" cy="280018"/>
            </a:xfrm>
            <a:custGeom>
              <a:avLst/>
              <a:gdLst/>
              <a:ahLst/>
              <a:cxnLst>
                <a:cxn ang="0">
                  <a:pos x="347" y="56"/>
                </a:cxn>
                <a:cxn ang="0">
                  <a:pos x="323" y="80"/>
                </a:cxn>
                <a:cxn ang="0">
                  <a:pos x="24" y="80"/>
                </a:cxn>
                <a:cxn ang="0">
                  <a:pos x="0" y="56"/>
                </a:cxn>
                <a:cxn ang="0">
                  <a:pos x="0" y="23"/>
                </a:cxn>
                <a:cxn ang="0">
                  <a:pos x="24" y="0"/>
                </a:cxn>
                <a:cxn ang="0">
                  <a:pos x="323" y="0"/>
                </a:cxn>
                <a:cxn ang="0">
                  <a:pos x="347" y="23"/>
                </a:cxn>
                <a:cxn ang="0">
                  <a:pos x="347" y="56"/>
                </a:cxn>
              </a:cxnLst>
              <a:rect l="0" t="0" r="r" b="b"/>
              <a:pathLst>
                <a:path w="347" h="80">
                  <a:moveTo>
                    <a:pt x="347" y="56"/>
                  </a:moveTo>
                  <a:cubicBezTo>
                    <a:pt x="347" y="69"/>
                    <a:pt x="336" y="80"/>
                    <a:pt x="323" y="80"/>
                  </a:cubicBezTo>
                  <a:cubicBezTo>
                    <a:pt x="24" y="80"/>
                    <a:pt x="24" y="80"/>
                    <a:pt x="24" y="80"/>
                  </a:cubicBezTo>
                  <a:cubicBezTo>
                    <a:pt x="11" y="80"/>
                    <a:pt x="0" y="69"/>
                    <a:pt x="0" y="56"/>
                  </a:cubicBezTo>
                  <a:cubicBezTo>
                    <a:pt x="0" y="23"/>
                    <a:pt x="0" y="23"/>
                    <a:pt x="0" y="23"/>
                  </a:cubicBezTo>
                  <a:cubicBezTo>
                    <a:pt x="0" y="10"/>
                    <a:pt x="11" y="0"/>
                    <a:pt x="24" y="0"/>
                  </a:cubicBezTo>
                  <a:cubicBezTo>
                    <a:pt x="323" y="0"/>
                    <a:pt x="323" y="0"/>
                    <a:pt x="323" y="0"/>
                  </a:cubicBezTo>
                  <a:cubicBezTo>
                    <a:pt x="336" y="0"/>
                    <a:pt x="347" y="10"/>
                    <a:pt x="347" y="23"/>
                  </a:cubicBezTo>
                  <a:lnTo>
                    <a:pt x="347" y="56"/>
                  </a:lnTo>
                  <a:close/>
                </a:path>
              </a:pathLst>
            </a:custGeom>
            <a:gradFill flip="none" rotWithShape="1">
              <a:gsLst>
                <a:gs pos="0">
                  <a:schemeClr val="accent5">
                    <a:lumMod val="50000"/>
                  </a:schemeClr>
                </a:gs>
                <a:gs pos="34000">
                  <a:schemeClr val="bg1">
                    <a:lumMod val="95000"/>
                  </a:schemeClr>
                </a:gs>
                <a:gs pos="67000">
                  <a:schemeClr val="accent5">
                    <a:lumMod val="50000"/>
                  </a:schemeClr>
                </a:gs>
                <a:gs pos="95000">
                  <a:schemeClr val="accent6">
                    <a:lumMod val="60000"/>
                    <a:lumOff val="40000"/>
                  </a:schemeClr>
                </a:gs>
              </a:gsLst>
              <a:lin ang="5400000" scaled="1"/>
              <a:tileRect/>
            </a:gradFill>
            <a:ln w="38100">
              <a:gradFill>
                <a:gsLst>
                  <a:gs pos="0">
                    <a:schemeClr val="bg1"/>
                  </a:gs>
                  <a:gs pos="50000">
                    <a:schemeClr val="accent5">
                      <a:lumMod val="50000"/>
                    </a:schemeClr>
                  </a:gs>
                  <a:gs pos="100000">
                    <a:schemeClr val="accent5">
                      <a:lumMod val="50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20" name="Freeform 6"/>
            <p:cNvSpPr>
              <a:spLocks noEditPoints="1"/>
            </p:cNvSpPr>
            <p:nvPr/>
          </p:nvSpPr>
          <p:spPr bwMode="auto">
            <a:xfrm>
              <a:off x="6642459" y="3124200"/>
              <a:ext cx="1253411" cy="829682"/>
            </a:xfrm>
            <a:custGeom>
              <a:avLst/>
              <a:gdLst/>
              <a:ahLst/>
              <a:cxnLst>
                <a:cxn ang="0">
                  <a:pos x="281" y="0"/>
                </a:cxn>
                <a:cxn ang="0">
                  <a:pos x="78" y="0"/>
                </a:cxn>
                <a:cxn ang="0">
                  <a:pos x="0" y="78"/>
                </a:cxn>
                <a:cxn ang="0">
                  <a:pos x="0" y="160"/>
                </a:cxn>
                <a:cxn ang="0">
                  <a:pos x="78" y="237"/>
                </a:cxn>
                <a:cxn ang="0">
                  <a:pos x="281" y="237"/>
                </a:cxn>
                <a:cxn ang="0">
                  <a:pos x="358" y="160"/>
                </a:cxn>
                <a:cxn ang="0">
                  <a:pos x="358" y="78"/>
                </a:cxn>
                <a:cxn ang="0">
                  <a:pos x="281" y="0"/>
                </a:cxn>
                <a:cxn ang="0">
                  <a:pos x="291" y="145"/>
                </a:cxn>
                <a:cxn ang="0">
                  <a:pos x="264" y="169"/>
                </a:cxn>
                <a:cxn ang="0">
                  <a:pos x="96" y="169"/>
                </a:cxn>
                <a:cxn ang="0">
                  <a:pos x="69" y="145"/>
                </a:cxn>
                <a:cxn ang="0">
                  <a:pos x="69" y="93"/>
                </a:cxn>
                <a:cxn ang="0">
                  <a:pos x="96" y="70"/>
                </a:cxn>
                <a:cxn ang="0">
                  <a:pos x="264" y="70"/>
                </a:cxn>
                <a:cxn ang="0">
                  <a:pos x="291" y="93"/>
                </a:cxn>
                <a:cxn ang="0">
                  <a:pos x="291" y="145"/>
                </a:cxn>
              </a:cxnLst>
              <a:rect l="0" t="0" r="r" b="b"/>
              <a:pathLst>
                <a:path w="358" h="237">
                  <a:moveTo>
                    <a:pt x="281" y="0"/>
                  </a:moveTo>
                  <a:cubicBezTo>
                    <a:pt x="78" y="0"/>
                    <a:pt x="78" y="0"/>
                    <a:pt x="78" y="0"/>
                  </a:cubicBezTo>
                  <a:cubicBezTo>
                    <a:pt x="35" y="0"/>
                    <a:pt x="0" y="35"/>
                    <a:pt x="0" y="78"/>
                  </a:cubicBezTo>
                  <a:cubicBezTo>
                    <a:pt x="0" y="160"/>
                    <a:pt x="0" y="160"/>
                    <a:pt x="0" y="160"/>
                  </a:cubicBezTo>
                  <a:cubicBezTo>
                    <a:pt x="0" y="203"/>
                    <a:pt x="35" y="237"/>
                    <a:pt x="78" y="237"/>
                  </a:cubicBezTo>
                  <a:cubicBezTo>
                    <a:pt x="281" y="237"/>
                    <a:pt x="281" y="237"/>
                    <a:pt x="281" y="237"/>
                  </a:cubicBezTo>
                  <a:cubicBezTo>
                    <a:pt x="324" y="237"/>
                    <a:pt x="358" y="203"/>
                    <a:pt x="358" y="160"/>
                  </a:cubicBezTo>
                  <a:cubicBezTo>
                    <a:pt x="358" y="78"/>
                    <a:pt x="358" y="78"/>
                    <a:pt x="358" y="78"/>
                  </a:cubicBezTo>
                  <a:cubicBezTo>
                    <a:pt x="358" y="35"/>
                    <a:pt x="324" y="0"/>
                    <a:pt x="281" y="0"/>
                  </a:cubicBezTo>
                  <a:close/>
                  <a:moveTo>
                    <a:pt x="291" y="145"/>
                  </a:moveTo>
                  <a:cubicBezTo>
                    <a:pt x="291" y="158"/>
                    <a:pt x="279" y="169"/>
                    <a:pt x="264" y="169"/>
                  </a:cubicBezTo>
                  <a:cubicBezTo>
                    <a:pt x="96" y="169"/>
                    <a:pt x="96" y="169"/>
                    <a:pt x="96" y="169"/>
                  </a:cubicBezTo>
                  <a:cubicBezTo>
                    <a:pt x="81" y="169"/>
                    <a:pt x="69" y="158"/>
                    <a:pt x="69" y="145"/>
                  </a:cubicBezTo>
                  <a:cubicBezTo>
                    <a:pt x="69" y="93"/>
                    <a:pt x="69" y="93"/>
                    <a:pt x="69" y="93"/>
                  </a:cubicBezTo>
                  <a:cubicBezTo>
                    <a:pt x="69" y="80"/>
                    <a:pt x="81" y="70"/>
                    <a:pt x="96" y="70"/>
                  </a:cubicBezTo>
                  <a:cubicBezTo>
                    <a:pt x="264" y="70"/>
                    <a:pt x="264" y="70"/>
                    <a:pt x="264" y="70"/>
                  </a:cubicBezTo>
                  <a:cubicBezTo>
                    <a:pt x="279" y="70"/>
                    <a:pt x="291" y="80"/>
                    <a:pt x="291" y="93"/>
                  </a:cubicBezTo>
                  <a:lnTo>
                    <a:pt x="291" y="145"/>
                  </a:lnTo>
                  <a:close/>
                </a:path>
              </a:pathLst>
            </a:custGeom>
            <a:gradFill flip="none" rotWithShape="1">
              <a:gsLst>
                <a:gs pos="0">
                  <a:schemeClr val="accent2">
                    <a:lumMod val="40000"/>
                    <a:lumOff val="60000"/>
                  </a:schemeClr>
                </a:gs>
                <a:gs pos="23000">
                  <a:schemeClr val="accent2">
                    <a:lumMod val="50000"/>
                  </a:schemeClr>
                </a:gs>
                <a:gs pos="76000">
                  <a:schemeClr val="accent2">
                    <a:lumMod val="50000"/>
                  </a:schemeClr>
                </a:gs>
                <a:gs pos="100000">
                  <a:schemeClr val="accent1">
                    <a:lumMod val="75000"/>
                  </a:schemeClr>
                </a:gs>
              </a:gsLst>
              <a:lin ang="5400000" scaled="0"/>
              <a:tileRect/>
            </a:gradFill>
            <a:ln w="38100">
              <a:gradFill>
                <a:gsLst>
                  <a:gs pos="0">
                    <a:schemeClr val="accent1">
                      <a:lumMod val="50000"/>
                    </a:schemeClr>
                  </a:gs>
                  <a:gs pos="50000">
                    <a:schemeClr val="accent1">
                      <a:lumMod val="75000"/>
                    </a:schemeClr>
                  </a:gs>
                  <a:gs pos="100000">
                    <a:schemeClr val="accent2">
                      <a:lumMod val="50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23" name="Freeform 8"/>
            <p:cNvSpPr>
              <a:spLocks/>
            </p:cNvSpPr>
            <p:nvPr/>
          </p:nvSpPr>
          <p:spPr bwMode="auto">
            <a:xfrm>
              <a:off x="5896893" y="3401255"/>
              <a:ext cx="1214890" cy="280018"/>
            </a:xfrm>
            <a:custGeom>
              <a:avLst/>
              <a:gdLst/>
              <a:ahLst/>
              <a:cxnLst>
                <a:cxn ang="0">
                  <a:pos x="347" y="56"/>
                </a:cxn>
                <a:cxn ang="0">
                  <a:pos x="323" y="80"/>
                </a:cxn>
                <a:cxn ang="0">
                  <a:pos x="24" y="80"/>
                </a:cxn>
                <a:cxn ang="0">
                  <a:pos x="0" y="56"/>
                </a:cxn>
                <a:cxn ang="0">
                  <a:pos x="0" y="23"/>
                </a:cxn>
                <a:cxn ang="0">
                  <a:pos x="24" y="0"/>
                </a:cxn>
                <a:cxn ang="0">
                  <a:pos x="323" y="0"/>
                </a:cxn>
                <a:cxn ang="0">
                  <a:pos x="347" y="23"/>
                </a:cxn>
                <a:cxn ang="0">
                  <a:pos x="347" y="56"/>
                </a:cxn>
              </a:cxnLst>
              <a:rect l="0" t="0" r="r" b="b"/>
              <a:pathLst>
                <a:path w="347" h="80">
                  <a:moveTo>
                    <a:pt x="347" y="56"/>
                  </a:moveTo>
                  <a:cubicBezTo>
                    <a:pt x="347" y="69"/>
                    <a:pt x="336" y="80"/>
                    <a:pt x="323" y="80"/>
                  </a:cubicBezTo>
                  <a:cubicBezTo>
                    <a:pt x="24" y="80"/>
                    <a:pt x="24" y="80"/>
                    <a:pt x="24" y="80"/>
                  </a:cubicBezTo>
                  <a:cubicBezTo>
                    <a:pt x="11" y="80"/>
                    <a:pt x="0" y="69"/>
                    <a:pt x="0" y="56"/>
                  </a:cubicBezTo>
                  <a:cubicBezTo>
                    <a:pt x="0" y="23"/>
                    <a:pt x="0" y="23"/>
                    <a:pt x="0" y="23"/>
                  </a:cubicBezTo>
                  <a:cubicBezTo>
                    <a:pt x="0" y="10"/>
                    <a:pt x="11" y="0"/>
                    <a:pt x="24" y="0"/>
                  </a:cubicBezTo>
                  <a:cubicBezTo>
                    <a:pt x="323" y="0"/>
                    <a:pt x="323" y="0"/>
                    <a:pt x="323" y="0"/>
                  </a:cubicBezTo>
                  <a:cubicBezTo>
                    <a:pt x="336" y="0"/>
                    <a:pt x="347" y="10"/>
                    <a:pt x="347" y="23"/>
                  </a:cubicBezTo>
                  <a:lnTo>
                    <a:pt x="347" y="56"/>
                  </a:lnTo>
                  <a:close/>
                </a:path>
              </a:pathLst>
            </a:custGeom>
            <a:gradFill flip="none" rotWithShape="1">
              <a:gsLst>
                <a:gs pos="0">
                  <a:schemeClr val="accent2">
                    <a:lumMod val="50000"/>
                  </a:schemeClr>
                </a:gs>
                <a:gs pos="34000">
                  <a:schemeClr val="bg1">
                    <a:lumMod val="95000"/>
                  </a:schemeClr>
                </a:gs>
                <a:gs pos="67000">
                  <a:schemeClr val="accent2">
                    <a:lumMod val="50000"/>
                  </a:schemeClr>
                </a:gs>
                <a:gs pos="95000">
                  <a:schemeClr val="accent1">
                    <a:lumMod val="75000"/>
                  </a:schemeClr>
                </a:gs>
              </a:gsLst>
              <a:lin ang="5400000" scaled="1"/>
              <a:tileRect/>
            </a:gradFill>
            <a:ln w="38100">
              <a:gradFill>
                <a:gsLst>
                  <a:gs pos="0">
                    <a:schemeClr val="bg1"/>
                  </a:gs>
                  <a:gs pos="50000">
                    <a:schemeClr val="accent2">
                      <a:lumMod val="50000"/>
                    </a:schemeClr>
                  </a:gs>
                  <a:gs pos="100000">
                    <a:schemeClr val="accent2">
                      <a:lumMod val="50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25" name="Freeform 6"/>
            <p:cNvSpPr>
              <a:spLocks noEditPoints="1"/>
            </p:cNvSpPr>
            <p:nvPr/>
          </p:nvSpPr>
          <p:spPr bwMode="auto">
            <a:xfrm>
              <a:off x="8268059" y="3124200"/>
              <a:ext cx="1253411" cy="829682"/>
            </a:xfrm>
            <a:custGeom>
              <a:avLst/>
              <a:gdLst/>
              <a:ahLst/>
              <a:cxnLst>
                <a:cxn ang="0">
                  <a:pos x="281" y="0"/>
                </a:cxn>
                <a:cxn ang="0">
                  <a:pos x="78" y="0"/>
                </a:cxn>
                <a:cxn ang="0">
                  <a:pos x="0" y="78"/>
                </a:cxn>
                <a:cxn ang="0">
                  <a:pos x="0" y="160"/>
                </a:cxn>
                <a:cxn ang="0">
                  <a:pos x="78" y="237"/>
                </a:cxn>
                <a:cxn ang="0">
                  <a:pos x="281" y="237"/>
                </a:cxn>
                <a:cxn ang="0">
                  <a:pos x="358" y="160"/>
                </a:cxn>
                <a:cxn ang="0">
                  <a:pos x="358" y="78"/>
                </a:cxn>
                <a:cxn ang="0">
                  <a:pos x="281" y="0"/>
                </a:cxn>
                <a:cxn ang="0">
                  <a:pos x="291" y="145"/>
                </a:cxn>
                <a:cxn ang="0">
                  <a:pos x="264" y="169"/>
                </a:cxn>
                <a:cxn ang="0">
                  <a:pos x="96" y="169"/>
                </a:cxn>
                <a:cxn ang="0">
                  <a:pos x="69" y="145"/>
                </a:cxn>
                <a:cxn ang="0">
                  <a:pos x="69" y="93"/>
                </a:cxn>
                <a:cxn ang="0">
                  <a:pos x="96" y="70"/>
                </a:cxn>
                <a:cxn ang="0">
                  <a:pos x="264" y="70"/>
                </a:cxn>
                <a:cxn ang="0">
                  <a:pos x="291" y="93"/>
                </a:cxn>
                <a:cxn ang="0">
                  <a:pos x="291" y="145"/>
                </a:cxn>
              </a:cxnLst>
              <a:rect l="0" t="0" r="r" b="b"/>
              <a:pathLst>
                <a:path w="358" h="237">
                  <a:moveTo>
                    <a:pt x="281" y="0"/>
                  </a:moveTo>
                  <a:cubicBezTo>
                    <a:pt x="78" y="0"/>
                    <a:pt x="78" y="0"/>
                    <a:pt x="78" y="0"/>
                  </a:cubicBezTo>
                  <a:cubicBezTo>
                    <a:pt x="35" y="0"/>
                    <a:pt x="0" y="35"/>
                    <a:pt x="0" y="78"/>
                  </a:cubicBezTo>
                  <a:cubicBezTo>
                    <a:pt x="0" y="160"/>
                    <a:pt x="0" y="160"/>
                    <a:pt x="0" y="160"/>
                  </a:cubicBezTo>
                  <a:cubicBezTo>
                    <a:pt x="0" y="203"/>
                    <a:pt x="35" y="237"/>
                    <a:pt x="78" y="237"/>
                  </a:cubicBezTo>
                  <a:cubicBezTo>
                    <a:pt x="281" y="237"/>
                    <a:pt x="281" y="237"/>
                    <a:pt x="281" y="237"/>
                  </a:cubicBezTo>
                  <a:cubicBezTo>
                    <a:pt x="324" y="237"/>
                    <a:pt x="358" y="203"/>
                    <a:pt x="358" y="160"/>
                  </a:cubicBezTo>
                  <a:cubicBezTo>
                    <a:pt x="358" y="78"/>
                    <a:pt x="358" y="78"/>
                    <a:pt x="358" y="78"/>
                  </a:cubicBezTo>
                  <a:cubicBezTo>
                    <a:pt x="358" y="35"/>
                    <a:pt x="324" y="0"/>
                    <a:pt x="281" y="0"/>
                  </a:cubicBezTo>
                  <a:close/>
                  <a:moveTo>
                    <a:pt x="291" y="145"/>
                  </a:moveTo>
                  <a:cubicBezTo>
                    <a:pt x="291" y="158"/>
                    <a:pt x="279" y="169"/>
                    <a:pt x="264" y="169"/>
                  </a:cubicBezTo>
                  <a:cubicBezTo>
                    <a:pt x="96" y="169"/>
                    <a:pt x="96" y="169"/>
                    <a:pt x="96" y="169"/>
                  </a:cubicBezTo>
                  <a:cubicBezTo>
                    <a:pt x="81" y="169"/>
                    <a:pt x="69" y="158"/>
                    <a:pt x="69" y="145"/>
                  </a:cubicBezTo>
                  <a:cubicBezTo>
                    <a:pt x="69" y="93"/>
                    <a:pt x="69" y="93"/>
                    <a:pt x="69" y="93"/>
                  </a:cubicBezTo>
                  <a:cubicBezTo>
                    <a:pt x="69" y="80"/>
                    <a:pt x="81" y="70"/>
                    <a:pt x="96" y="70"/>
                  </a:cubicBezTo>
                  <a:cubicBezTo>
                    <a:pt x="264" y="70"/>
                    <a:pt x="264" y="70"/>
                    <a:pt x="264" y="70"/>
                  </a:cubicBezTo>
                  <a:cubicBezTo>
                    <a:pt x="279" y="70"/>
                    <a:pt x="291" y="80"/>
                    <a:pt x="291" y="93"/>
                  </a:cubicBezTo>
                  <a:lnTo>
                    <a:pt x="291" y="145"/>
                  </a:lnTo>
                  <a:close/>
                </a:path>
              </a:pathLst>
            </a:custGeom>
            <a:gradFill flip="none" rotWithShape="1">
              <a:gsLst>
                <a:gs pos="0">
                  <a:schemeClr val="accent2">
                    <a:lumMod val="40000"/>
                    <a:lumOff val="60000"/>
                  </a:schemeClr>
                </a:gs>
                <a:gs pos="23000">
                  <a:schemeClr val="accent2">
                    <a:lumMod val="50000"/>
                  </a:schemeClr>
                </a:gs>
                <a:gs pos="76000">
                  <a:schemeClr val="accent2">
                    <a:lumMod val="50000"/>
                  </a:schemeClr>
                </a:gs>
                <a:gs pos="100000">
                  <a:schemeClr val="accent1">
                    <a:lumMod val="75000"/>
                  </a:schemeClr>
                </a:gs>
              </a:gsLst>
              <a:lin ang="5400000" scaled="0"/>
              <a:tileRect/>
            </a:gradFill>
            <a:ln w="38100">
              <a:gradFill>
                <a:gsLst>
                  <a:gs pos="0">
                    <a:schemeClr val="accent1">
                      <a:lumMod val="50000"/>
                    </a:schemeClr>
                  </a:gs>
                  <a:gs pos="50000">
                    <a:schemeClr val="accent1">
                      <a:lumMod val="75000"/>
                    </a:schemeClr>
                  </a:gs>
                  <a:gs pos="100000">
                    <a:schemeClr val="accent2">
                      <a:lumMod val="50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26" name="Freeform 8"/>
            <p:cNvSpPr>
              <a:spLocks/>
            </p:cNvSpPr>
            <p:nvPr/>
          </p:nvSpPr>
          <p:spPr bwMode="auto">
            <a:xfrm>
              <a:off x="7522493" y="3401255"/>
              <a:ext cx="1214890" cy="280018"/>
            </a:xfrm>
            <a:custGeom>
              <a:avLst/>
              <a:gdLst/>
              <a:ahLst/>
              <a:cxnLst>
                <a:cxn ang="0">
                  <a:pos x="347" y="56"/>
                </a:cxn>
                <a:cxn ang="0">
                  <a:pos x="323" y="80"/>
                </a:cxn>
                <a:cxn ang="0">
                  <a:pos x="24" y="80"/>
                </a:cxn>
                <a:cxn ang="0">
                  <a:pos x="0" y="56"/>
                </a:cxn>
                <a:cxn ang="0">
                  <a:pos x="0" y="23"/>
                </a:cxn>
                <a:cxn ang="0">
                  <a:pos x="24" y="0"/>
                </a:cxn>
                <a:cxn ang="0">
                  <a:pos x="323" y="0"/>
                </a:cxn>
                <a:cxn ang="0">
                  <a:pos x="347" y="23"/>
                </a:cxn>
                <a:cxn ang="0">
                  <a:pos x="347" y="56"/>
                </a:cxn>
              </a:cxnLst>
              <a:rect l="0" t="0" r="r" b="b"/>
              <a:pathLst>
                <a:path w="347" h="80">
                  <a:moveTo>
                    <a:pt x="347" y="56"/>
                  </a:moveTo>
                  <a:cubicBezTo>
                    <a:pt x="347" y="69"/>
                    <a:pt x="336" y="80"/>
                    <a:pt x="323" y="80"/>
                  </a:cubicBezTo>
                  <a:cubicBezTo>
                    <a:pt x="24" y="80"/>
                    <a:pt x="24" y="80"/>
                    <a:pt x="24" y="80"/>
                  </a:cubicBezTo>
                  <a:cubicBezTo>
                    <a:pt x="11" y="80"/>
                    <a:pt x="0" y="69"/>
                    <a:pt x="0" y="56"/>
                  </a:cubicBezTo>
                  <a:cubicBezTo>
                    <a:pt x="0" y="23"/>
                    <a:pt x="0" y="23"/>
                    <a:pt x="0" y="23"/>
                  </a:cubicBezTo>
                  <a:cubicBezTo>
                    <a:pt x="0" y="10"/>
                    <a:pt x="11" y="0"/>
                    <a:pt x="24" y="0"/>
                  </a:cubicBezTo>
                  <a:cubicBezTo>
                    <a:pt x="323" y="0"/>
                    <a:pt x="323" y="0"/>
                    <a:pt x="323" y="0"/>
                  </a:cubicBezTo>
                  <a:cubicBezTo>
                    <a:pt x="336" y="0"/>
                    <a:pt x="347" y="10"/>
                    <a:pt x="347" y="23"/>
                  </a:cubicBezTo>
                  <a:lnTo>
                    <a:pt x="347" y="56"/>
                  </a:lnTo>
                  <a:close/>
                </a:path>
              </a:pathLst>
            </a:custGeom>
            <a:gradFill flip="none" rotWithShape="1">
              <a:gsLst>
                <a:gs pos="0">
                  <a:schemeClr val="accent2">
                    <a:lumMod val="50000"/>
                  </a:schemeClr>
                </a:gs>
                <a:gs pos="34000">
                  <a:schemeClr val="bg1">
                    <a:lumMod val="95000"/>
                  </a:schemeClr>
                </a:gs>
                <a:gs pos="67000">
                  <a:schemeClr val="accent2">
                    <a:lumMod val="50000"/>
                  </a:schemeClr>
                </a:gs>
                <a:gs pos="95000">
                  <a:schemeClr val="accent1">
                    <a:lumMod val="75000"/>
                  </a:schemeClr>
                </a:gs>
              </a:gsLst>
              <a:lin ang="5400000" scaled="1"/>
              <a:tileRect/>
            </a:gradFill>
            <a:ln w="38100">
              <a:gradFill>
                <a:gsLst>
                  <a:gs pos="0">
                    <a:schemeClr val="bg1"/>
                  </a:gs>
                  <a:gs pos="50000">
                    <a:schemeClr val="accent2">
                      <a:lumMod val="50000"/>
                    </a:schemeClr>
                  </a:gs>
                  <a:gs pos="100000">
                    <a:schemeClr val="accent2">
                      <a:lumMod val="50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sp>
          <p:nvSpPr>
            <p:cNvPr id="35" name="Freeform 8"/>
            <p:cNvSpPr>
              <a:spLocks/>
            </p:cNvSpPr>
            <p:nvPr/>
          </p:nvSpPr>
          <p:spPr bwMode="auto">
            <a:xfrm>
              <a:off x="9067085" y="3401255"/>
              <a:ext cx="1214890" cy="280018"/>
            </a:xfrm>
            <a:custGeom>
              <a:avLst/>
              <a:gdLst/>
              <a:ahLst/>
              <a:cxnLst>
                <a:cxn ang="0">
                  <a:pos x="347" y="56"/>
                </a:cxn>
                <a:cxn ang="0">
                  <a:pos x="323" y="80"/>
                </a:cxn>
                <a:cxn ang="0">
                  <a:pos x="24" y="80"/>
                </a:cxn>
                <a:cxn ang="0">
                  <a:pos x="0" y="56"/>
                </a:cxn>
                <a:cxn ang="0">
                  <a:pos x="0" y="23"/>
                </a:cxn>
                <a:cxn ang="0">
                  <a:pos x="24" y="0"/>
                </a:cxn>
                <a:cxn ang="0">
                  <a:pos x="323" y="0"/>
                </a:cxn>
                <a:cxn ang="0">
                  <a:pos x="347" y="23"/>
                </a:cxn>
                <a:cxn ang="0">
                  <a:pos x="347" y="56"/>
                </a:cxn>
              </a:cxnLst>
              <a:rect l="0" t="0" r="r" b="b"/>
              <a:pathLst>
                <a:path w="347" h="80">
                  <a:moveTo>
                    <a:pt x="347" y="56"/>
                  </a:moveTo>
                  <a:cubicBezTo>
                    <a:pt x="347" y="69"/>
                    <a:pt x="336" y="80"/>
                    <a:pt x="323" y="80"/>
                  </a:cubicBezTo>
                  <a:cubicBezTo>
                    <a:pt x="24" y="80"/>
                    <a:pt x="24" y="80"/>
                    <a:pt x="24" y="80"/>
                  </a:cubicBezTo>
                  <a:cubicBezTo>
                    <a:pt x="11" y="80"/>
                    <a:pt x="0" y="69"/>
                    <a:pt x="0" y="56"/>
                  </a:cubicBezTo>
                  <a:cubicBezTo>
                    <a:pt x="0" y="23"/>
                    <a:pt x="0" y="23"/>
                    <a:pt x="0" y="23"/>
                  </a:cubicBezTo>
                  <a:cubicBezTo>
                    <a:pt x="0" y="10"/>
                    <a:pt x="11" y="0"/>
                    <a:pt x="24" y="0"/>
                  </a:cubicBezTo>
                  <a:cubicBezTo>
                    <a:pt x="323" y="0"/>
                    <a:pt x="323" y="0"/>
                    <a:pt x="323" y="0"/>
                  </a:cubicBezTo>
                  <a:cubicBezTo>
                    <a:pt x="336" y="0"/>
                    <a:pt x="347" y="10"/>
                    <a:pt x="347" y="23"/>
                  </a:cubicBezTo>
                  <a:lnTo>
                    <a:pt x="347" y="56"/>
                  </a:lnTo>
                  <a:close/>
                </a:path>
              </a:pathLst>
            </a:custGeom>
            <a:gradFill flip="none" rotWithShape="1">
              <a:gsLst>
                <a:gs pos="0">
                  <a:schemeClr val="accent2">
                    <a:lumMod val="50000"/>
                  </a:schemeClr>
                </a:gs>
                <a:gs pos="34000">
                  <a:schemeClr val="bg1">
                    <a:lumMod val="95000"/>
                  </a:schemeClr>
                </a:gs>
                <a:gs pos="67000">
                  <a:schemeClr val="accent2">
                    <a:lumMod val="50000"/>
                  </a:schemeClr>
                </a:gs>
                <a:gs pos="95000">
                  <a:schemeClr val="accent1">
                    <a:lumMod val="75000"/>
                  </a:schemeClr>
                </a:gs>
              </a:gsLst>
              <a:lin ang="5400000" scaled="1"/>
              <a:tileRect/>
            </a:gradFill>
            <a:ln w="38100">
              <a:gradFill>
                <a:gsLst>
                  <a:gs pos="0">
                    <a:schemeClr val="bg1"/>
                  </a:gs>
                  <a:gs pos="50000">
                    <a:schemeClr val="accent2">
                      <a:lumMod val="50000"/>
                    </a:schemeClr>
                  </a:gs>
                  <a:gs pos="100000">
                    <a:schemeClr val="accent2">
                      <a:lumMod val="50000"/>
                    </a:schemeClr>
                  </a:gs>
                </a:gsLst>
                <a:lin ang="5400000" scaled="0"/>
              </a:gradFill>
              <a:round/>
              <a:headEnd/>
              <a:tailEnd/>
            </a:ln>
          </p:spPr>
          <p:txBody>
            <a:bodyPr vert="horz" wrap="square" lIns="91440" tIns="45720" rIns="91440" bIns="45720" numCol="1" anchor="t" anchorCtr="0" compatLnSpc="1">
              <a:prstTxWarp prst="textNoShape">
                <a:avLst/>
              </a:prstTxWarp>
            </a:bodyPr>
            <a:lstStyle/>
            <a:p>
              <a:pPr>
                <a:defRPr/>
              </a:pPr>
              <a:endParaRPr lang="en-US" kern="0" dirty="0">
                <a:solidFill>
                  <a:sysClr val="windowText" lastClr="000000"/>
                </a:solidFill>
              </a:endParaRPr>
            </a:p>
          </p:txBody>
        </p:sp>
      </p:grpSp>
      <p:sp>
        <p:nvSpPr>
          <p:cNvPr id="39" name="Rectangle 38"/>
          <p:cNvSpPr/>
          <p:nvPr/>
        </p:nvSpPr>
        <p:spPr>
          <a:xfrm>
            <a:off x="4732242" y="2154257"/>
            <a:ext cx="2582958" cy="1815882"/>
          </a:xfrm>
          <a:prstGeom prst="rect">
            <a:avLst/>
          </a:prstGeom>
        </p:spPr>
        <p:txBody>
          <a:bodyPr wrap="square">
            <a:spAutoFit/>
          </a:bodyPr>
          <a:lstStyle/>
          <a:p>
            <a:pPr algn="ctr">
              <a:defRPr/>
            </a:pPr>
            <a:r>
              <a:rPr lang="uk-UA" altLang="ko-KR" sz="1600" kern="0" dirty="0" smtClean="0">
                <a:solidFill>
                  <a:schemeClr val="tx1">
                    <a:lumMod val="50000"/>
                  </a:schemeClr>
                </a:solidFill>
                <a:ea typeface="굴림" charset="-127"/>
                <a:cs typeface="Arial" pitchFamily="34" charset="0"/>
              </a:rPr>
              <a:t>Нове Положення було затверджено наказом МОН від 8 вересня 2020 року №1115 і зареєстровано в Міністерстві юстиції </a:t>
            </a:r>
          </a:p>
          <a:p>
            <a:pPr algn="ctr">
              <a:defRPr/>
            </a:pPr>
            <a:r>
              <a:rPr lang="uk-UA" altLang="ko-KR" sz="1600" kern="0" dirty="0" smtClean="0">
                <a:solidFill>
                  <a:schemeClr val="tx1">
                    <a:lumMod val="50000"/>
                  </a:schemeClr>
                </a:solidFill>
                <a:ea typeface="굴림" charset="-127"/>
                <a:cs typeface="Arial" pitchFamily="34" charset="0"/>
              </a:rPr>
              <a:t>28 вересня 2020 року за №941/35224.</a:t>
            </a:r>
            <a:endParaRPr lang="uk-UA" altLang="ko-KR" sz="1600" kern="0" dirty="0">
              <a:solidFill>
                <a:schemeClr val="tx1">
                  <a:lumMod val="50000"/>
                </a:schemeClr>
              </a:solidFill>
              <a:ea typeface="굴림" charset="-127"/>
              <a:cs typeface="Arial" pitchFamily="34" charset="0"/>
            </a:endParaRPr>
          </a:p>
        </p:txBody>
      </p:sp>
      <p:sp>
        <p:nvSpPr>
          <p:cNvPr id="40" name="Rectangle 39"/>
          <p:cNvSpPr/>
          <p:nvPr/>
        </p:nvSpPr>
        <p:spPr>
          <a:xfrm>
            <a:off x="2146300" y="2332619"/>
            <a:ext cx="2133600" cy="1754326"/>
          </a:xfrm>
          <a:prstGeom prst="rect">
            <a:avLst/>
          </a:prstGeom>
        </p:spPr>
        <p:txBody>
          <a:bodyPr wrap="square">
            <a:spAutoFit/>
          </a:bodyPr>
          <a:lstStyle/>
          <a:p>
            <a:pPr algn="ctr">
              <a:defRPr/>
            </a:pPr>
            <a:r>
              <a:rPr lang="uk-UA" altLang="ko-KR" kern="0" dirty="0" smtClean="0">
                <a:solidFill>
                  <a:schemeClr val="tx1">
                    <a:lumMod val="50000"/>
                  </a:schemeClr>
                </a:solidFill>
                <a:ea typeface="굴림" charset="-127"/>
                <a:cs typeface="Arial" pitchFamily="34" charset="0"/>
              </a:rPr>
              <a:t>набуло чинності Положення про дистанційну форму здобуття повної загальної середньої освіти.</a:t>
            </a:r>
            <a:endParaRPr lang="uk-UA" altLang="ko-KR" kern="0" dirty="0">
              <a:solidFill>
                <a:schemeClr val="tx1">
                  <a:lumMod val="50000"/>
                </a:schemeClr>
              </a:solidFill>
              <a:ea typeface="굴림" charset="-127"/>
              <a:cs typeface="Arial" pitchFamily="34" charset="0"/>
            </a:endParaRPr>
          </a:p>
        </p:txBody>
      </p:sp>
      <p:sp>
        <p:nvSpPr>
          <p:cNvPr id="41" name="Rectangle 40"/>
          <p:cNvSpPr/>
          <p:nvPr/>
        </p:nvSpPr>
        <p:spPr>
          <a:xfrm>
            <a:off x="7667546" y="2154257"/>
            <a:ext cx="2614596" cy="2308324"/>
          </a:xfrm>
          <a:prstGeom prst="rect">
            <a:avLst/>
          </a:prstGeom>
        </p:spPr>
        <p:txBody>
          <a:bodyPr wrap="square">
            <a:spAutoFit/>
          </a:bodyPr>
          <a:lstStyle/>
          <a:p>
            <a:pPr algn="ctr">
              <a:defRPr/>
            </a:pPr>
            <a:r>
              <a:rPr lang="uk-UA" altLang="ko-KR" sz="1600" kern="0" dirty="0" smtClean="0">
                <a:solidFill>
                  <a:schemeClr val="tx1">
                    <a:lumMod val="50000"/>
                  </a:schemeClr>
                </a:solidFill>
                <a:ea typeface="굴림" charset="-127"/>
                <a:cs typeface="Arial" pitchFamily="34" charset="0"/>
              </a:rPr>
              <a:t>Положення розширює можливості для дистанційного навчання учнів – як за дистанційною формою здобуття освіти, так і при використанні технологій дистанційного навчання в інших  формах здобуття освіти.</a:t>
            </a:r>
            <a:endParaRPr lang="uk-UA" altLang="ko-KR" sz="1600" kern="0" dirty="0">
              <a:solidFill>
                <a:schemeClr val="tx1">
                  <a:lumMod val="50000"/>
                </a:schemeClr>
              </a:solidFill>
              <a:ea typeface="굴림" charset="-127"/>
              <a:cs typeface="Arial" pitchFamily="34" charset="0"/>
            </a:endParaRPr>
          </a:p>
        </p:txBody>
      </p:sp>
      <p:grpSp>
        <p:nvGrpSpPr>
          <p:cNvPr id="42" name="Group 41"/>
          <p:cNvGrpSpPr/>
          <p:nvPr/>
        </p:nvGrpSpPr>
        <p:grpSpPr>
          <a:xfrm>
            <a:off x="1524000" y="1720042"/>
            <a:ext cx="9144000" cy="404144"/>
            <a:chOff x="0" y="5562600"/>
            <a:chExt cx="9144000" cy="404144"/>
          </a:xfrm>
          <a:effectLst>
            <a:outerShdw blurRad="50800" dist="38100" dir="2700000" algn="tl" rotWithShape="0">
              <a:prstClr val="black">
                <a:alpha val="40000"/>
              </a:prstClr>
            </a:outerShdw>
          </a:effectLst>
        </p:grpSpPr>
        <p:sp>
          <p:nvSpPr>
            <p:cNvPr id="43" name="Rectangle 42"/>
            <p:cNvSpPr/>
            <p:nvPr/>
          </p:nvSpPr>
          <p:spPr>
            <a:xfrm>
              <a:off x="0" y="5562600"/>
              <a:ext cx="9144000" cy="381000"/>
            </a:xfrm>
            <a:prstGeom prst="rect">
              <a:avLst/>
            </a:prstGeom>
            <a:gradFill>
              <a:gsLst>
                <a:gs pos="28000">
                  <a:schemeClr val="bg1">
                    <a:lumMod val="65000"/>
                  </a:schemeClr>
                </a:gs>
                <a:gs pos="56000">
                  <a:schemeClr val="accent6"/>
                </a:gs>
                <a:gs pos="74000">
                  <a:schemeClr val="accent2">
                    <a:lumMod val="40000"/>
                    <a:lumOff val="6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p:cNvSpPr/>
            <p:nvPr/>
          </p:nvSpPr>
          <p:spPr>
            <a:xfrm>
              <a:off x="605741" y="5628190"/>
              <a:ext cx="2346058" cy="338554"/>
            </a:xfrm>
            <a:prstGeom prst="rect">
              <a:avLst/>
            </a:prstGeom>
          </p:spPr>
          <p:txBody>
            <a:bodyPr wrap="square">
              <a:spAutoFit/>
            </a:bodyPr>
            <a:lstStyle/>
            <a:p>
              <a:pPr algn="just">
                <a:defRPr/>
              </a:pPr>
              <a:r>
                <a:rPr lang="uk-UA" altLang="ko-KR" sz="1600" b="1" kern="0" dirty="0">
                  <a:solidFill>
                    <a:schemeClr val="tx1">
                      <a:lumMod val="50000"/>
                    </a:schemeClr>
                  </a:solidFill>
                  <a:ea typeface="굴림" charset="-127"/>
                  <a:cs typeface="Arial" pitchFamily="34" charset="0"/>
                </a:rPr>
                <a:t>16 жовтня 2020 року</a:t>
              </a:r>
              <a:endParaRPr lang="en-US" altLang="ko-KR" sz="1600" b="1" kern="0" dirty="0">
                <a:solidFill>
                  <a:schemeClr val="tx1">
                    <a:lumMod val="50000"/>
                  </a:schemeClr>
                </a:solidFill>
                <a:ea typeface="굴림" charset="-127"/>
                <a:cs typeface="Arial" pitchFamily="34" charset="0"/>
              </a:endParaRPr>
            </a:p>
          </p:txBody>
        </p:sp>
      </p:grpSp>
      <p:sp>
        <p:nvSpPr>
          <p:cNvPr id="33" name="Заголовок 1"/>
          <p:cNvSpPr txBox="1">
            <a:spLocks/>
          </p:cNvSpPr>
          <p:nvPr/>
        </p:nvSpPr>
        <p:spPr>
          <a:xfrm>
            <a:off x="1290980" y="611037"/>
            <a:ext cx="10640291" cy="71358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400" b="1" dirty="0" smtClean="0">
                <a:solidFill>
                  <a:schemeClr val="tx2">
                    <a:lumMod val="75000"/>
                  </a:schemeClr>
                </a:solidFill>
                <a:latin typeface="Times New Roman" pitchFamily="18" charset="0"/>
                <a:cs typeface="Times New Roman" pitchFamily="18" charset="0"/>
              </a:rPr>
              <a:t>ПОЛОЖЕННЯ ПРО ДИСТАНЦІЙНУ ФОРМУ ЗДОБУТТЯ ПОВНОЇ ЗАГАЛЬНОЇ СЕРЕДНЬОЇ ОСВІТИ.</a:t>
            </a:r>
            <a:endParaRPr lang="uk-UA" sz="2400" dirty="0">
              <a:solidFill>
                <a:schemeClr val="tx2">
                  <a:lumMod val="75000"/>
                </a:schemeClr>
              </a:solidFill>
            </a:endParaRPr>
          </a:p>
        </p:txBody>
      </p:sp>
      <p:pic>
        <p:nvPicPr>
          <p:cNvPr id="37"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20776" y="5418047"/>
            <a:ext cx="1653301" cy="123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905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2652" y="5460556"/>
            <a:ext cx="1653301" cy="123997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xmlns="" id="{A0C08B42-36F1-41C2-AAE3-3792499C6B3A}"/>
              </a:ext>
            </a:extLst>
          </p:cNvPr>
          <p:cNvSpPr/>
          <p:nvPr/>
        </p:nvSpPr>
        <p:spPr>
          <a:xfrm>
            <a:off x="1776000" y="2117288"/>
            <a:ext cx="2250000" cy="765000"/>
          </a:xfrm>
          <a:prstGeom prst="rect">
            <a:avLst/>
          </a:prstGeom>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a:extLst>
              <a:ext uri="{FF2B5EF4-FFF2-40B4-BE49-F238E27FC236}">
                <a16:creationId xmlns:a16="http://schemas.microsoft.com/office/drawing/2014/main" xmlns="" id="{6B431A14-E589-47D0-8477-C6ED33D1511D}"/>
              </a:ext>
            </a:extLst>
          </p:cNvPr>
          <p:cNvSpPr/>
          <p:nvPr/>
        </p:nvSpPr>
        <p:spPr>
          <a:xfrm>
            <a:off x="4026000" y="2113932"/>
            <a:ext cx="2250000" cy="765000"/>
          </a:xfrm>
          <a:prstGeom prst="rect">
            <a:avLst/>
          </a:prstGeom>
          <a:solidFill>
            <a:schemeClr val="accent2"/>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a:extLst>
              <a:ext uri="{FF2B5EF4-FFF2-40B4-BE49-F238E27FC236}">
                <a16:creationId xmlns:a16="http://schemas.microsoft.com/office/drawing/2014/main" xmlns="" id="{D1E6ABAA-B1F7-4D47-B81C-AFC1BB9B7DDD}"/>
              </a:ext>
            </a:extLst>
          </p:cNvPr>
          <p:cNvSpPr/>
          <p:nvPr/>
        </p:nvSpPr>
        <p:spPr>
          <a:xfrm>
            <a:off x="6276437" y="2113932"/>
            <a:ext cx="2250000" cy="765000"/>
          </a:xfrm>
          <a:prstGeom prst="rect">
            <a:avLst/>
          </a:prstGeom>
          <a:solidFill>
            <a:schemeClr val="accent3"/>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a:extLst>
              <a:ext uri="{FF2B5EF4-FFF2-40B4-BE49-F238E27FC236}">
                <a16:creationId xmlns:a16="http://schemas.microsoft.com/office/drawing/2014/main" xmlns="" id="{45A0F407-DAB3-484D-AF56-F7EEC36D0C2F}"/>
              </a:ext>
            </a:extLst>
          </p:cNvPr>
          <p:cNvSpPr/>
          <p:nvPr/>
        </p:nvSpPr>
        <p:spPr>
          <a:xfrm>
            <a:off x="8527800" y="2113932"/>
            <a:ext cx="2250000" cy="765000"/>
          </a:xfrm>
          <a:prstGeom prst="rect">
            <a:avLst/>
          </a:prstGeom>
          <a:solidFill>
            <a:schemeClr val="accent6"/>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a:extLst>
              <a:ext uri="{FF2B5EF4-FFF2-40B4-BE49-F238E27FC236}">
                <a16:creationId xmlns:a16="http://schemas.microsoft.com/office/drawing/2014/main" xmlns="" id="{A88BA6BD-A7A2-476B-8FE2-B9E2F93FFBE8}"/>
              </a:ext>
            </a:extLst>
          </p:cNvPr>
          <p:cNvSpPr/>
          <p:nvPr/>
        </p:nvSpPr>
        <p:spPr>
          <a:xfrm>
            <a:off x="1776000" y="2888999"/>
            <a:ext cx="2250000" cy="2970001"/>
          </a:xfrm>
          <a:prstGeom prst="rect">
            <a:avLst/>
          </a:prstGeom>
          <a:solidFill>
            <a:schemeClr val="bg1"/>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a:extLst>
              <a:ext uri="{FF2B5EF4-FFF2-40B4-BE49-F238E27FC236}">
                <a16:creationId xmlns:a16="http://schemas.microsoft.com/office/drawing/2014/main" xmlns="" id="{3BB886A5-696B-49DA-A237-A597D43BE685}"/>
              </a:ext>
            </a:extLst>
          </p:cNvPr>
          <p:cNvSpPr/>
          <p:nvPr/>
        </p:nvSpPr>
        <p:spPr>
          <a:xfrm>
            <a:off x="4026000" y="2885643"/>
            <a:ext cx="2250000" cy="2970001"/>
          </a:xfrm>
          <a:prstGeom prst="rect">
            <a:avLst/>
          </a:prstGeom>
          <a:solidFill>
            <a:schemeClr val="bg1"/>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a:extLst>
              <a:ext uri="{FF2B5EF4-FFF2-40B4-BE49-F238E27FC236}">
                <a16:creationId xmlns:a16="http://schemas.microsoft.com/office/drawing/2014/main" xmlns="" id="{DFC2BAB8-4DDC-4D3F-9432-BD335E52355E}"/>
              </a:ext>
            </a:extLst>
          </p:cNvPr>
          <p:cNvSpPr/>
          <p:nvPr/>
        </p:nvSpPr>
        <p:spPr>
          <a:xfrm>
            <a:off x="6276437" y="2885643"/>
            <a:ext cx="2250000" cy="2970001"/>
          </a:xfrm>
          <a:prstGeom prst="rect">
            <a:avLst/>
          </a:prstGeom>
          <a:solidFill>
            <a:schemeClr val="bg1"/>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a:extLst>
              <a:ext uri="{FF2B5EF4-FFF2-40B4-BE49-F238E27FC236}">
                <a16:creationId xmlns:a16="http://schemas.microsoft.com/office/drawing/2014/main" xmlns="" id="{39A943BA-A41D-43A9-809F-C4D35AA0B94F}"/>
              </a:ext>
            </a:extLst>
          </p:cNvPr>
          <p:cNvSpPr/>
          <p:nvPr/>
        </p:nvSpPr>
        <p:spPr>
          <a:xfrm>
            <a:off x="8527800" y="2885643"/>
            <a:ext cx="2250000" cy="2970001"/>
          </a:xfrm>
          <a:prstGeom prst="rect">
            <a:avLst/>
          </a:prstGeom>
          <a:solidFill>
            <a:schemeClr val="bg1"/>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Прямоугольник 11">
            <a:extLst>
              <a:ext uri="{FF2B5EF4-FFF2-40B4-BE49-F238E27FC236}">
                <a16:creationId xmlns:a16="http://schemas.microsoft.com/office/drawing/2014/main" xmlns="" id="{48195AB6-BA8F-4E20-8D35-286E8838BF2F}"/>
              </a:ext>
            </a:extLst>
          </p:cNvPr>
          <p:cNvSpPr/>
          <p:nvPr/>
        </p:nvSpPr>
        <p:spPr>
          <a:xfrm>
            <a:off x="1780257" y="5675644"/>
            <a:ext cx="2250000" cy="183356"/>
          </a:xfrm>
          <a:prstGeom prst="rect">
            <a:avLst/>
          </a:prstGeom>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12">
            <a:extLst>
              <a:ext uri="{FF2B5EF4-FFF2-40B4-BE49-F238E27FC236}">
                <a16:creationId xmlns:a16="http://schemas.microsoft.com/office/drawing/2014/main" xmlns="" id="{F95E1DEA-DB19-458D-97AD-C2E9B32F861A}"/>
              </a:ext>
            </a:extLst>
          </p:cNvPr>
          <p:cNvSpPr/>
          <p:nvPr/>
        </p:nvSpPr>
        <p:spPr>
          <a:xfrm>
            <a:off x="4031157" y="5672288"/>
            <a:ext cx="2250000" cy="183356"/>
          </a:xfrm>
          <a:prstGeom prst="rect">
            <a:avLst/>
          </a:prstGeom>
          <a:solidFill>
            <a:schemeClr val="accent2"/>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a:extLst>
              <a:ext uri="{FF2B5EF4-FFF2-40B4-BE49-F238E27FC236}">
                <a16:creationId xmlns:a16="http://schemas.microsoft.com/office/drawing/2014/main" xmlns="" id="{77F8F6D5-8C18-4F76-B905-9DE992A4CD86}"/>
              </a:ext>
            </a:extLst>
          </p:cNvPr>
          <p:cNvSpPr/>
          <p:nvPr/>
        </p:nvSpPr>
        <p:spPr>
          <a:xfrm>
            <a:off x="6280694" y="5672288"/>
            <a:ext cx="2250000" cy="183356"/>
          </a:xfrm>
          <a:prstGeom prst="rect">
            <a:avLst/>
          </a:prstGeom>
          <a:solidFill>
            <a:schemeClr val="accent3"/>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a:extLst>
              <a:ext uri="{FF2B5EF4-FFF2-40B4-BE49-F238E27FC236}">
                <a16:creationId xmlns:a16="http://schemas.microsoft.com/office/drawing/2014/main" xmlns="" id="{2EF07FE4-D37C-47BB-A72B-8924338F547E}"/>
              </a:ext>
            </a:extLst>
          </p:cNvPr>
          <p:cNvSpPr/>
          <p:nvPr/>
        </p:nvSpPr>
        <p:spPr>
          <a:xfrm>
            <a:off x="8532057" y="5672288"/>
            <a:ext cx="2250000" cy="183356"/>
          </a:xfrm>
          <a:prstGeom prst="rect">
            <a:avLst/>
          </a:prstGeom>
          <a:solidFill>
            <a:schemeClr val="accent6"/>
          </a:solidFill>
          <a:ln>
            <a:noFill/>
          </a:ln>
          <a:effectLst>
            <a:outerShdw blurRad="2413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TextBox 24">
            <a:extLst>
              <a:ext uri="{FF2B5EF4-FFF2-40B4-BE49-F238E27FC236}">
                <a16:creationId xmlns:a16="http://schemas.microsoft.com/office/drawing/2014/main" xmlns="" id="{C31F6E92-4BDE-4260-B1D6-EE7B140EF806}"/>
              </a:ext>
            </a:extLst>
          </p:cNvPr>
          <p:cNvSpPr txBox="1"/>
          <p:nvPr/>
        </p:nvSpPr>
        <p:spPr>
          <a:xfrm>
            <a:off x="1780257" y="2981009"/>
            <a:ext cx="2199581" cy="2308324"/>
          </a:xfrm>
          <a:prstGeom prst="rect">
            <a:avLst/>
          </a:prstGeom>
          <a:noFill/>
        </p:spPr>
        <p:txBody>
          <a:bodyPr wrap="square" rtlCol="0">
            <a:spAutoFit/>
          </a:bodyPr>
          <a:lstStyle/>
          <a:p>
            <a:pPr algn="ctr"/>
            <a:r>
              <a:rPr lang="uk-UA" dirty="0" smtClean="0"/>
              <a:t>Організація дистанційного навчання забезпечує можливість реалізувати право осіб на якісну та доступну освіту</a:t>
            </a:r>
            <a:endParaRPr lang="uk-UA" dirty="0"/>
          </a:p>
        </p:txBody>
      </p:sp>
      <p:sp>
        <p:nvSpPr>
          <p:cNvPr id="27" name="TextBox 26">
            <a:extLst>
              <a:ext uri="{FF2B5EF4-FFF2-40B4-BE49-F238E27FC236}">
                <a16:creationId xmlns:a16="http://schemas.microsoft.com/office/drawing/2014/main" xmlns="" id="{93BB918C-C6BD-4944-A60F-D8AA452E0BAC}"/>
              </a:ext>
            </a:extLst>
          </p:cNvPr>
          <p:cNvSpPr txBox="1"/>
          <p:nvPr/>
        </p:nvSpPr>
        <p:spPr>
          <a:xfrm>
            <a:off x="4072163" y="2989074"/>
            <a:ext cx="2153418" cy="2554545"/>
          </a:xfrm>
          <a:prstGeom prst="rect">
            <a:avLst/>
          </a:prstGeom>
          <a:noFill/>
        </p:spPr>
        <p:txBody>
          <a:bodyPr wrap="square" rtlCol="0">
            <a:spAutoFit/>
          </a:bodyPr>
          <a:lstStyle/>
          <a:p>
            <a:pPr algn="ctr"/>
            <a:r>
              <a:rPr lang="uk-UA" sz="1600" dirty="0"/>
              <a:t>Дистанційне навчання здійснюється відповідно до освітньої програми закладу освіти та має забезпечувати виконання суб’єктами дистанційного навчання державних стандартів освіти.</a:t>
            </a:r>
            <a:endParaRPr lang="en-US" sz="1600" dirty="0"/>
          </a:p>
        </p:txBody>
      </p:sp>
      <p:sp>
        <p:nvSpPr>
          <p:cNvPr id="29" name="TextBox 28">
            <a:extLst>
              <a:ext uri="{FF2B5EF4-FFF2-40B4-BE49-F238E27FC236}">
                <a16:creationId xmlns:a16="http://schemas.microsoft.com/office/drawing/2014/main" xmlns="" id="{8180C934-C3BA-4FDE-8BBE-8EEB8E669B9B}"/>
              </a:ext>
            </a:extLst>
          </p:cNvPr>
          <p:cNvSpPr txBox="1"/>
          <p:nvPr/>
        </p:nvSpPr>
        <p:spPr>
          <a:xfrm>
            <a:off x="6334793" y="2865963"/>
            <a:ext cx="2145046" cy="2893100"/>
          </a:xfrm>
          <a:prstGeom prst="rect">
            <a:avLst/>
          </a:prstGeom>
          <a:noFill/>
        </p:spPr>
        <p:txBody>
          <a:bodyPr wrap="square" rtlCol="0">
            <a:spAutoFit/>
          </a:bodyPr>
          <a:lstStyle/>
          <a:p>
            <a:pPr algn="ctr"/>
            <a:r>
              <a:rPr lang="uk-UA" sz="1400" dirty="0" smtClean="0"/>
              <a:t>Педагогічна </a:t>
            </a:r>
            <a:r>
              <a:rPr lang="uk-UA" sz="1400" dirty="0"/>
              <a:t>рада схвалює використання конкретних інформаційно-телекомунікаційних систем (електронних освітніх платформ), комунікаційних онлайн сервісів та інструментів, за допомогою яких організовується освітній процес під час дистанційного навчання.</a:t>
            </a:r>
            <a:endParaRPr lang="en-US" sz="1400" dirty="0"/>
          </a:p>
        </p:txBody>
      </p:sp>
      <p:sp>
        <p:nvSpPr>
          <p:cNvPr id="31" name="TextBox 30">
            <a:extLst>
              <a:ext uri="{FF2B5EF4-FFF2-40B4-BE49-F238E27FC236}">
                <a16:creationId xmlns:a16="http://schemas.microsoft.com/office/drawing/2014/main" xmlns="" id="{D6A1F4E3-5489-44E5-BCDF-5483E99BB2CE}"/>
              </a:ext>
            </a:extLst>
          </p:cNvPr>
          <p:cNvSpPr txBox="1"/>
          <p:nvPr/>
        </p:nvSpPr>
        <p:spPr>
          <a:xfrm>
            <a:off x="8683171" y="2913052"/>
            <a:ext cx="1939257" cy="2800767"/>
          </a:xfrm>
          <a:prstGeom prst="rect">
            <a:avLst/>
          </a:prstGeom>
          <a:noFill/>
        </p:spPr>
        <p:txBody>
          <a:bodyPr wrap="square" rtlCol="0">
            <a:spAutoFit/>
          </a:bodyPr>
          <a:lstStyle/>
          <a:p>
            <a:pPr algn="ctr"/>
            <a:r>
              <a:rPr lang="uk-UA" sz="1600" dirty="0" smtClean="0"/>
              <a:t>У рамках таких єдиних підходів педагогічні працівники, користуючись академічною свободою, можуть обирати форми, методи і засоби дистанційного навчання.</a:t>
            </a:r>
            <a:endParaRPr lang="uk-UA" sz="1600" dirty="0"/>
          </a:p>
        </p:txBody>
      </p:sp>
      <p:sp>
        <p:nvSpPr>
          <p:cNvPr id="33" name="Заголовок 1"/>
          <p:cNvSpPr txBox="1">
            <a:spLocks/>
          </p:cNvSpPr>
          <p:nvPr/>
        </p:nvSpPr>
        <p:spPr>
          <a:xfrm>
            <a:off x="1318160" y="541084"/>
            <a:ext cx="10640291" cy="71358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400" b="1" dirty="0" smtClean="0">
                <a:solidFill>
                  <a:schemeClr val="tx2">
                    <a:lumMod val="75000"/>
                  </a:schemeClr>
                </a:solidFill>
                <a:latin typeface="Times New Roman" pitchFamily="18" charset="0"/>
                <a:cs typeface="Times New Roman" pitchFamily="18" charset="0"/>
              </a:rPr>
              <a:t>ПОЛОЖЕННЯ ПРО ДИСТАНЦІЙНУ ФОРМУ ЗДОБУТТЯ ПОВНОЇ ЗАГАЛЬНОЇ СЕРЕДНЬОЇ ОСВІТИ.</a:t>
            </a:r>
            <a:endParaRPr lang="uk-UA" sz="2400" dirty="0">
              <a:solidFill>
                <a:schemeClr val="tx2">
                  <a:lumMod val="75000"/>
                </a:schemeClr>
              </a:solidFill>
            </a:endParaRPr>
          </a:p>
        </p:txBody>
      </p:sp>
    </p:spTree>
    <p:extLst>
      <p:ext uri="{BB962C8B-B14F-4D97-AF65-F5344CB8AC3E}">
        <p14:creationId xmlns:p14="http://schemas.microsoft.com/office/powerpoint/2010/main" val="4266388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5608777"/>
            <a:ext cx="1413164" cy="105987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скругленные противолежащие углы 1">
            <a:extLst>
              <a:ext uri="{FF2B5EF4-FFF2-40B4-BE49-F238E27FC236}">
                <a16:creationId xmlns:a16="http://schemas.microsoft.com/office/drawing/2014/main" xmlns="" id="{C1B74FFC-22B1-4F16-9F6B-5FCDAD8B4FD8}"/>
              </a:ext>
            </a:extLst>
          </p:cNvPr>
          <p:cNvSpPr/>
          <p:nvPr/>
        </p:nvSpPr>
        <p:spPr>
          <a:xfrm>
            <a:off x="966000" y="1807289"/>
            <a:ext cx="3240000" cy="2069999"/>
          </a:xfrm>
          <a:prstGeom prst="round2DiagRect">
            <a:avLst>
              <a:gd name="adj1" fmla="val 0"/>
              <a:gd name="adj2" fmla="val 29398"/>
            </a:avLst>
          </a:prstGeom>
          <a:solidFill>
            <a:schemeClr val="accent4"/>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скругленные противолежащие углы 2">
            <a:extLst>
              <a:ext uri="{FF2B5EF4-FFF2-40B4-BE49-F238E27FC236}">
                <a16:creationId xmlns:a16="http://schemas.microsoft.com/office/drawing/2014/main" xmlns="" id="{7613D9BA-71A9-47BA-9567-325935C95C35}"/>
              </a:ext>
            </a:extLst>
          </p:cNvPr>
          <p:cNvSpPr/>
          <p:nvPr/>
        </p:nvSpPr>
        <p:spPr>
          <a:xfrm>
            <a:off x="4476000" y="1808639"/>
            <a:ext cx="3240000" cy="2069999"/>
          </a:xfrm>
          <a:prstGeom prst="round2DiagRect">
            <a:avLst>
              <a:gd name="adj1" fmla="val 0"/>
              <a:gd name="adj2" fmla="val 29398"/>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Прямоугольник: скругленные противолежащие углы 3">
            <a:extLst>
              <a:ext uri="{FF2B5EF4-FFF2-40B4-BE49-F238E27FC236}">
                <a16:creationId xmlns:a16="http://schemas.microsoft.com/office/drawing/2014/main" xmlns="" id="{8E3A65CF-5054-4F37-A296-63B5A4B88DAC}"/>
              </a:ext>
            </a:extLst>
          </p:cNvPr>
          <p:cNvSpPr/>
          <p:nvPr/>
        </p:nvSpPr>
        <p:spPr>
          <a:xfrm>
            <a:off x="7986000" y="1807289"/>
            <a:ext cx="3240000" cy="2069999"/>
          </a:xfrm>
          <a:prstGeom prst="round2DiagRect">
            <a:avLst>
              <a:gd name="adj1" fmla="val 0"/>
              <a:gd name="adj2" fmla="val 29398"/>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скругленные противолежащие углы 4">
            <a:extLst>
              <a:ext uri="{FF2B5EF4-FFF2-40B4-BE49-F238E27FC236}">
                <a16:creationId xmlns:a16="http://schemas.microsoft.com/office/drawing/2014/main" xmlns="" id="{B4EABFCB-BC9E-49CA-B4C2-475EE823A99E}"/>
              </a:ext>
            </a:extLst>
          </p:cNvPr>
          <p:cNvSpPr/>
          <p:nvPr/>
        </p:nvSpPr>
        <p:spPr>
          <a:xfrm>
            <a:off x="966000" y="4014001"/>
            <a:ext cx="3240000" cy="2069999"/>
          </a:xfrm>
          <a:prstGeom prst="round2DiagRect">
            <a:avLst>
              <a:gd name="adj1" fmla="val 0"/>
              <a:gd name="adj2" fmla="val 29398"/>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скругленные противолежащие углы 5">
            <a:extLst>
              <a:ext uri="{FF2B5EF4-FFF2-40B4-BE49-F238E27FC236}">
                <a16:creationId xmlns:a16="http://schemas.microsoft.com/office/drawing/2014/main" xmlns="" id="{DCDEC2BC-358F-4DF5-8FD1-FEAA284982E5}"/>
              </a:ext>
            </a:extLst>
          </p:cNvPr>
          <p:cNvSpPr/>
          <p:nvPr/>
        </p:nvSpPr>
        <p:spPr>
          <a:xfrm>
            <a:off x="4476000" y="4015351"/>
            <a:ext cx="3240000" cy="2069999"/>
          </a:xfrm>
          <a:prstGeom prst="round2DiagRect">
            <a:avLst>
              <a:gd name="adj1" fmla="val 0"/>
              <a:gd name="adj2" fmla="val 29398"/>
            </a:avLst>
          </a:prstGeom>
          <a:solidFill>
            <a:srgbClr val="CCCCFF"/>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скругленные противолежащие углы 6">
            <a:extLst>
              <a:ext uri="{FF2B5EF4-FFF2-40B4-BE49-F238E27FC236}">
                <a16:creationId xmlns:a16="http://schemas.microsoft.com/office/drawing/2014/main" xmlns="" id="{B029E86A-194E-4E64-9BCE-1139E8AFD8C7}"/>
              </a:ext>
            </a:extLst>
          </p:cNvPr>
          <p:cNvSpPr/>
          <p:nvPr/>
        </p:nvSpPr>
        <p:spPr>
          <a:xfrm>
            <a:off x="7986000" y="4014001"/>
            <a:ext cx="3240000" cy="2069999"/>
          </a:xfrm>
          <a:prstGeom prst="round2DiagRect">
            <a:avLst>
              <a:gd name="adj1" fmla="val 0"/>
              <a:gd name="adj2" fmla="val 29398"/>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Прямоугольник 20">
            <a:extLst>
              <a:ext uri="{FF2B5EF4-FFF2-40B4-BE49-F238E27FC236}">
                <a16:creationId xmlns:a16="http://schemas.microsoft.com/office/drawing/2014/main" xmlns="" id="{DE372FAA-4895-48D7-8EF3-0AAF6AF17A00}"/>
              </a:ext>
            </a:extLst>
          </p:cNvPr>
          <p:cNvSpPr/>
          <p:nvPr/>
        </p:nvSpPr>
        <p:spPr>
          <a:xfrm>
            <a:off x="1034289" y="1815185"/>
            <a:ext cx="3003835" cy="2062103"/>
          </a:xfrm>
          <a:prstGeom prst="rect">
            <a:avLst/>
          </a:prstGeom>
        </p:spPr>
        <p:txBody>
          <a:bodyPr wrap="square">
            <a:spAutoFit/>
          </a:bodyPr>
          <a:lstStyle/>
          <a:p>
            <a:pPr algn="ctr"/>
            <a:r>
              <a:rPr lang="uk-UA" sz="1600" dirty="0"/>
              <a:t>Організація освітнього процесу має забезпечувати регулярну та змістовну взаємодію суб’єктів дистанційного навчання, з використанням форм індивідуальної та колективної навчально-пізнавальної діяльності учнів</a:t>
            </a:r>
            <a:r>
              <a:rPr lang="ru-RU" sz="1600" dirty="0" smtClean="0"/>
              <a:t> </a:t>
            </a:r>
            <a:endParaRPr lang="ru-RU" sz="1600" dirty="0"/>
          </a:p>
        </p:txBody>
      </p:sp>
      <p:sp>
        <p:nvSpPr>
          <p:cNvPr id="23" name="Прямоугольник 22">
            <a:extLst>
              <a:ext uri="{FF2B5EF4-FFF2-40B4-BE49-F238E27FC236}">
                <a16:creationId xmlns:a16="http://schemas.microsoft.com/office/drawing/2014/main" xmlns="" id="{22E2EE92-2507-4324-8AA5-134C435E6389}"/>
              </a:ext>
            </a:extLst>
          </p:cNvPr>
          <p:cNvSpPr/>
          <p:nvPr/>
        </p:nvSpPr>
        <p:spPr>
          <a:xfrm>
            <a:off x="1029338" y="4040947"/>
            <a:ext cx="3003835" cy="2062103"/>
          </a:xfrm>
          <a:prstGeom prst="rect">
            <a:avLst/>
          </a:prstGeom>
        </p:spPr>
        <p:txBody>
          <a:bodyPr wrap="square">
            <a:spAutoFit/>
          </a:bodyPr>
          <a:lstStyle/>
          <a:p>
            <a:pPr algn="ctr"/>
            <a:r>
              <a:rPr lang="uk-UA" sz="1600" dirty="0" smtClean="0"/>
              <a:t>Для учнів, які не можуть взяти участь у синхронному режимі взаємодії з поважних причин заклад освіти забезпечує використання інших засобів комунікації, доступних для учнів (телефонний, поштовий зв’язок тощо).</a:t>
            </a:r>
            <a:endParaRPr lang="uk-UA" sz="1600" dirty="0"/>
          </a:p>
        </p:txBody>
      </p:sp>
      <p:sp>
        <p:nvSpPr>
          <p:cNvPr id="25" name="Прямоугольник 24">
            <a:extLst>
              <a:ext uri="{FF2B5EF4-FFF2-40B4-BE49-F238E27FC236}">
                <a16:creationId xmlns:a16="http://schemas.microsoft.com/office/drawing/2014/main" xmlns="" id="{7DAFE2C4-848A-4478-8936-6B1CCD0A0A76}"/>
              </a:ext>
            </a:extLst>
          </p:cNvPr>
          <p:cNvSpPr/>
          <p:nvPr/>
        </p:nvSpPr>
        <p:spPr>
          <a:xfrm>
            <a:off x="4476000" y="1955259"/>
            <a:ext cx="3240000" cy="1815882"/>
          </a:xfrm>
          <a:prstGeom prst="rect">
            <a:avLst/>
          </a:prstGeom>
        </p:spPr>
        <p:txBody>
          <a:bodyPr wrap="square">
            <a:spAutoFit/>
          </a:bodyPr>
          <a:lstStyle/>
          <a:p>
            <a:pPr algn="ctr"/>
            <a:r>
              <a:rPr lang="uk-UA" sz="1600" dirty="0"/>
              <a:t>Отримання навчальних матеріалів, спілкування між суб’єктами дистанційного навчання </a:t>
            </a:r>
            <a:r>
              <a:rPr lang="uk-UA" sz="1600" dirty="0" smtClean="0"/>
              <a:t>забезпечується </a:t>
            </a:r>
            <a:r>
              <a:rPr lang="uk-UA" sz="1600" dirty="0"/>
              <a:t>передачею відео-, аудіо-, графічної та текстової інформації в синхронному або асинхронному режимі</a:t>
            </a:r>
            <a:r>
              <a:rPr lang="ru-RU" sz="1600" dirty="0" smtClean="0"/>
              <a:t>. </a:t>
            </a:r>
            <a:endParaRPr lang="ru-RU" sz="1600" dirty="0"/>
          </a:p>
        </p:txBody>
      </p:sp>
      <p:sp>
        <p:nvSpPr>
          <p:cNvPr id="27" name="Прямоугольник 26">
            <a:extLst>
              <a:ext uri="{FF2B5EF4-FFF2-40B4-BE49-F238E27FC236}">
                <a16:creationId xmlns:a16="http://schemas.microsoft.com/office/drawing/2014/main" xmlns="" id="{F4D09E8D-E8C9-4345-9555-FE9E175C99C9}"/>
              </a:ext>
            </a:extLst>
          </p:cNvPr>
          <p:cNvSpPr/>
          <p:nvPr/>
        </p:nvSpPr>
        <p:spPr>
          <a:xfrm>
            <a:off x="7982918" y="1878493"/>
            <a:ext cx="3129303" cy="1815882"/>
          </a:xfrm>
          <a:prstGeom prst="rect">
            <a:avLst/>
          </a:prstGeom>
        </p:spPr>
        <p:txBody>
          <a:bodyPr wrap="square">
            <a:spAutoFit/>
          </a:bodyPr>
          <a:lstStyle/>
          <a:p>
            <a:pPr algn="ctr"/>
            <a:r>
              <a:rPr lang="uk-UA" sz="1400" dirty="0" smtClean="0"/>
              <a:t>Педагогічні працівники самостійно визначають режим (синхронний або асинхронний) проведення окремих навчальних занять. При цьому не менше 30 відсотків навчального часу, передбаченого освітньою програмою закладу освіти, організовується в синхронному режимі. </a:t>
            </a:r>
            <a:endParaRPr lang="uk-UA" sz="1400" dirty="0"/>
          </a:p>
        </p:txBody>
      </p:sp>
      <p:sp>
        <p:nvSpPr>
          <p:cNvPr id="29" name="Прямоугольник 28">
            <a:extLst>
              <a:ext uri="{FF2B5EF4-FFF2-40B4-BE49-F238E27FC236}">
                <a16:creationId xmlns:a16="http://schemas.microsoft.com/office/drawing/2014/main" xmlns="" id="{29570E1D-C179-4817-8C7C-79F9F30468EB}"/>
              </a:ext>
            </a:extLst>
          </p:cNvPr>
          <p:cNvSpPr/>
          <p:nvPr/>
        </p:nvSpPr>
        <p:spPr>
          <a:xfrm>
            <a:off x="4476001" y="4017338"/>
            <a:ext cx="3239999" cy="2031325"/>
          </a:xfrm>
          <a:prstGeom prst="rect">
            <a:avLst/>
          </a:prstGeom>
        </p:spPr>
        <p:txBody>
          <a:bodyPr wrap="square">
            <a:spAutoFit/>
          </a:bodyPr>
          <a:lstStyle/>
          <a:p>
            <a:pPr algn="ctr"/>
            <a:r>
              <a:rPr lang="uk-UA" sz="1400" dirty="0" smtClean="0"/>
              <a:t>Оцінювання результатів навчання учнів проводяться за видами оцінювання, визначеними спеціальними законами, і відповідно до критеріїв, визначених МОН України. Оцінювання результатів навчання учнів може здійснюватися очно або дистанційно </a:t>
            </a:r>
            <a:r>
              <a:rPr lang="ru-RU" sz="1400" dirty="0"/>
              <a:t>з </a:t>
            </a:r>
            <a:r>
              <a:rPr lang="uk-UA" sz="1400" dirty="0" smtClean="0"/>
              <a:t>використанням можливостей інформаційно-комунікаційних технологій</a:t>
            </a:r>
            <a:endParaRPr lang="uk-UA" sz="1400" dirty="0"/>
          </a:p>
        </p:txBody>
      </p:sp>
      <p:sp>
        <p:nvSpPr>
          <p:cNvPr id="31" name="Прямоугольник 30">
            <a:extLst>
              <a:ext uri="{FF2B5EF4-FFF2-40B4-BE49-F238E27FC236}">
                <a16:creationId xmlns:a16="http://schemas.microsoft.com/office/drawing/2014/main" xmlns="" id="{1664AC52-5E56-4717-9304-DA51C41CC9B0}"/>
              </a:ext>
            </a:extLst>
          </p:cNvPr>
          <p:cNvSpPr/>
          <p:nvPr/>
        </p:nvSpPr>
        <p:spPr>
          <a:xfrm>
            <a:off x="8162155" y="4021897"/>
            <a:ext cx="2770827" cy="2062103"/>
          </a:xfrm>
          <a:prstGeom prst="rect">
            <a:avLst/>
          </a:prstGeom>
        </p:spPr>
        <p:txBody>
          <a:bodyPr wrap="square">
            <a:spAutoFit/>
          </a:bodyPr>
          <a:lstStyle/>
          <a:p>
            <a:pPr algn="ctr"/>
            <a:r>
              <a:rPr lang="uk-UA" sz="1600" dirty="0" smtClean="0"/>
              <a:t>Організація освітнього процесу під час дистанційного навчання здійснюється з дотриманням вимог законодавства про освіту, захист персональних даних, а також санітарних правил і норм. </a:t>
            </a:r>
            <a:endParaRPr lang="uk-UA" sz="1600" dirty="0"/>
          </a:p>
        </p:txBody>
      </p:sp>
      <p:sp>
        <p:nvSpPr>
          <p:cNvPr id="36" name="Заголовок 1"/>
          <p:cNvSpPr txBox="1">
            <a:spLocks/>
          </p:cNvSpPr>
          <p:nvPr/>
        </p:nvSpPr>
        <p:spPr>
          <a:xfrm>
            <a:off x="1318160" y="541084"/>
            <a:ext cx="10640291" cy="71358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400" b="1" dirty="0" smtClean="0">
                <a:solidFill>
                  <a:schemeClr val="tx2">
                    <a:lumMod val="75000"/>
                  </a:schemeClr>
                </a:solidFill>
                <a:latin typeface="Times New Roman" pitchFamily="18" charset="0"/>
                <a:cs typeface="Times New Roman" pitchFamily="18" charset="0"/>
              </a:rPr>
              <a:t>ПОЛОЖЕННЯ ПРО ДИСТАНЦІЙНУ ФОРМУ ЗДОБУТТЯ ПОВНОЇ ЗАГАЛЬНОЇ СЕРЕДНЬОЇ ОСВІТИ.</a:t>
            </a:r>
            <a:endParaRPr lang="uk-UA" sz="2400" dirty="0">
              <a:solidFill>
                <a:schemeClr val="tx2">
                  <a:lumMod val="75000"/>
                </a:schemeClr>
              </a:solidFill>
            </a:endParaRPr>
          </a:p>
        </p:txBody>
      </p:sp>
    </p:spTree>
    <p:extLst>
      <p:ext uri="{BB962C8B-B14F-4D97-AF65-F5344CB8AC3E}">
        <p14:creationId xmlns:p14="http://schemas.microsoft.com/office/powerpoint/2010/main" val="1914622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bwMode="auto">
          <a:xfrm>
            <a:off x="5029200" y="3124200"/>
            <a:ext cx="2286000" cy="3200400"/>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a:ln w="9525">
            <a:solidFill>
              <a:schemeClr val="bg1">
                <a:lumMod val="50000"/>
              </a:schemeClr>
            </a:solidFill>
            <a:round/>
            <a:headEnd/>
            <a:tailEnd/>
          </a:ln>
          <a:effectLst>
            <a:outerShdw blurRad="50800" dist="38100" dir="8100000" algn="tr"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algn="ctr"/>
            <a:endParaRPr lang="en-US"/>
          </a:p>
        </p:txBody>
      </p:sp>
      <p:sp>
        <p:nvSpPr>
          <p:cNvPr id="37" name="Rectangle 36"/>
          <p:cNvSpPr/>
          <p:nvPr/>
        </p:nvSpPr>
        <p:spPr bwMode="auto">
          <a:xfrm>
            <a:off x="7620000" y="2743200"/>
            <a:ext cx="2286000" cy="3429000"/>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a:ln w="9525">
            <a:solidFill>
              <a:schemeClr val="bg1">
                <a:lumMod val="50000"/>
              </a:schemeClr>
            </a:solidFill>
            <a:round/>
            <a:headEnd/>
            <a:tailEnd/>
          </a:ln>
          <a:effectLst>
            <a:outerShdw blurRad="50800" dist="38100" dir="8100000" algn="tr"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algn="ctr"/>
            <a:endParaRPr lang="en-US"/>
          </a:p>
        </p:txBody>
      </p:sp>
      <p:sp>
        <p:nvSpPr>
          <p:cNvPr id="35" name="Rectangle 34"/>
          <p:cNvSpPr/>
          <p:nvPr/>
        </p:nvSpPr>
        <p:spPr bwMode="auto">
          <a:xfrm>
            <a:off x="2362200" y="2743200"/>
            <a:ext cx="2286000" cy="3429000"/>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a:ln w="9525">
            <a:solidFill>
              <a:schemeClr val="bg1">
                <a:lumMod val="50000"/>
              </a:schemeClr>
            </a:solidFill>
            <a:round/>
            <a:headEnd/>
            <a:tailEnd/>
          </a:ln>
          <a:effectLst>
            <a:outerShdw blurRad="50800" dist="38100" dir="8100000" algn="tr"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algn="ctr"/>
            <a:endParaRPr lang="en-US"/>
          </a:p>
        </p:txBody>
      </p:sp>
      <p:grpSp>
        <p:nvGrpSpPr>
          <p:cNvPr id="38" name="Group 37"/>
          <p:cNvGrpSpPr/>
          <p:nvPr/>
        </p:nvGrpSpPr>
        <p:grpSpPr>
          <a:xfrm>
            <a:off x="2514601" y="1143001"/>
            <a:ext cx="2215415" cy="2452141"/>
            <a:chOff x="5464879" y="484599"/>
            <a:chExt cx="2215415" cy="2452141"/>
          </a:xfrm>
        </p:grpSpPr>
        <p:grpSp>
          <p:nvGrpSpPr>
            <p:cNvPr id="3" name="Group 1939"/>
            <p:cNvGrpSpPr/>
            <p:nvPr/>
          </p:nvGrpSpPr>
          <p:grpSpPr>
            <a:xfrm rot="2086733">
              <a:off x="5464879" y="736465"/>
              <a:ext cx="2147888" cy="2200275"/>
              <a:chOff x="2209800" y="3276600"/>
              <a:chExt cx="2147888" cy="2200275"/>
            </a:xfrm>
            <a:gradFill flip="none" rotWithShape="1">
              <a:gsLst>
                <a:gs pos="0">
                  <a:schemeClr val="bg1">
                    <a:lumMod val="50000"/>
                    <a:shade val="30000"/>
                    <a:satMod val="115000"/>
                  </a:schemeClr>
                </a:gs>
                <a:gs pos="50000">
                  <a:schemeClr val="bg1">
                    <a:lumMod val="50000"/>
                    <a:shade val="67500"/>
                    <a:satMod val="115000"/>
                    <a:alpha val="64000"/>
                  </a:schemeClr>
                </a:gs>
                <a:gs pos="100000">
                  <a:schemeClr val="bg1">
                    <a:lumMod val="50000"/>
                    <a:shade val="100000"/>
                    <a:satMod val="115000"/>
                    <a:alpha val="25000"/>
                  </a:schemeClr>
                </a:gs>
              </a:gsLst>
              <a:lin ang="5400000" scaled="1"/>
              <a:tileRect/>
            </a:gradFill>
          </p:grpSpPr>
          <p:sp>
            <p:nvSpPr>
              <p:cNvPr id="4" name="Freeform 131"/>
              <p:cNvSpPr>
                <a:spLocks/>
              </p:cNvSpPr>
              <p:nvPr/>
            </p:nvSpPr>
            <p:spPr bwMode="auto">
              <a:xfrm>
                <a:off x="2209800" y="3276600"/>
                <a:ext cx="2147888" cy="2200275"/>
              </a:xfrm>
              <a:custGeom>
                <a:avLst/>
                <a:gdLst/>
                <a:ahLst/>
                <a:cxnLst>
                  <a:cxn ang="0">
                    <a:pos x="652" y="1384"/>
                  </a:cxn>
                  <a:cxn ang="0">
                    <a:pos x="658" y="1386"/>
                  </a:cxn>
                  <a:cxn ang="0">
                    <a:pos x="1353" y="864"/>
                  </a:cxn>
                  <a:cxn ang="0">
                    <a:pos x="702" y="2"/>
                  </a:cxn>
                  <a:cxn ang="0">
                    <a:pos x="694" y="0"/>
                  </a:cxn>
                  <a:cxn ang="0">
                    <a:pos x="0" y="522"/>
                  </a:cxn>
                  <a:cxn ang="0">
                    <a:pos x="652" y="1384"/>
                  </a:cxn>
                </a:cxnLst>
                <a:rect l="0" t="0" r="r" b="b"/>
                <a:pathLst>
                  <a:path w="1353" h="1386">
                    <a:moveTo>
                      <a:pt x="652" y="1384"/>
                    </a:moveTo>
                    <a:lnTo>
                      <a:pt x="658" y="1386"/>
                    </a:lnTo>
                    <a:lnTo>
                      <a:pt x="1353" y="864"/>
                    </a:lnTo>
                    <a:lnTo>
                      <a:pt x="702" y="2"/>
                    </a:lnTo>
                    <a:lnTo>
                      <a:pt x="694" y="0"/>
                    </a:lnTo>
                    <a:lnTo>
                      <a:pt x="0" y="522"/>
                    </a:lnTo>
                    <a:lnTo>
                      <a:pt x="652" y="138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 name="Freeform 132"/>
              <p:cNvSpPr>
                <a:spLocks/>
              </p:cNvSpPr>
              <p:nvPr/>
            </p:nvSpPr>
            <p:spPr bwMode="auto">
              <a:xfrm>
                <a:off x="2209800" y="3276600"/>
                <a:ext cx="2135188" cy="2197100"/>
              </a:xfrm>
              <a:custGeom>
                <a:avLst/>
                <a:gdLst/>
                <a:ahLst/>
                <a:cxnLst>
                  <a:cxn ang="0">
                    <a:pos x="652" y="1384"/>
                  </a:cxn>
                  <a:cxn ang="0">
                    <a:pos x="1345" y="864"/>
                  </a:cxn>
                  <a:cxn ang="0">
                    <a:pos x="694" y="0"/>
                  </a:cxn>
                  <a:cxn ang="0">
                    <a:pos x="0" y="522"/>
                  </a:cxn>
                  <a:cxn ang="0">
                    <a:pos x="652" y="1384"/>
                  </a:cxn>
                </a:cxnLst>
                <a:rect l="0" t="0" r="r" b="b"/>
                <a:pathLst>
                  <a:path w="1345" h="1384">
                    <a:moveTo>
                      <a:pt x="652" y="1384"/>
                    </a:moveTo>
                    <a:lnTo>
                      <a:pt x="1345" y="864"/>
                    </a:lnTo>
                    <a:lnTo>
                      <a:pt x="694" y="0"/>
                    </a:lnTo>
                    <a:lnTo>
                      <a:pt x="0" y="522"/>
                    </a:lnTo>
                    <a:lnTo>
                      <a:pt x="652" y="138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 name="Freeform 134"/>
              <p:cNvSpPr>
                <a:spLocks/>
              </p:cNvSpPr>
              <p:nvPr/>
            </p:nvSpPr>
            <p:spPr bwMode="auto">
              <a:xfrm>
                <a:off x="2286000" y="3352800"/>
                <a:ext cx="1762125" cy="1758950"/>
              </a:xfrm>
              <a:custGeom>
                <a:avLst/>
                <a:gdLst/>
                <a:ahLst/>
                <a:cxnLst>
                  <a:cxn ang="0">
                    <a:pos x="475" y="1108"/>
                  </a:cxn>
                  <a:cxn ang="0">
                    <a:pos x="1110" y="630"/>
                  </a:cxn>
                  <a:cxn ang="0">
                    <a:pos x="635" y="0"/>
                  </a:cxn>
                  <a:cxn ang="0">
                    <a:pos x="0" y="478"/>
                  </a:cxn>
                  <a:cxn ang="0">
                    <a:pos x="475" y="1108"/>
                  </a:cxn>
                </a:cxnLst>
                <a:rect l="0" t="0" r="r" b="b"/>
                <a:pathLst>
                  <a:path w="1110" h="1108">
                    <a:moveTo>
                      <a:pt x="475" y="1108"/>
                    </a:moveTo>
                    <a:lnTo>
                      <a:pt x="1110" y="630"/>
                    </a:lnTo>
                    <a:lnTo>
                      <a:pt x="635" y="0"/>
                    </a:lnTo>
                    <a:lnTo>
                      <a:pt x="0" y="478"/>
                    </a:lnTo>
                    <a:lnTo>
                      <a:pt x="475" y="110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7" name="Group 275"/>
            <p:cNvGrpSpPr/>
            <p:nvPr/>
          </p:nvGrpSpPr>
          <p:grpSpPr>
            <a:xfrm rot="1991164">
              <a:off x="5532406" y="484599"/>
              <a:ext cx="2147888" cy="2200275"/>
              <a:chOff x="2209800" y="3276600"/>
              <a:chExt cx="2147888" cy="2200275"/>
            </a:xfrm>
          </p:grpSpPr>
          <p:sp>
            <p:nvSpPr>
              <p:cNvPr id="8" name="Freeform 131"/>
              <p:cNvSpPr>
                <a:spLocks/>
              </p:cNvSpPr>
              <p:nvPr/>
            </p:nvSpPr>
            <p:spPr bwMode="auto">
              <a:xfrm>
                <a:off x="2209800" y="3276600"/>
                <a:ext cx="2147888" cy="2200275"/>
              </a:xfrm>
              <a:custGeom>
                <a:avLst/>
                <a:gdLst/>
                <a:ahLst/>
                <a:cxnLst>
                  <a:cxn ang="0">
                    <a:pos x="652" y="1384"/>
                  </a:cxn>
                  <a:cxn ang="0">
                    <a:pos x="658" y="1386"/>
                  </a:cxn>
                  <a:cxn ang="0">
                    <a:pos x="1353" y="864"/>
                  </a:cxn>
                  <a:cxn ang="0">
                    <a:pos x="702" y="2"/>
                  </a:cxn>
                  <a:cxn ang="0">
                    <a:pos x="694" y="0"/>
                  </a:cxn>
                  <a:cxn ang="0">
                    <a:pos x="0" y="522"/>
                  </a:cxn>
                  <a:cxn ang="0">
                    <a:pos x="652" y="1384"/>
                  </a:cxn>
                </a:cxnLst>
                <a:rect l="0" t="0" r="r" b="b"/>
                <a:pathLst>
                  <a:path w="1353" h="1386">
                    <a:moveTo>
                      <a:pt x="652" y="1384"/>
                    </a:moveTo>
                    <a:lnTo>
                      <a:pt x="658" y="1386"/>
                    </a:lnTo>
                    <a:lnTo>
                      <a:pt x="1353" y="864"/>
                    </a:lnTo>
                    <a:lnTo>
                      <a:pt x="702" y="2"/>
                    </a:lnTo>
                    <a:lnTo>
                      <a:pt x="694" y="0"/>
                    </a:lnTo>
                    <a:lnTo>
                      <a:pt x="0" y="522"/>
                    </a:lnTo>
                    <a:lnTo>
                      <a:pt x="652" y="1384"/>
                    </a:lnTo>
                    <a:close/>
                  </a:path>
                </a:pathLst>
              </a:custGeom>
              <a:solidFill>
                <a:schemeClr val="bg1">
                  <a:lumMod val="5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132"/>
              <p:cNvSpPr>
                <a:spLocks/>
              </p:cNvSpPr>
              <p:nvPr/>
            </p:nvSpPr>
            <p:spPr bwMode="auto">
              <a:xfrm>
                <a:off x="2209800" y="3276600"/>
                <a:ext cx="2135188" cy="2197100"/>
              </a:xfrm>
              <a:custGeom>
                <a:avLst/>
                <a:gdLst/>
                <a:ahLst/>
                <a:cxnLst>
                  <a:cxn ang="0">
                    <a:pos x="652" y="1384"/>
                  </a:cxn>
                  <a:cxn ang="0">
                    <a:pos x="1345" y="864"/>
                  </a:cxn>
                  <a:cxn ang="0">
                    <a:pos x="694" y="0"/>
                  </a:cxn>
                  <a:cxn ang="0">
                    <a:pos x="0" y="522"/>
                  </a:cxn>
                  <a:cxn ang="0">
                    <a:pos x="652" y="1384"/>
                  </a:cxn>
                </a:cxnLst>
                <a:rect l="0" t="0" r="r" b="b"/>
                <a:pathLst>
                  <a:path w="1345" h="1384">
                    <a:moveTo>
                      <a:pt x="652" y="1384"/>
                    </a:moveTo>
                    <a:lnTo>
                      <a:pt x="1345" y="864"/>
                    </a:lnTo>
                    <a:lnTo>
                      <a:pt x="694" y="0"/>
                    </a:lnTo>
                    <a:lnTo>
                      <a:pt x="0" y="522"/>
                    </a:lnTo>
                    <a:lnTo>
                      <a:pt x="652" y="1384"/>
                    </a:lnTo>
                    <a:close/>
                  </a:path>
                </a:pathLst>
              </a:custGeom>
              <a:gradFill flip="none" rotWithShape="1">
                <a:gsLst>
                  <a:gs pos="0">
                    <a:schemeClr val="bg1">
                      <a:lumMod val="75000"/>
                    </a:schemeClr>
                  </a:gs>
                  <a:gs pos="63000">
                    <a:schemeClr val="bg1"/>
                  </a:gs>
                </a:gsLst>
                <a:lin ang="108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34"/>
              <p:cNvSpPr>
                <a:spLocks/>
              </p:cNvSpPr>
              <p:nvPr/>
            </p:nvSpPr>
            <p:spPr bwMode="auto">
              <a:xfrm>
                <a:off x="2286000" y="3352800"/>
                <a:ext cx="1762125" cy="1758950"/>
              </a:xfrm>
              <a:custGeom>
                <a:avLst/>
                <a:gdLst/>
                <a:ahLst/>
                <a:cxnLst>
                  <a:cxn ang="0">
                    <a:pos x="475" y="1108"/>
                  </a:cxn>
                  <a:cxn ang="0">
                    <a:pos x="1110" y="630"/>
                  </a:cxn>
                  <a:cxn ang="0">
                    <a:pos x="635" y="0"/>
                  </a:cxn>
                  <a:cxn ang="0">
                    <a:pos x="0" y="478"/>
                  </a:cxn>
                  <a:cxn ang="0">
                    <a:pos x="475" y="1108"/>
                  </a:cxn>
                </a:cxnLst>
                <a:rect l="0" t="0" r="r" b="b"/>
                <a:pathLst>
                  <a:path w="1110" h="1108">
                    <a:moveTo>
                      <a:pt x="475" y="1108"/>
                    </a:moveTo>
                    <a:lnTo>
                      <a:pt x="1110" y="630"/>
                    </a:lnTo>
                    <a:lnTo>
                      <a:pt x="635" y="0"/>
                    </a:lnTo>
                    <a:lnTo>
                      <a:pt x="0" y="478"/>
                    </a:lnTo>
                    <a:lnTo>
                      <a:pt x="475" y="1108"/>
                    </a:lnTo>
                    <a:close/>
                  </a:path>
                </a:pathLst>
              </a:custGeom>
              <a:blipFill>
                <a:blip r:embed="rId2" cstate="screen"/>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pic>
          <p:nvPicPr>
            <p:cNvPr id="31" name="Picture 10" descr="D:\DONE\NEW\list of tasks\images\11.png"/>
            <p:cNvPicPr>
              <a:picLocks noChangeAspect="1" noChangeArrowheads="1"/>
            </p:cNvPicPr>
            <p:nvPr/>
          </p:nvPicPr>
          <p:blipFill>
            <a:blip r:embed="rId3" cstate="print"/>
            <a:srcRect/>
            <a:stretch>
              <a:fillRect/>
            </a:stretch>
          </p:blipFill>
          <p:spPr bwMode="auto">
            <a:xfrm>
              <a:off x="6934200" y="533400"/>
              <a:ext cx="399196" cy="726140"/>
            </a:xfrm>
            <a:prstGeom prst="rect">
              <a:avLst/>
            </a:prstGeom>
            <a:noFill/>
          </p:spPr>
        </p:pic>
      </p:grpSp>
      <p:grpSp>
        <p:nvGrpSpPr>
          <p:cNvPr id="34" name="Group 33"/>
          <p:cNvGrpSpPr/>
          <p:nvPr/>
        </p:nvGrpSpPr>
        <p:grpSpPr>
          <a:xfrm>
            <a:off x="5105400" y="1219201"/>
            <a:ext cx="2186096" cy="2335991"/>
            <a:chOff x="5337493" y="2395294"/>
            <a:chExt cx="2186096" cy="2335991"/>
          </a:xfrm>
        </p:grpSpPr>
        <p:grpSp>
          <p:nvGrpSpPr>
            <p:cNvPr id="12" name="Group 1943"/>
            <p:cNvGrpSpPr/>
            <p:nvPr/>
          </p:nvGrpSpPr>
          <p:grpSpPr>
            <a:xfrm rot="1183526">
              <a:off x="5337493" y="2531010"/>
              <a:ext cx="2147888" cy="2200275"/>
              <a:chOff x="2209800" y="3276600"/>
              <a:chExt cx="2147888" cy="2200275"/>
            </a:xfrm>
            <a:gradFill>
              <a:gsLst>
                <a:gs pos="0">
                  <a:schemeClr val="bg1">
                    <a:lumMod val="50000"/>
                    <a:shade val="30000"/>
                    <a:satMod val="115000"/>
                  </a:schemeClr>
                </a:gs>
                <a:gs pos="50000">
                  <a:schemeClr val="bg1">
                    <a:lumMod val="50000"/>
                    <a:shade val="67500"/>
                    <a:satMod val="115000"/>
                    <a:alpha val="64000"/>
                  </a:schemeClr>
                </a:gs>
                <a:gs pos="100000">
                  <a:schemeClr val="bg1">
                    <a:lumMod val="50000"/>
                    <a:shade val="100000"/>
                    <a:satMod val="115000"/>
                    <a:alpha val="25000"/>
                  </a:schemeClr>
                </a:gs>
              </a:gsLst>
              <a:lin ang="5400000" scaled="1"/>
            </a:gradFill>
          </p:grpSpPr>
          <p:sp>
            <p:nvSpPr>
              <p:cNvPr id="13" name="Freeform 131"/>
              <p:cNvSpPr>
                <a:spLocks/>
              </p:cNvSpPr>
              <p:nvPr/>
            </p:nvSpPr>
            <p:spPr bwMode="auto">
              <a:xfrm>
                <a:off x="2209800" y="3276600"/>
                <a:ext cx="2147888" cy="2200275"/>
              </a:xfrm>
              <a:custGeom>
                <a:avLst/>
                <a:gdLst/>
                <a:ahLst/>
                <a:cxnLst>
                  <a:cxn ang="0">
                    <a:pos x="652" y="1384"/>
                  </a:cxn>
                  <a:cxn ang="0">
                    <a:pos x="658" y="1386"/>
                  </a:cxn>
                  <a:cxn ang="0">
                    <a:pos x="1353" y="864"/>
                  </a:cxn>
                  <a:cxn ang="0">
                    <a:pos x="702" y="2"/>
                  </a:cxn>
                  <a:cxn ang="0">
                    <a:pos x="694" y="0"/>
                  </a:cxn>
                  <a:cxn ang="0">
                    <a:pos x="0" y="522"/>
                  </a:cxn>
                  <a:cxn ang="0">
                    <a:pos x="652" y="1384"/>
                  </a:cxn>
                </a:cxnLst>
                <a:rect l="0" t="0" r="r" b="b"/>
                <a:pathLst>
                  <a:path w="1353" h="1386">
                    <a:moveTo>
                      <a:pt x="652" y="1384"/>
                    </a:moveTo>
                    <a:lnTo>
                      <a:pt x="658" y="1386"/>
                    </a:lnTo>
                    <a:lnTo>
                      <a:pt x="1353" y="864"/>
                    </a:lnTo>
                    <a:lnTo>
                      <a:pt x="702" y="2"/>
                    </a:lnTo>
                    <a:lnTo>
                      <a:pt x="694" y="0"/>
                    </a:lnTo>
                    <a:lnTo>
                      <a:pt x="0" y="522"/>
                    </a:lnTo>
                    <a:lnTo>
                      <a:pt x="652" y="138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132"/>
              <p:cNvSpPr>
                <a:spLocks/>
              </p:cNvSpPr>
              <p:nvPr/>
            </p:nvSpPr>
            <p:spPr bwMode="auto">
              <a:xfrm>
                <a:off x="2209800" y="3276600"/>
                <a:ext cx="2135188" cy="2197100"/>
              </a:xfrm>
              <a:custGeom>
                <a:avLst/>
                <a:gdLst/>
                <a:ahLst/>
                <a:cxnLst>
                  <a:cxn ang="0">
                    <a:pos x="652" y="1384"/>
                  </a:cxn>
                  <a:cxn ang="0">
                    <a:pos x="1345" y="864"/>
                  </a:cxn>
                  <a:cxn ang="0">
                    <a:pos x="694" y="0"/>
                  </a:cxn>
                  <a:cxn ang="0">
                    <a:pos x="0" y="522"/>
                  </a:cxn>
                  <a:cxn ang="0">
                    <a:pos x="652" y="1384"/>
                  </a:cxn>
                </a:cxnLst>
                <a:rect l="0" t="0" r="r" b="b"/>
                <a:pathLst>
                  <a:path w="1345" h="1384">
                    <a:moveTo>
                      <a:pt x="652" y="1384"/>
                    </a:moveTo>
                    <a:lnTo>
                      <a:pt x="1345" y="864"/>
                    </a:lnTo>
                    <a:lnTo>
                      <a:pt x="694" y="0"/>
                    </a:lnTo>
                    <a:lnTo>
                      <a:pt x="0" y="522"/>
                    </a:lnTo>
                    <a:lnTo>
                      <a:pt x="652" y="138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34"/>
              <p:cNvSpPr>
                <a:spLocks/>
              </p:cNvSpPr>
              <p:nvPr/>
            </p:nvSpPr>
            <p:spPr bwMode="auto">
              <a:xfrm>
                <a:off x="2286000" y="3352800"/>
                <a:ext cx="1762125" cy="1758950"/>
              </a:xfrm>
              <a:custGeom>
                <a:avLst/>
                <a:gdLst/>
                <a:ahLst/>
                <a:cxnLst>
                  <a:cxn ang="0">
                    <a:pos x="475" y="1108"/>
                  </a:cxn>
                  <a:cxn ang="0">
                    <a:pos x="1110" y="630"/>
                  </a:cxn>
                  <a:cxn ang="0">
                    <a:pos x="635" y="0"/>
                  </a:cxn>
                  <a:cxn ang="0">
                    <a:pos x="0" y="478"/>
                  </a:cxn>
                  <a:cxn ang="0">
                    <a:pos x="475" y="1108"/>
                  </a:cxn>
                </a:cxnLst>
                <a:rect l="0" t="0" r="r" b="b"/>
                <a:pathLst>
                  <a:path w="1110" h="1108">
                    <a:moveTo>
                      <a:pt x="475" y="1108"/>
                    </a:moveTo>
                    <a:lnTo>
                      <a:pt x="1110" y="630"/>
                    </a:lnTo>
                    <a:lnTo>
                      <a:pt x="635" y="0"/>
                    </a:lnTo>
                    <a:lnTo>
                      <a:pt x="0" y="478"/>
                    </a:lnTo>
                    <a:lnTo>
                      <a:pt x="475" y="110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6" name="Group 305"/>
            <p:cNvGrpSpPr/>
            <p:nvPr/>
          </p:nvGrpSpPr>
          <p:grpSpPr>
            <a:xfrm rot="999517">
              <a:off x="5375701" y="2395294"/>
              <a:ext cx="2147888" cy="2200275"/>
              <a:chOff x="2209800" y="3276600"/>
              <a:chExt cx="2147888" cy="2200275"/>
            </a:xfrm>
          </p:grpSpPr>
          <p:sp>
            <p:nvSpPr>
              <p:cNvPr id="17" name="Freeform 131"/>
              <p:cNvSpPr>
                <a:spLocks/>
              </p:cNvSpPr>
              <p:nvPr/>
            </p:nvSpPr>
            <p:spPr bwMode="auto">
              <a:xfrm>
                <a:off x="2209800" y="3276600"/>
                <a:ext cx="2147888" cy="2200275"/>
              </a:xfrm>
              <a:custGeom>
                <a:avLst/>
                <a:gdLst/>
                <a:ahLst/>
                <a:cxnLst>
                  <a:cxn ang="0">
                    <a:pos x="652" y="1384"/>
                  </a:cxn>
                  <a:cxn ang="0">
                    <a:pos x="658" y="1386"/>
                  </a:cxn>
                  <a:cxn ang="0">
                    <a:pos x="1353" y="864"/>
                  </a:cxn>
                  <a:cxn ang="0">
                    <a:pos x="702" y="2"/>
                  </a:cxn>
                  <a:cxn ang="0">
                    <a:pos x="694" y="0"/>
                  </a:cxn>
                  <a:cxn ang="0">
                    <a:pos x="0" y="522"/>
                  </a:cxn>
                  <a:cxn ang="0">
                    <a:pos x="652" y="1384"/>
                  </a:cxn>
                </a:cxnLst>
                <a:rect l="0" t="0" r="r" b="b"/>
                <a:pathLst>
                  <a:path w="1353" h="1386">
                    <a:moveTo>
                      <a:pt x="652" y="1384"/>
                    </a:moveTo>
                    <a:lnTo>
                      <a:pt x="658" y="1386"/>
                    </a:lnTo>
                    <a:lnTo>
                      <a:pt x="1353" y="864"/>
                    </a:lnTo>
                    <a:lnTo>
                      <a:pt x="702" y="2"/>
                    </a:lnTo>
                    <a:lnTo>
                      <a:pt x="694" y="0"/>
                    </a:lnTo>
                    <a:lnTo>
                      <a:pt x="0" y="522"/>
                    </a:lnTo>
                    <a:lnTo>
                      <a:pt x="652" y="1384"/>
                    </a:lnTo>
                    <a:close/>
                  </a:path>
                </a:pathLst>
              </a:custGeom>
              <a:solidFill>
                <a:schemeClr val="bg1">
                  <a:lumMod val="5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32"/>
              <p:cNvSpPr>
                <a:spLocks/>
              </p:cNvSpPr>
              <p:nvPr/>
            </p:nvSpPr>
            <p:spPr bwMode="auto">
              <a:xfrm>
                <a:off x="2209800" y="3276600"/>
                <a:ext cx="2135188" cy="2197100"/>
              </a:xfrm>
              <a:custGeom>
                <a:avLst/>
                <a:gdLst/>
                <a:ahLst/>
                <a:cxnLst>
                  <a:cxn ang="0">
                    <a:pos x="652" y="1384"/>
                  </a:cxn>
                  <a:cxn ang="0">
                    <a:pos x="1345" y="864"/>
                  </a:cxn>
                  <a:cxn ang="0">
                    <a:pos x="694" y="0"/>
                  </a:cxn>
                  <a:cxn ang="0">
                    <a:pos x="0" y="522"/>
                  </a:cxn>
                  <a:cxn ang="0">
                    <a:pos x="652" y="1384"/>
                  </a:cxn>
                </a:cxnLst>
                <a:rect l="0" t="0" r="r" b="b"/>
                <a:pathLst>
                  <a:path w="1345" h="1384">
                    <a:moveTo>
                      <a:pt x="652" y="1384"/>
                    </a:moveTo>
                    <a:lnTo>
                      <a:pt x="1345" y="864"/>
                    </a:lnTo>
                    <a:lnTo>
                      <a:pt x="694" y="0"/>
                    </a:lnTo>
                    <a:lnTo>
                      <a:pt x="0" y="522"/>
                    </a:lnTo>
                    <a:lnTo>
                      <a:pt x="652" y="1384"/>
                    </a:lnTo>
                    <a:close/>
                  </a:path>
                </a:pathLst>
              </a:custGeom>
              <a:gradFill flip="none" rotWithShape="1">
                <a:gsLst>
                  <a:gs pos="0">
                    <a:schemeClr val="bg1">
                      <a:lumMod val="75000"/>
                    </a:schemeClr>
                  </a:gs>
                  <a:gs pos="63000">
                    <a:schemeClr val="bg1"/>
                  </a:gs>
                </a:gsLst>
                <a:lin ang="108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134"/>
              <p:cNvSpPr>
                <a:spLocks/>
              </p:cNvSpPr>
              <p:nvPr/>
            </p:nvSpPr>
            <p:spPr bwMode="auto">
              <a:xfrm>
                <a:off x="2286000" y="3352800"/>
                <a:ext cx="1762125" cy="1758950"/>
              </a:xfrm>
              <a:custGeom>
                <a:avLst/>
                <a:gdLst/>
                <a:ahLst/>
                <a:cxnLst>
                  <a:cxn ang="0">
                    <a:pos x="475" y="1108"/>
                  </a:cxn>
                  <a:cxn ang="0">
                    <a:pos x="1110" y="630"/>
                  </a:cxn>
                  <a:cxn ang="0">
                    <a:pos x="635" y="0"/>
                  </a:cxn>
                  <a:cxn ang="0">
                    <a:pos x="0" y="478"/>
                  </a:cxn>
                  <a:cxn ang="0">
                    <a:pos x="475" y="1108"/>
                  </a:cxn>
                </a:cxnLst>
                <a:rect l="0" t="0" r="r" b="b"/>
                <a:pathLst>
                  <a:path w="1110" h="1108">
                    <a:moveTo>
                      <a:pt x="475" y="1108"/>
                    </a:moveTo>
                    <a:lnTo>
                      <a:pt x="1110" y="630"/>
                    </a:lnTo>
                    <a:lnTo>
                      <a:pt x="635" y="0"/>
                    </a:lnTo>
                    <a:lnTo>
                      <a:pt x="0" y="478"/>
                    </a:lnTo>
                    <a:lnTo>
                      <a:pt x="475" y="1108"/>
                    </a:lnTo>
                    <a:close/>
                  </a:path>
                </a:pathLst>
              </a:custGeom>
              <a:blipFill>
                <a:blip r:embed="rId4" cstate="screen"/>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pic>
          <p:nvPicPr>
            <p:cNvPr id="32" name="Picture 10" descr="D:\DONE\NEW\list of tasks\images\11.png"/>
            <p:cNvPicPr>
              <a:picLocks noChangeAspect="1" noChangeArrowheads="1"/>
            </p:cNvPicPr>
            <p:nvPr/>
          </p:nvPicPr>
          <p:blipFill>
            <a:blip r:embed="rId3" cstate="print"/>
            <a:srcRect/>
            <a:stretch>
              <a:fillRect/>
            </a:stretch>
          </p:blipFill>
          <p:spPr bwMode="auto">
            <a:xfrm>
              <a:off x="6629400" y="2419350"/>
              <a:ext cx="399196" cy="726140"/>
            </a:xfrm>
            <a:prstGeom prst="rect">
              <a:avLst/>
            </a:prstGeom>
            <a:noFill/>
          </p:spPr>
        </p:pic>
      </p:grpSp>
      <p:grpSp>
        <p:nvGrpSpPr>
          <p:cNvPr id="40" name="Group 39"/>
          <p:cNvGrpSpPr/>
          <p:nvPr/>
        </p:nvGrpSpPr>
        <p:grpSpPr>
          <a:xfrm>
            <a:off x="7467600" y="1066800"/>
            <a:ext cx="2296212" cy="2294940"/>
            <a:chOff x="5841978" y="4261064"/>
            <a:chExt cx="2296212" cy="2294940"/>
          </a:xfrm>
        </p:grpSpPr>
        <p:grpSp>
          <p:nvGrpSpPr>
            <p:cNvPr id="21" name="Group 1947"/>
            <p:cNvGrpSpPr/>
            <p:nvPr/>
          </p:nvGrpSpPr>
          <p:grpSpPr>
            <a:xfrm rot="3032389">
              <a:off x="5868172" y="4381922"/>
              <a:ext cx="2147888" cy="2200275"/>
              <a:chOff x="2209800" y="3276600"/>
              <a:chExt cx="2147888" cy="2200275"/>
            </a:xfrm>
            <a:gradFill>
              <a:gsLst>
                <a:gs pos="0">
                  <a:schemeClr val="bg1">
                    <a:lumMod val="50000"/>
                    <a:shade val="30000"/>
                    <a:satMod val="115000"/>
                  </a:schemeClr>
                </a:gs>
                <a:gs pos="50000">
                  <a:schemeClr val="bg1">
                    <a:lumMod val="50000"/>
                    <a:shade val="67500"/>
                    <a:satMod val="115000"/>
                    <a:alpha val="64000"/>
                  </a:schemeClr>
                </a:gs>
                <a:gs pos="100000">
                  <a:schemeClr val="bg1">
                    <a:lumMod val="50000"/>
                    <a:shade val="100000"/>
                    <a:satMod val="115000"/>
                    <a:alpha val="25000"/>
                  </a:schemeClr>
                </a:gs>
              </a:gsLst>
              <a:lin ang="5400000" scaled="1"/>
            </a:gradFill>
          </p:grpSpPr>
          <p:sp>
            <p:nvSpPr>
              <p:cNvPr id="22" name="Freeform 131"/>
              <p:cNvSpPr>
                <a:spLocks/>
              </p:cNvSpPr>
              <p:nvPr/>
            </p:nvSpPr>
            <p:spPr bwMode="auto">
              <a:xfrm>
                <a:off x="2209800" y="3276600"/>
                <a:ext cx="2147888" cy="2200275"/>
              </a:xfrm>
              <a:custGeom>
                <a:avLst/>
                <a:gdLst/>
                <a:ahLst/>
                <a:cxnLst>
                  <a:cxn ang="0">
                    <a:pos x="652" y="1384"/>
                  </a:cxn>
                  <a:cxn ang="0">
                    <a:pos x="658" y="1386"/>
                  </a:cxn>
                  <a:cxn ang="0">
                    <a:pos x="1353" y="864"/>
                  </a:cxn>
                  <a:cxn ang="0">
                    <a:pos x="702" y="2"/>
                  </a:cxn>
                  <a:cxn ang="0">
                    <a:pos x="694" y="0"/>
                  </a:cxn>
                  <a:cxn ang="0">
                    <a:pos x="0" y="522"/>
                  </a:cxn>
                  <a:cxn ang="0">
                    <a:pos x="652" y="1384"/>
                  </a:cxn>
                </a:cxnLst>
                <a:rect l="0" t="0" r="r" b="b"/>
                <a:pathLst>
                  <a:path w="1353" h="1386">
                    <a:moveTo>
                      <a:pt x="652" y="1384"/>
                    </a:moveTo>
                    <a:lnTo>
                      <a:pt x="658" y="1386"/>
                    </a:lnTo>
                    <a:lnTo>
                      <a:pt x="1353" y="864"/>
                    </a:lnTo>
                    <a:lnTo>
                      <a:pt x="702" y="2"/>
                    </a:lnTo>
                    <a:lnTo>
                      <a:pt x="694" y="0"/>
                    </a:lnTo>
                    <a:lnTo>
                      <a:pt x="0" y="522"/>
                    </a:lnTo>
                    <a:lnTo>
                      <a:pt x="652" y="138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132"/>
              <p:cNvSpPr>
                <a:spLocks/>
              </p:cNvSpPr>
              <p:nvPr/>
            </p:nvSpPr>
            <p:spPr bwMode="auto">
              <a:xfrm>
                <a:off x="2209800" y="3276600"/>
                <a:ext cx="2135188" cy="2197100"/>
              </a:xfrm>
              <a:custGeom>
                <a:avLst/>
                <a:gdLst/>
                <a:ahLst/>
                <a:cxnLst>
                  <a:cxn ang="0">
                    <a:pos x="652" y="1384"/>
                  </a:cxn>
                  <a:cxn ang="0">
                    <a:pos x="1345" y="864"/>
                  </a:cxn>
                  <a:cxn ang="0">
                    <a:pos x="694" y="0"/>
                  </a:cxn>
                  <a:cxn ang="0">
                    <a:pos x="0" y="522"/>
                  </a:cxn>
                  <a:cxn ang="0">
                    <a:pos x="652" y="1384"/>
                  </a:cxn>
                </a:cxnLst>
                <a:rect l="0" t="0" r="r" b="b"/>
                <a:pathLst>
                  <a:path w="1345" h="1384">
                    <a:moveTo>
                      <a:pt x="652" y="1384"/>
                    </a:moveTo>
                    <a:lnTo>
                      <a:pt x="1345" y="864"/>
                    </a:lnTo>
                    <a:lnTo>
                      <a:pt x="694" y="0"/>
                    </a:lnTo>
                    <a:lnTo>
                      <a:pt x="0" y="522"/>
                    </a:lnTo>
                    <a:lnTo>
                      <a:pt x="652" y="138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34"/>
              <p:cNvSpPr>
                <a:spLocks/>
              </p:cNvSpPr>
              <p:nvPr/>
            </p:nvSpPr>
            <p:spPr bwMode="auto">
              <a:xfrm>
                <a:off x="2286000" y="3352800"/>
                <a:ext cx="1762125" cy="1758950"/>
              </a:xfrm>
              <a:custGeom>
                <a:avLst/>
                <a:gdLst/>
                <a:ahLst/>
                <a:cxnLst>
                  <a:cxn ang="0">
                    <a:pos x="475" y="1108"/>
                  </a:cxn>
                  <a:cxn ang="0">
                    <a:pos x="1110" y="630"/>
                  </a:cxn>
                  <a:cxn ang="0">
                    <a:pos x="635" y="0"/>
                  </a:cxn>
                  <a:cxn ang="0">
                    <a:pos x="0" y="478"/>
                  </a:cxn>
                  <a:cxn ang="0">
                    <a:pos x="475" y="1108"/>
                  </a:cxn>
                </a:cxnLst>
                <a:rect l="0" t="0" r="r" b="b"/>
                <a:pathLst>
                  <a:path w="1110" h="1108">
                    <a:moveTo>
                      <a:pt x="475" y="1108"/>
                    </a:moveTo>
                    <a:lnTo>
                      <a:pt x="1110" y="630"/>
                    </a:lnTo>
                    <a:lnTo>
                      <a:pt x="635" y="0"/>
                    </a:lnTo>
                    <a:lnTo>
                      <a:pt x="0" y="478"/>
                    </a:lnTo>
                    <a:lnTo>
                      <a:pt x="475" y="110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7" name="Freeform 131"/>
            <p:cNvSpPr>
              <a:spLocks/>
            </p:cNvSpPr>
            <p:nvPr/>
          </p:nvSpPr>
          <p:spPr bwMode="auto">
            <a:xfrm rot="2898197">
              <a:off x="5964109" y="4234870"/>
              <a:ext cx="2147888" cy="2200275"/>
            </a:xfrm>
            <a:custGeom>
              <a:avLst/>
              <a:gdLst/>
              <a:ahLst/>
              <a:cxnLst>
                <a:cxn ang="0">
                  <a:pos x="652" y="1384"/>
                </a:cxn>
                <a:cxn ang="0">
                  <a:pos x="658" y="1386"/>
                </a:cxn>
                <a:cxn ang="0">
                  <a:pos x="1353" y="864"/>
                </a:cxn>
                <a:cxn ang="0">
                  <a:pos x="702" y="2"/>
                </a:cxn>
                <a:cxn ang="0">
                  <a:pos x="694" y="0"/>
                </a:cxn>
                <a:cxn ang="0">
                  <a:pos x="0" y="522"/>
                </a:cxn>
                <a:cxn ang="0">
                  <a:pos x="652" y="1384"/>
                </a:cxn>
              </a:cxnLst>
              <a:rect l="0" t="0" r="r" b="b"/>
              <a:pathLst>
                <a:path w="1353" h="1386">
                  <a:moveTo>
                    <a:pt x="652" y="1384"/>
                  </a:moveTo>
                  <a:lnTo>
                    <a:pt x="658" y="1386"/>
                  </a:lnTo>
                  <a:lnTo>
                    <a:pt x="1353" y="864"/>
                  </a:lnTo>
                  <a:lnTo>
                    <a:pt x="702" y="2"/>
                  </a:lnTo>
                  <a:lnTo>
                    <a:pt x="694" y="0"/>
                  </a:lnTo>
                  <a:lnTo>
                    <a:pt x="0" y="522"/>
                  </a:lnTo>
                  <a:lnTo>
                    <a:pt x="652" y="1384"/>
                  </a:lnTo>
                  <a:close/>
                </a:path>
              </a:pathLst>
            </a:custGeom>
            <a:solidFill>
              <a:schemeClr val="bg1">
                <a:lumMod val="5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32"/>
            <p:cNvSpPr>
              <a:spLocks/>
            </p:cNvSpPr>
            <p:nvPr/>
          </p:nvSpPr>
          <p:spPr bwMode="auto">
            <a:xfrm rot="2898197">
              <a:off x="5967420" y="4230660"/>
              <a:ext cx="2135188" cy="2197100"/>
            </a:xfrm>
            <a:custGeom>
              <a:avLst/>
              <a:gdLst/>
              <a:ahLst/>
              <a:cxnLst>
                <a:cxn ang="0">
                  <a:pos x="652" y="1384"/>
                </a:cxn>
                <a:cxn ang="0">
                  <a:pos x="1345" y="864"/>
                </a:cxn>
                <a:cxn ang="0">
                  <a:pos x="694" y="0"/>
                </a:cxn>
                <a:cxn ang="0">
                  <a:pos x="0" y="522"/>
                </a:cxn>
                <a:cxn ang="0">
                  <a:pos x="652" y="1384"/>
                </a:cxn>
              </a:cxnLst>
              <a:rect l="0" t="0" r="r" b="b"/>
              <a:pathLst>
                <a:path w="1345" h="1384">
                  <a:moveTo>
                    <a:pt x="652" y="1384"/>
                  </a:moveTo>
                  <a:lnTo>
                    <a:pt x="1345" y="864"/>
                  </a:lnTo>
                  <a:lnTo>
                    <a:pt x="694" y="0"/>
                  </a:lnTo>
                  <a:lnTo>
                    <a:pt x="0" y="522"/>
                  </a:lnTo>
                  <a:lnTo>
                    <a:pt x="652" y="1384"/>
                  </a:lnTo>
                  <a:close/>
                </a:path>
              </a:pathLst>
            </a:custGeom>
            <a:gradFill flip="none" rotWithShape="1">
              <a:gsLst>
                <a:gs pos="0">
                  <a:schemeClr val="bg1">
                    <a:lumMod val="75000"/>
                  </a:schemeClr>
                </a:gs>
                <a:gs pos="63000">
                  <a:schemeClr val="bg1"/>
                </a:gs>
              </a:gsLst>
              <a:lin ang="108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34"/>
            <p:cNvSpPr>
              <a:spLocks/>
            </p:cNvSpPr>
            <p:nvPr/>
          </p:nvSpPr>
          <p:spPr bwMode="auto">
            <a:xfrm rot="2898197">
              <a:off x="6187242" y="4272315"/>
              <a:ext cx="1762125" cy="1758950"/>
            </a:xfrm>
            <a:custGeom>
              <a:avLst/>
              <a:gdLst/>
              <a:ahLst/>
              <a:cxnLst>
                <a:cxn ang="0">
                  <a:pos x="475" y="1108"/>
                </a:cxn>
                <a:cxn ang="0">
                  <a:pos x="1110" y="630"/>
                </a:cxn>
                <a:cxn ang="0">
                  <a:pos x="635" y="0"/>
                </a:cxn>
                <a:cxn ang="0">
                  <a:pos x="0" y="478"/>
                </a:cxn>
                <a:cxn ang="0">
                  <a:pos x="475" y="1108"/>
                </a:cxn>
              </a:cxnLst>
              <a:rect l="0" t="0" r="r" b="b"/>
              <a:pathLst>
                <a:path w="1110" h="1108">
                  <a:moveTo>
                    <a:pt x="475" y="1108"/>
                  </a:moveTo>
                  <a:lnTo>
                    <a:pt x="1110" y="630"/>
                  </a:lnTo>
                  <a:lnTo>
                    <a:pt x="635" y="0"/>
                  </a:lnTo>
                  <a:lnTo>
                    <a:pt x="0" y="478"/>
                  </a:lnTo>
                  <a:lnTo>
                    <a:pt x="475" y="1108"/>
                  </a:lnTo>
                  <a:close/>
                </a:path>
              </a:pathLst>
            </a:custGeom>
            <a:blipFill dpi="0" rotWithShape="1">
              <a:blip r:embed="rId5" cstate="screen"/>
              <a:srcRect/>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pic>
          <p:nvPicPr>
            <p:cNvPr id="33" name="Picture 10" descr="D:\DONE\NEW\list of tasks\images\11.png"/>
            <p:cNvPicPr>
              <a:picLocks noChangeAspect="1" noChangeArrowheads="1"/>
            </p:cNvPicPr>
            <p:nvPr/>
          </p:nvPicPr>
          <p:blipFill>
            <a:blip r:embed="rId3" cstate="print"/>
            <a:srcRect/>
            <a:stretch>
              <a:fillRect/>
            </a:stretch>
          </p:blipFill>
          <p:spPr bwMode="auto">
            <a:xfrm>
              <a:off x="7629525" y="4400550"/>
              <a:ext cx="399196" cy="726140"/>
            </a:xfrm>
            <a:prstGeom prst="rect">
              <a:avLst/>
            </a:prstGeom>
            <a:noFill/>
          </p:spPr>
        </p:pic>
      </p:grpSp>
      <p:sp>
        <p:nvSpPr>
          <p:cNvPr id="39" name="Rectangle 38"/>
          <p:cNvSpPr/>
          <p:nvPr/>
        </p:nvSpPr>
        <p:spPr>
          <a:xfrm>
            <a:off x="2514823" y="3276660"/>
            <a:ext cx="2054594" cy="2862322"/>
          </a:xfrm>
          <a:prstGeom prst="rect">
            <a:avLst/>
          </a:prstGeom>
        </p:spPr>
        <p:txBody>
          <a:bodyPr wrap="square">
            <a:spAutoFit/>
          </a:bodyPr>
          <a:lstStyle/>
          <a:p>
            <a:pPr algn="ctr"/>
            <a:r>
              <a:rPr lang="uk-UA" i="1" dirty="0">
                <a:solidFill>
                  <a:schemeClr val="tx1">
                    <a:lumMod val="50000"/>
                  </a:schemeClr>
                </a:solidFill>
              </a:rPr>
              <a:t>Дистанційне навчання осіб із особливими освітніми потребами здійснюється з урахуванням індивідуальної програми розвитку.</a:t>
            </a:r>
            <a:endParaRPr lang="en-US" i="1" dirty="0">
              <a:solidFill>
                <a:schemeClr val="tx1">
                  <a:lumMod val="50000"/>
                </a:schemeClr>
              </a:solidFill>
            </a:endParaRPr>
          </a:p>
        </p:txBody>
      </p:sp>
      <p:sp>
        <p:nvSpPr>
          <p:cNvPr id="41" name="Rectangle 40"/>
          <p:cNvSpPr/>
          <p:nvPr/>
        </p:nvSpPr>
        <p:spPr>
          <a:xfrm>
            <a:off x="5031993" y="3259572"/>
            <a:ext cx="2258169" cy="3139321"/>
          </a:xfrm>
          <a:prstGeom prst="rect">
            <a:avLst/>
          </a:prstGeom>
        </p:spPr>
        <p:txBody>
          <a:bodyPr wrap="square">
            <a:spAutoFit/>
          </a:bodyPr>
          <a:lstStyle/>
          <a:p>
            <a:pPr algn="ctr"/>
            <a:r>
              <a:rPr lang="uk-UA" i="1" dirty="0" smtClean="0">
                <a:solidFill>
                  <a:schemeClr val="tx1">
                    <a:lumMod val="50000"/>
                  </a:schemeClr>
                </a:solidFill>
              </a:rPr>
              <a:t>Дистанційне навчання осіб із особливими освітніми потребами може передбачати залучення допоміжних технологій дистанційного навчання</a:t>
            </a:r>
            <a:r>
              <a:rPr lang="en-US" i="1" dirty="0" smtClean="0">
                <a:solidFill>
                  <a:schemeClr val="tx1">
                    <a:lumMod val="50000"/>
                  </a:schemeClr>
                </a:solidFill>
              </a:rPr>
              <a:t>. </a:t>
            </a:r>
            <a:endParaRPr lang="en-US" i="1" dirty="0">
              <a:solidFill>
                <a:schemeClr val="tx1">
                  <a:lumMod val="50000"/>
                </a:schemeClr>
              </a:solidFill>
            </a:endParaRPr>
          </a:p>
        </p:txBody>
      </p:sp>
      <p:sp>
        <p:nvSpPr>
          <p:cNvPr id="42" name="Rectangle 41"/>
          <p:cNvSpPr/>
          <p:nvPr/>
        </p:nvSpPr>
        <p:spPr>
          <a:xfrm>
            <a:off x="7619782" y="3146799"/>
            <a:ext cx="2345985" cy="2862322"/>
          </a:xfrm>
          <a:prstGeom prst="rect">
            <a:avLst/>
          </a:prstGeom>
        </p:spPr>
        <p:txBody>
          <a:bodyPr wrap="square">
            <a:spAutoFit/>
          </a:bodyPr>
          <a:lstStyle/>
          <a:p>
            <a:pPr algn="ctr"/>
            <a:r>
              <a:rPr lang="uk-UA" i="1" dirty="0" smtClean="0">
                <a:solidFill>
                  <a:schemeClr val="tx1">
                    <a:lumMod val="50000"/>
                  </a:schemeClr>
                </a:solidFill>
              </a:rPr>
              <a:t>Освітній процес під час дистанційного навчання осіб з особливими освітніми потребами забезпечується за участі асистента вчителя та/або асистента учня.</a:t>
            </a:r>
            <a:endParaRPr lang="uk-UA" i="1" dirty="0">
              <a:solidFill>
                <a:schemeClr val="tx1">
                  <a:lumMod val="50000"/>
                </a:schemeClr>
              </a:solidFill>
            </a:endParaRPr>
          </a:p>
        </p:txBody>
      </p:sp>
      <p:pic>
        <p:nvPicPr>
          <p:cNvPr id="43"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432652" y="5282426"/>
            <a:ext cx="1653301" cy="1239976"/>
          </a:xfrm>
          <a:prstGeom prst="rect">
            <a:avLst/>
          </a:prstGeom>
          <a:noFill/>
          <a:extLst>
            <a:ext uri="{909E8E84-426E-40DD-AFC4-6F175D3DCCD1}">
              <a14:hiddenFill xmlns:a14="http://schemas.microsoft.com/office/drawing/2010/main">
                <a:solidFill>
                  <a:srgbClr val="FFFFFF"/>
                </a:solidFill>
              </a14:hiddenFill>
            </a:ext>
          </a:extLst>
        </p:spPr>
      </p:pic>
      <p:sp>
        <p:nvSpPr>
          <p:cNvPr id="44" name="Заголовок 1"/>
          <p:cNvSpPr txBox="1">
            <a:spLocks/>
          </p:cNvSpPr>
          <p:nvPr/>
        </p:nvSpPr>
        <p:spPr>
          <a:xfrm>
            <a:off x="1276759" y="433586"/>
            <a:ext cx="10640291" cy="71358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400" b="1" dirty="0" smtClean="0">
                <a:solidFill>
                  <a:schemeClr val="tx2">
                    <a:lumMod val="75000"/>
                  </a:schemeClr>
                </a:solidFill>
                <a:latin typeface="Times New Roman" pitchFamily="18" charset="0"/>
                <a:cs typeface="Times New Roman" pitchFamily="18" charset="0"/>
              </a:rPr>
              <a:t>ПОЛОЖЕННЯ ПРО ДИСТАНЦІЙНУ ФОРМУ ЗДОБУТТЯ ПОВНОЇ ЗАГАЛЬНОЇ СЕРЕДНЬОЇ ОСВІТИ.</a:t>
            </a:r>
            <a:endParaRPr lang="uk-UA" sz="2400" dirty="0">
              <a:solidFill>
                <a:schemeClr val="tx2">
                  <a:lumMod val="75000"/>
                </a:schemeClr>
              </a:solidFill>
            </a:endParaRPr>
          </a:p>
        </p:txBody>
      </p:sp>
    </p:spTree>
    <p:extLst>
      <p:ext uri="{BB962C8B-B14F-4D97-AF65-F5344CB8AC3E}">
        <p14:creationId xmlns:p14="http://schemas.microsoft.com/office/powerpoint/2010/main" val="3045474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22"/>
          <p:cNvGrpSpPr>
            <a:grpSpLocks/>
          </p:cNvGrpSpPr>
          <p:nvPr/>
        </p:nvGrpSpPr>
        <p:grpSpPr bwMode="auto">
          <a:xfrm>
            <a:off x="1905000" y="2308226"/>
            <a:ext cx="4191000" cy="3806825"/>
            <a:chOff x="288" y="1166"/>
            <a:chExt cx="2640" cy="2398"/>
          </a:xfrm>
        </p:grpSpPr>
        <p:sp>
          <p:nvSpPr>
            <p:cNvPr id="5137" name="Freeform 5"/>
            <p:cNvSpPr>
              <a:spLocks/>
            </p:cNvSpPr>
            <p:nvPr/>
          </p:nvSpPr>
          <p:spPr bwMode="auto">
            <a:xfrm>
              <a:off x="405" y="1184"/>
              <a:ext cx="2523" cy="2380"/>
            </a:xfrm>
            <a:custGeom>
              <a:avLst/>
              <a:gdLst>
                <a:gd name="T0" fmla="*/ 2161 w 1302"/>
                <a:gd name="T1" fmla="*/ 19 h 1231"/>
                <a:gd name="T2" fmla="*/ 2320 w 1302"/>
                <a:gd name="T3" fmla="*/ 0 h 1231"/>
                <a:gd name="T4" fmla="*/ 2360 w 1302"/>
                <a:gd name="T5" fmla="*/ 1322 h 1231"/>
                <a:gd name="T6" fmla="*/ 2523 w 1302"/>
                <a:gd name="T7" fmla="*/ 2374 h 1231"/>
                <a:gd name="T8" fmla="*/ 1260 w 1302"/>
                <a:gd name="T9" fmla="*/ 2328 h 1231"/>
                <a:gd name="T10" fmla="*/ 12 w 1302"/>
                <a:gd name="T11" fmla="*/ 2380 h 1231"/>
                <a:gd name="T12" fmla="*/ 2 w 1302"/>
                <a:gd name="T13" fmla="*/ 1707 h 1231"/>
                <a:gd name="T14" fmla="*/ 147 w 1302"/>
                <a:gd name="T15" fmla="*/ 605 h 1231"/>
                <a:gd name="T16" fmla="*/ 1575 w 1302"/>
                <a:gd name="T17" fmla="*/ 300 h 1231"/>
                <a:gd name="T18" fmla="*/ 2161 w 1302"/>
                <a:gd name="T19" fmla="*/ 19 h 12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02"/>
                <a:gd name="T31" fmla="*/ 0 h 1231"/>
                <a:gd name="T32" fmla="*/ 1302 w 1302"/>
                <a:gd name="T33" fmla="*/ 1231 h 123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02" h="1231">
                  <a:moveTo>
                    <a:pt x="1115" y="10"/>
                  </a:moveTo>
                  <a:cubicBezTo>
                    <a:pt x="1197" y="0"/>
                    <a:pt x="1197" y="0"/>
                    <a:pt x="1197" y="0"/>
                  </a:cubicBezTo>
                  <a:cubicBezTo>
                    <a:pt x="1197" y="0"/>
                    <a:pt x="1186" y="352"/>
                    <a:pt x="1218" y="684"/>
                  </a:cubicBezTo>
                  <a:cubicBezTo>
                    <a:pt x="1241" y="915"/>
                    <a:pt x="1302" y="1228"/>
                    <a:pt x="1302" y="1228"/>
                  </a:cubicBezTo>
                  <a:cubicBezTo>
                    <a:pt x="1302" y="1228"/>
                    <a:pt x="977" y="1199"/>
                    <a:pt x="650" y="1204"/>
                  </a:cubicBezTo>
                  <a:cubicBezTo>
                    <a:pt x="324" y="1208"/>
                    <a:pt x="6" y="1231"/>
                    <a:pt x="6" y="1231"/>
                  </a:cubicBezTo>
                  <a:cubicBezTo>
                    <a:pt x="6" y="1231"/>
                    <a:pt x="0" y="1152"/>
                    <a:pt x="1" y="883"/>
                  </a:cubicBezTo>
                  <a:cubicBezTo>
                    <a:pt x="1" y="613"/>
                    <a:pt x="76" y="313"/>
                    <a:pt x="76" y="313"/>
                  </a:cubicBezTo>
                  <a:cubicBezTo>
                    <a:pt x="813" y="155"/>
                    <a:pt x="813" y="155"/>
                    <a:pt x="813" y="155"/>
                  </a:cubicBezTo>
                  <a:lnTo>
                    <a:pt x="1115" y="1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b="1" baseline="-25000">
                  <a:solidFill>
                    <a:schemeClr val="bg2"/>
                  </a:solidFill>
                  <a:latin typeface="Arial" panose="020B0604020202020204" pitchFamily="34" charset="0"/>
                </a:defRPr>
              </a:lvl1pPr>
              <a:lvl2pPr marL="742950" indent="-285750" eaLnBrk="0" hangingPunct="0">
                <a:defRPr b="1" baseline="-25000">
                  <a:solidFill>
                    <a:schemeClr val="bg2"/>
                  </a:solidFill>
                  <a:latin typeface="Arial" panose="020B0604020202020204" pitchFamily="34" charset="0"/>
                </a:defRPr>
              </a:lvl2pPr>
              <a:lvl3pPr marL="1143000" indent="-228600" eaLnBrk="0" hangingPunct="0">
                <a:defRPr b="1" baseline="-25000">
                  <a:solidFill>
                    <a:schemeClr val="bg2"/>
                  </a:solidFill>
                  <a:latin typeface="Arial" panose="020B0604020202020204" pitchFamily="34" charset="0"/>
                </a:defRPr>
              </a:lvl3pPr>
              <a:lvl4pPr marL="1600200" indent="-228600" eaLnBrk="0" hangingPunct="0">
                <a:defRPr b="1" baseline="-25000">
                  <a:solidFill>
                    <a:schemeClr val="bg2"/>
                  </a:solidFill>
                  <a:latin typeface="Arial" panose="020B0604020202020204" pitchFamily="34" charset="0"/>
                </a:defRPr>
              </a:lvl4pPr>
              <a:lvl5pPr marL="2057400" indent="-228600" eaLnBrk="0" hangingPunct="0">
                <a:defRPr b="1" baseline="-25000">
                  <a:solidFill>
                    <a:schemeClr val="bg2"/>
                  </a:solidFill>
                  <a:latin typeface="Arial" panose="020B0604020202020204" pitchFamily="34" charset="0"/>
                </a:defRPr>
              </a:lvl5pPr>
              <a:lvl6pPr marL="2514600" indent="-228600" eaLnBrk="0" fontAlgn="base" hangingPunct="0">
                <a:spcBef>
                  <a:spcPct val="0"/>
                </a:spcBef>
                <a:spcAft>
                  <a:spcPct val="0"/>
                </a:spcAft>
                <a:defRPr b="1" baseline="-25000">
                  <a:solidFill>
                    <a:schemeClr val="bg2"/>
                  </a:solidFill>
                  <a:latin typeface="Arial" panose="020B0604020202020204" pitchFamily="34" charset="0"/>
                </a:defRPr>
              </a:lvl6pPr>
              <a:lvl7pPr marL="2971800" indent="-228600" eaLnBrk="0" fontAlgn="base" hangingPunct="0">
                <a:spcBef>
                  <a:spcPct val="0"/>
                </a:spcBef>
                <a:spcAft>
                  <a:spcPct val="0"/>
                </a:spcAft>
                <a:defRPr b="1" baseline="-25000">
                  <a:solidFill>
                    <a:schemeClr val="bg2"/>
                  </a:solidFill>
                  <a:latin typeface="Arial" panose="020B0604020202020204" pitchFamily="34" charset="0"/>
                </a:defRPr>
              </a:lvl7pPr>
              <a:lvl8pPr marL="3429000" indent="-228600" eaLnBrk="0" fontAlgn="base" hangingPunct="0">
                <a:spcBef>
                  <a:spcPct val="0"/>
                </a:spcBef>
                <a:spcAft>
                  <a:spcPct val="0"/>
                </a:spcAft>
                <a:defRPr b="1" baseline="-25000">
                  <a:solidFill>
                    <a:schemeClr val="bg2"/>
                  </a:solidFill>
                  <a:latin typeface="Arial" panose="020B0604020202020204" pitchFamily="34" charset="0"/>
                </a:defRPr>
              </a:lvl8pPr>
              <a:lvl9pPr marL="3886200" indent="-228600" eaLnBrk="0" fontAlgn="base" hangingPunct="0">
                <a:spcBef>
                  <a:spcPct val="0"/>
                </a:spcBef>
                <a:spcAft>
                  <a:spcPct val="0"/>
                </a:spcAft>
                <a:defRPr b="1" baseline="-25000">
                  <a:solidFill>
                    <a:schemeClr val="bg2"/>
                  </a:solidFill>
                  <a:latin typeface="Arial" panose="020B0604020202020204" pitchFamily="34" charset="0"/>
                </a:defRPr>
              </a:lvl9pPr>
            </a:lstStyle>
            <a:p>
              <a:pPr eaLnBrk="1" hangingPunct="1"/>
              <a:endParaRPr lang="uk-UA" altLang="uk-UA"/>
            </a:p>
          </p:txBody>
        </p:sp>
        <p:sp>
          <p:nvSpPr>
            <p:cNvPr id="372742" name="Freeform 6"/>
            <p:cNvSpPr>
              <a:spLocks/>
            </p:cNvSpPr>
            <p:nvPr/>
          </p:nvSpPr>
          <p:spPr bwMode="auto">
            <a:xfrm>
              <a:off x="288" y="1166"/>
              <a:ext cx="2499" cy="2326"/>
            </a:xfrm>
            <a:custGeom>
              <a:avLst/>
              <a:gdLst/>
              <a:ahLst/>
              <a:cxnLst>
                <a:cxn ang="0">
                  <a:pos x="1289" y="1174"/>
                </a:cxn>
                <a:cxn ang="0">
                  <a:pos x="14" y="1203"/>
                </a:cxn>
                <a:cxn ang="0">
                  <a:pos x="23" y="5"/>
                </a:cxn>
                <a:cxn ang="0">
                  <a:pos x="1248" y="0"/>
                </a:cxn>
                <a:cxn ang="0">
                  <a:pos x="1289" y="1174"/>
                </a:cxn>
              </a:cxnLst>
              <a:rect l="0" t="0" r="r" b="b"/>
              <a:pathLst>
                <a:path w="1289" h="1203">
                  <a:moveTo>
                    <a:pt x="1289" y="1174"/>
                  </a:moveTo>
                  <a:cubicBezTo>
                    <a:pt x="864" y="1184"/>
                    <a:pt x="439" y="1194"/>
                    <a:pt x="14" y="1203"/>
                  </a:cubicBezTo>
                  <a:cubicBezTo>
                    <a:pt x="0" y="804"/>
                    <a:pt x="3" y="404"/>
                    <a:pt x="23" y="5"/>
                  </a:cubicBezTo>
                  <a:cubicBezTo>
                    <a:pt x="432" y="3"/>
                    <a:pt x="840" y="2"/>
                    <a:pt x="1248" y="0"/>
                  </a:cubicBezTo>
                  <a:cubicBezTo>
                    <a:pt x="1245" y="392"/>
                    <a:pt x="1259" y="783"/>
                    <a:pt x="1289" y="1174"/>
                  </a:cubicBezTo>
                  <a:close/>
                </a:path>
              </a:pathLst>
            </a:custGeom>
            <a:solidFill>
              <a:schemeClr val="tx2">
                <a:lumMod val="20000"/>
                <a:lumOff val="80000"/>
              </a:schemeClr>
            </a:solidFill>
            <a:ln w="9525">
              <a:noFill/>
              <a:round/>
              <a:headEnd/>
              <a:tailEnd/>
            </a:ln>
          </p:spPr>
          <p:txBody>
            <a:bodyPr/>
            <a:lstStyle/>
            <a:p>
              <a:pPr>
                <a:defRPr/>
              </a:pPr>
              <a:endParaRPr lang="en-US">
                <a:latin typeface="Arial" charset="0"/>
              </a:endParaRPr>
            </a:p>
          </p:txBody>
        </p:sp>
      </p:grpSp>
      <p:grpSp>
        <p:nvGrpSpPr>
          <p:cNvPr id="5123" name="Group 7"/>
          <p:cNvGrpSpPr>
            <a:grpSpLocks/>
          </p:cNvGrpSpPr>
          <p:nvPr/>
        </p:nvGrpSpPr>
        <p:grpSpPr bwMode="auto">
          <a:xfrm>
            <a:off x="2274888" y="2133601"/>
            <a:ext cx="392112" cy="434975"/>
            <a:chOff x="2302" y="1120"/>
            <a:chExt cx="191" cy="212"/>
          </a:xfrm>
        </p:grpSpPr>
        <p:sp>
          <p:nvSpPr>
            <p:cNvPr id="372744" name="Freeform 8"/>
            <p:cNvSpPr>
              <a:spLocks/>
            </p:cNvSpPr>
            <p:nvPr/>
          </p:nvSpPr>
          <p:spPr bwMode="auto">
            <a:xfrm>
              <a:off x="2302" y="1178"/>
              <a:ext cx="132" cy="154"/>
            </a:xfrm>
            <a:custGeom>
              <a:avLst/>
              <a:gdLst/>
              <a:ahLst/>
              <a:cxnLst>
                <a:cxn ang="0">
                  <a:pos x="24" y="233"/>
                </a:cxn>
                <a:cxn ang="0">
                  <a:pos x="16" y="238"/>
                </a:cxn>
                <a:cxn ang="0">
                  <a:pos x="3" y="229"/>
                </a:cxn>
                <a:cxn ang="0">
                  <a:pos x="5" y="217"/>
                </a:cxn>
                <a:cxn ang="0">
                  <a:pos x="181" y="0"/>
                </a:cxn>
                <a:cxn ang="0">
                  <a:pos x="204" y="23"/>
                </a:cxn>
                <a:cxn ang="0">
                  <a:pos x="24" y="233"/>
                </a:cxn>
              </a:cxnLst>
              <a:rect l="0" t="0" r="r" b="b"/>
              <a:pathLst>
                <a:path w="204" h="238">
                  <a:moveTo>
                    <a:pt x="24" y="233"/>
                  </a:moveTo>
                  <a:cubicBezTo>
                    <a:pt x="24" y="233"/>
                    <a:pt x="21" y="237"/>
                    <a:pt x="16" y="238"/>
                  </a:cubicBezTo>
                  <a:cubicBezTo>
                    <a:pt x="12" y="238"/>
                    <a:pt x="5" y="235"/>
                    <a:pt x="3" y="229"/>
                  </a:cubicBezTo>
                  <a:cubicBezTo>
                    <a:pt x="0" y="223"/>
                    <a:pt x="5" y="217"/>
                    <a:pt x="5" y="217"/>
                  </a:cubicBezTo>
                  <a:cubicBezTo>
                    <a:pt x="181" y="0"/>
                    <a:pt x="181" y="0"/>
                    <a:pt x="181" y="0"/>
                  </a:cubicBezTo>
                  <a:cubicBezTo>
                    <a:pt x="204" y="23"/>
                    <a:pt x="204" y="23"/>
                    <a:pt x="204" y="23"/>
                  </a:cubicBezTo>
                  <a:lnTo>
                    <a:pt x="24" y="233"/>
                  </a:lnTo>
                  <a:close/>
                </a:path>
              </a:pathLst>
            </a:custGeom>
            <a:gradFill rotWithShape="1">
              <a:gsLst>
                <a:gs pos="0">
                  <a:schemeClr val="bg2">
                    <a:gamma/>
                    <a:tint val="60392"/>
                    <a:invGamma/>
                  </a:schemeClr>
                </a:gs>
                <a:gs pos="100000">
                  <a:schemeClr val="bg2"/>
                </a:gs>
              </a:gsLst>
              <a:lin ang="18900000" scaled="1"/>
            </a:gradFill>
            <a:ln w="9525">
              <a:noFill/>
              <a:round/>
              <a:headEnd/>
              <a:tailEnd/>
            </a:ln>
          </p:spPr>
          <p:txBody>
            <a:bodyPr/>
            <a:lstStyle/>
            <a:p>
              <a:pPr>
                <a:defRPr/>
              </a:pPr>
              <a:endParaRPr lang="en-US">
                <a:latin typeface="Arial" charset="0"/>
              </a:endParaRPr>
            </a:p>
          </p:txBody>
        </p:sp>
        <p:sp>
          <p:nvSpPr>
            <p:cNvPr id="372745" name="Oval 9"/>
            <p:cNvSpPr>
              <a:spLocks noChangeArrowheads="1"/>
            </p:cNvSpPr>
            <p:nvPr/>
          </p:nvSpPr>
          <p:spPr bwMode="auto">
            <a:xfrm>
              <a:off x="2352" y="1120"/>
              <a:ext cx="141" cy="141"/>
            </a:xfrm>
            <a:prstGeom prst="ellipse">
              <a:avLst/>
            </a:prstGeom>
            <a:gradFill rotWithShape="1">
              <a:gsLst>
                <a:gs pos="0">
                  <a:schemeClr val="accent2"/>
                </a:gs>
                <a:gs pos="100000">
                  <a:schemeClr val="accent2">
                    <a:gamma/>
                    <a:shade val="46275"/>
                    <a:invGamma/>
                  </a:schemeClr>
                </a:gs>
              </a:gsLst>
              <a:lin ang="5400000" scaled="1"/>
            </a:gradFill>
            <a:ln w="9525">
              <a:noFill/>
              <a:round/>
              <a:headEnd/>
              <a:tailEnd/>
            </a:ln>
          </p:spPr>
          <p:txBody>
            <a:bodyPr/>
            <a:lstStyle/>
            <a:p>
              <a:pPr>
                <a:defRPr/>
              </a:pPr>
              <a:endParaRPr lang="en-US">
                <a:latin typeface="Arial" charset="0"/>
              </a:endParaRPr>
            </a:p>
          </p:txBody>
        </p:sp>
      </p:grpSp>
      <p:sp>
        <p:nvSpPr>
          <p:cNvPr id="5124" name="Text Box 12"/>
          <p:cNvSpPr txBox="1">
            <a:spLocks noChangeArrowheads="1"/>
          </p:cNvSpPr>
          <p:nvPr/>
        </p:nvSpPr>
        <p:spPr bwMode="auto">
          <a:xfrm>
            <a:off x="2090738" y="2568576"/>
            <a:ext cx="3429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ctr">
                <a:solidFill>
                  <a:srgbClr val="000000"/>
                </a:solidFill>
                <a:miter lim="800000"/>
                <a:headEnd/>
                <a:tailEnd/>
              </a14:hiddenLine>
            </a:ext>
          </a:extLst>
        </p:spPr>
        <p:txBody>
          <a:bodyPr>
            <a:spAutoFit/>
          </a:bodyPr>
          <a:lstStyle>
            <a:lvl1pPr eaLnBrk="0" hangingPunct="0">
              <a:defRPr b="1" baseline="-25000">
                <a:solidFill>
                  <a:schemeClr val="bg2"/>
                </a:solidFill>
                <a:latin typeface="Arial" panose="020B0604020202020204" pitchFamily="34" charset="0"/>
              </a:defRPr>
            </a:lvl1pPr>
            <a:lvl2pPr marL="742950" indent="-285750" eaLnBrk="0" hangingPunct="0">
              <a:defRPr b="1" baseline="-25000">
                <a:solidFill>
                  <a:schemeClr val="bg2"/>
                </a:solidFill>
                <a:latin typeface="Arial" panose="020B0604020202020204" pitchFamily="34" charset="0"/>
              </a:defRPr>
            </a:lvl2pPr>
            <a:lvl3pPr marL="1143000" indent="-228600" eaLnBrk="0" hangingPunct="0">
              <a:defRPr b="1" baseline="-25000">
                <a:solidFill>
                  <a:schemeClr val="bg2"/>
                </a:solidFill>
                <a:latin typeface="Arial" panose="020B0604020202020204" pitchFamily="34" charset="0"/>
              </a:defRPr>
            </a:lvl3pPr>
            <a:lvl4pPr marL="1600200" indent="-228600" eaLnBrk="0" hangingPunct="0">
              <a:defRPr b="1" baseline="-25000">
                <a:solidFill>
                  <a:schemeClr val="bg2"/>
                </a:solidFill>
                <a:latin typeface="Arial" panose="020B0604020202020204" pitchFamily="34" charset="0"/>
              </a:defRPr>
            </a:lvl4pPr>
            <a:lvl5pPr marL="2057400" indent="-228600" eaLnBrk="0" hangingPunct="0">
              <a:defRPr b="1" baseline="-25000">
                <a:solidFill>
                  <a:schemeClr val="bg2"/>
                </a:solidFill>
                <a:latin typeface="Arial" panose="020B0604020202020204" pitchFamily="34" charset="0"/>
              </a:defRPr>
            </a:lvl5pPr>
            <a:lvl6pPr marL="2514600" indent="-228600" eaLnBrk="0" fontAlgn="base" hangingPunct="0">
              <a:spcBef>
                <a:spcPct val="0"/>
              </a:spcBef>
              <a:spcAft>
                <a:spcPct val="0"/>
              </a:spcAft>
              <a:defRPr b="1" baseline="-25000">
                <a:solidFill>
                  <a:schemeClr val="bg2"/>
                </a:solidFill>
                <a:latin typeface="Arial" panose="020B0604020202020204" pitchFamily="34" charset="0"/>
              </a:defRPr>
            </a:lvl6pPr>
            <a:lvl7pPr marL="2971800" indent="-228600" eaLnBrk="0" fontAlgn="base" hangingPunct="0">
              <a:spcBef>
                <a:spcPct val="0"/>
              </a:spcBef>
              <a:spcAft>
                <a:spcPct val="0"/>
              </a:spcAft>
              <a:defRPr b="1" baseline="-25000">
                <a:solidFill>
                  <a:schemeClr val="bg2"/>
                </a:solidFill>
                <a:latin typeface="Arial" panose="020B0604020202020204" pitchFamily="34" charset="0"/>
              </a:defRPr>
            </a:lvl7pPr>
            <a:lvl8pPr marL="3429000" indent="-228600" eaLnBrk="0" fontAlgn="base" hangingPunct="0">
              <a:spcBef>
                <a:spcPct val="0"/>
              </a:spcBef>
              <a:spcAft>
                <a:spcPct val="0"/>
              </a:spcAft>
              <a:defRPr b="1" baseline="-25000">
                <a:solidFill>
                  <a:schemeClr val="bg2"/>
                </a:solidFill>
                <a:latin typeface="Arial" panose="020B0604020202020204" pitchFamily="34" charset="0"/>
              </a:defRPr>
            </a:lvl8pPr>
            <a:lvl9pPr marL="3886200" indent="-228600" eaLnBrk="0" fontAlgn="base" hangingPunct="0">
              <a:spcBef>
                <a:spcPct val="0"/>
              </a:spcBef>
              <a:spcAft>
                <a:spcPct val="0"/>
              </a:spcAft>
              <a:defRPr b="1" baseline="-25000">
                <a:solidFill>
                  <a:schemeClr val="bg2"/>
                </a:solidFill>
                <a:latin typeface="Arial" panose="020B0604020202020204" pitchFamily="34" charset="0"/>
              </a:defRPr>
            </a:lvl9pPr>
          </a:lstStyle>
          <a:p>
            <a:pPr algn="ctr"/>
            <a:r>
              <a:rPr lang="uk-UA" altLang="ko-KR" sz="2400" b="0" dirty="0" smtClean="0">
                <a:solidFill>
                  <a:schemeClr val="tx2">
                    <a:lumMod val="75000"/>
                  </a:schemeClr>
                </a:solidFill>
                <a:ea typeface="굴림" charset="-127"/>
              </a:rPr>
              <a:t>Облік навчальних занять і результатів навчання учнів під час дистанційного навчання здійснюється відповідно до законодавства (у класному журналі, </a:t>
            </a:r>
            <a:r>
              <a:rPr lang="uk-UA" altLang="ko-KR" sz="2400" b="0" dirty="0" err="1" smtClean="0">
                <a:solidFill>
                  <a:schemeClr val="tx2">
                    <a:lumMod val="75000"/>
                  </a:schemeClr>
                </a:solidFill>
                <a:ea typeface="굴림" charset="-127"/>
              </a:rPr>
              <a:t>свідоцтвах</a:t>
            </a:r>
            <a:r>
              <a:rPr lang="uk-UA" altLang="ko-KR" sz="2400" b="0" dirty="0" smtClean="0">
                <a:solidFill>
                  <a:schemeClr val="tx2">
                    <a:lumMod val="75000"/>
                  </a:schemeClr>
                </a:solidFill>
                <a:ea typeface="굴림" charset="-127"/>
              </a:rPr>
              <a:t> досягнень). За рішенням педагогічної ради закладу освіти для організації дистанційного навчання може використовуватися електронний розклад занять, електронний класний журнал/щоденники.</a:t>
            </a:r>
            <a:endParaRPr lang="uk-UA" altLang="ko-KR" sz="2400" b="0" dirty="0">
              <a:solidFill>
                <a:schemeClr val="tx2">
                  <a:lumMod val="75000"/>
                </a:schemeClr>
              </a:solidFill>
              <a:ea typeface="굴림" charset="-127"/>
            </a:endParaRPr>
          </a:p>
        </p:txBody>
      </p:sp>
      <p:grpSp>
        <p:nvGrpSpPr>
          <p:cNvPr id="5126" name="Group 21"/>
          <p:cNvGrpSpPr>
            <a:grpSpLocks/>
          </p:cNvGrpSpPr>
          <p:nvPr/>
        </p:nvGrpSpPr>
        <p:grpSpPr bwMode="auto">
          <a:xfrm>
            <a:off x="6172200" y="2308226"/>
            <a:ext cx="4191000" cy="3806825"/>
            <a:chOff x="2976" y="1166"/>
            <a:chExt cx="2640" cy="2398"/>
          </a:xfrm>
        </p:grpSpPr>
        <p:sp>
          <p:nvSpPr>
            <p:cNvPr id="5133" name="Freeform 14"/>
            <p:cNvSpPr>
              <a:spLocks/>
            </p:cNvSpPr>
            <p:nvPr/>
          </p:nvSpPr>
          <p:spPr bwMode="auto">
            <a:xfrm>
              <a:off x="3093" y="1184"/>
              <a:ext cx="2523" cy="2380"/>
            </a:xfrm>
            <a:custGeom>
              <a:avLst/>
              <a:gdLst>
                <a:gd name="T0" fmla="*/ 2161 w 1302"/>
                <a:gd name="T1" fmla="*/ 19 h 1231"/>
                <a:gd name="T2" fmla="*/ 2320 w 1302"/>
                <a:gd name="T3" fmla="*/ 0 h 1231"/>
                <a:gd name="T4" fmla="*/ 2360 w 1302"/>
                <a:gd name="T5" fmla="*/ 1322 h 1231"/>
                <a:gd name="T6" fmla="*/ 2523 w 1302"/>
                <a:gd name="T7" fmla="*/ 2374 h 1231"/>
                <a:gd name="T8" fmla="*/ 1260 w 1302"/>
                <a:gd name="T9" fmla="*/ 2328 h 1231"/>
                <a:gd name="T10" fmla="*/ 12 w 1302"/>
                <a:gd name="T11" fmla="*/ 2380 h 1231"/>
                <a:gd name="T12" fmla="*/ 2 w 1302"/>
                <a:gd name="T13" fmla="*/ 1707 h 1231"/>
                <a:gd name="T14" fmla="*/ 147 w 1302"/>
                <a:gd name="T15" fmla="*/ 605 h 1231"/>
                <a:gd name="T16" fmla="*/ 1575 w 1302"/>
                <a:gd name="T17" fmla="*/ 300 h 1231"/>
                <a:gd name="T18" fmla="*/ 2161 w 1302"/>
                <a:gd name="T19" fmla="*/ 19 h 12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02"/>
                <a:gd name="T31" fmla="*/ 0 h 1231"/>
                <a:gd name="T32" fmla="*/ 1302 w 1302"/>
                <a:gd name="T33" fmla="*/ 1231 h 123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02" h="1231">
                  <a:moveTo>
                    <a:pt x="1115" y="10"/>
                  </a:moveTo>
                  <a:cubicBezTo>
                    <a:pt x="1197" y="0"/>
                    <a:pt x="1197" y="0"/>
                    <a:pt x="1197" y="0"/>
                  </a:cubicBezTo>
                  <a:cubicBezTo>
                    <a:pt x="1197" y="0"/>
                    <a:pt x="1186" y="352"/>
                    <a:pt x="1218" y="684"/>
                  </a:cubicBezTo>
                  <a:cubicBezTo>
                    <a:pt x="1241" y="915"/>
                    <a:pt x="1302" y="1228"/>
                    <a:pt x="1302" y="1228"/>
                  </a:cubicBezTo>
                  <a:cubicBezTo>
                    <a:pt x="1302" y="1228"/>
                    <a:pt x="977" y="1199"/>
                    <a:pt x="650" y="1204"/>
                  </a:cubicBezTo>
                  <a:cubicBezTo>
                    <a:pt x="324" y="1208"/>
                    <a:pt x="6" y="1231"/>
                    <a:pt x="6" y="1231"/>
                  </a:cubicBezTo>
                  <a:cubicBezTo>
                    <a:pt x="6" y="1231"/>
                    <a:pt x="0" y="1152"/>
                    <a:pt x="1" y="883"/>
                  </a:cubicBezTo>
                  <a:cubicBezTo>
                    <a:pt x="1" y="613"/>
                    <a:pt x="76" y="313"/>
                    <a:pt x="76" y="313"/>
                  </a:cubicBezTo>
                  <a:cubicBezTo>
                    <a:pt x="813" y="155"/>
                    <a:pt x="813" y="155"/>
                    <a:pt x="813" y="155"/>
                  </a:cubicBezTo>
                  <a:lnTo>
                    <a:pt x="1115" y="1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b="1" baseline="-25000">
                  <a:solidFill>
                    <a:schemeClr val="bg2"/>
                  </a:solidFill>
                  <a:latin typeface="Arial" panose="020B0604020202020204" pitchFamily="34" charset="0"/>
                </a:defRPr>
              </a:lvl1pPr>
              <a:lvl2pPr marL="742950" indent="-285750" eaLnBrk="0" hangingPunct="0">
                <a:defRPr b="1" baseline="-25000">
                  <a:solidFill>
                    <a:schemeClr val="bg2"/>
                  </a:solidFill>
                  <a:latin typeface="Arial" panose="020B0604020202020204" pitchFamily="34" charset="0"/>
                </a:defRPr>
              </a:lvl2pPr>
              <a:lvl3pPr marL="1143000" indent="-228600" eaLnBrk="0" hangingPunct="0">
                <a:defRPr b="1" baseline="-25000">
                  <a:solidFill>
                    <a:schemeClr val="bg2"/>
                  </a:solidFill>
                  <a:latin typeface="Arial" panose="020B0604020202020204" pitchFamily="34" charset="0"/>
                </a:defRPr>
              </a:lvl3pPr>
              <a:lvl4pPr marL="1600200" indent="-228600" eaLnBrk="0" hangingPunct="0">
                <a:defRPr b="1" baseline="-25000">
                  <a:solidFill>
                    <a:schemeClr val="bg2"/>
                  </a:solidFill>
                  <a:latin typeface="Arial" panose="020B0604020202020204" pitchFamily="34" charset="0"/>
                </a:defRPr>
              </a:lvl4pPr>
              <a:lvl5pPr marL="2057400" indent="-228600" eaLnBrk="0" hangingPunct="0">
                <a:defRPr b="1" baseline="-25000">
                  <a:solidFill>
                    <a:schemeClr val="bg2"/>
                  </a:solidFill>
                  <a:latin typeface="Arial" panose="020B0604020202020204" pitchFamily="34" charset="0"/>
                </a:defRPr>
              </a:lvl5pPr>
              <a:lvl6pPr marL="2514600" indent="-228600" eaLnBrk="0" fontAlgn="base" hangingPunct="0">
                <a:spcBef>
                  <a:spcPct val="0"/>
                </a:spcBef>
                <a:spcAft>
                  <a:spcPct val="0"/>
                </a:spcAft>
                <a:defRPr b="1" baseline="-25000">
                  <a:solidFill>
                    <a:schemeClr val="bg2"/>
                  </a:solidFill>
                  <a:latin typeface="Arial" panose="020B0604020202020204" pitchFamily="34" charset="0"/>
                </a:defRPr>
              </a:lvl6pPr>
              <a:lvl7pPr marL="2971800" indent="-228600" eaLnBrk="0" fontAlgn="base" hangingPunct="0">
                <a:spcBef>
                  <a:spcPct val="0"/>
                </a:spcBef>
                <a:spcAft>
                  <a:spcPct val="0"/>
                </a:spcAft>
                <a:defRPr b="1" baseline="-25000">
                  <a:solidFill>
                    <a:schemeClr val="bg2"/>
                  </a:solidFill>
                  <a:latin typeface="Arial" panose="020B0604020202020204" pitchFamily="34" charset="0"/>
                </a:defRPr>
              </a:lvl7pPr>
              <a:lvl8pPr marL="3429000" indent="-228600" eaLnBrk="0" fontAlgn="base" hangingPunct="0">
                <a:spcBef>
                  <a:spcPct val="0"/>
                </a:spcBef>
                <a:spcAft>
                  <a:spcPct val="0"/>
                </a:spcAft>
                <a:defRPr b="1" baseline="-25000">
                  <a:solidFill>
                    <a:schemeClr val="bg2"/>
                  </a:solidFill>
                  <a:latin typeface="Arial" panose="020B0604020202020204" pitchFamily="34" charset="0"/>
                </a:defRPr>
              </a:lvl8pPr>
              <a:lvl9pPr marL="3886200" indent="-228600" eaLnBrk="0" fontAlgn="base" hangingPunct="0">
                <a:spcBef>
                  <a:spcPct val="0"/>
                </a:spcBef>
                <a:spcAft>
                  <a:spcPct val="0"/>
                </a:spcAft>
                <a:defRPr b="1" baseline="-25000">
                  <a:solidFill>
                    <a:schemeClr val="bg2"/>
                  </a:solidFill>
                  <a:latin typeface="Arial" panose="020B0604020202020204" pitchFamily="34" charset="0"/>
                </a:defRPr>
              </a:lvl9pPr>
            </a:lstStyle>
            <a:p>
              <a:pPr eaLnBrk="1" hangingPunct="1"/>
              <a:endParaRPr lang="uk-UA" altLang="uk-UA"/>
            </a:p>
          </p:txBody>
        </p:sp>
        <p:sp>
          <p:nvSpPr>
            <p:cNvPr id="372751" name="Freeform 15"/>
            <p:cNvSpPr>
              <a:spLocks/>
            </p:cNvSpPr>
            <p:nvPr/>
          </p:nvSpPr>
          <p:spPr bwMode="auto">
            <a:xfrm>
              <a:off x="2976" y="1166"/>
              <a:ext cx="2499" cy="2326"/>
            </a:xfrm>
            <a:custGeom>
              <a:avLst/>
              <a:gdLst/>
              <a:ahLst/>
              <a:cxnLst>
                <a:cxn ang="0">
                  <a:pos x="1289" y="1174"/>
                </a:cxn>
                <a:cxn ang="0">
                  <a:pos x="14" y="1203"/>
                </a:cxn>
                <a:cxn ang="0">
                  <a:pos x="23" y="5"/>
                </a:cxn>
                <a:cxn ang="0">
                  <a:pos x="1248" y="0"/>
                </a:cxn>
                <a:cxn ang="0">
                  <a:pos x="1289" y="1174"/>
                </a:cxn>
              </a:cxnLst>
              <a:rect l="0" t="0" r="r" b="b"/>
              <a:pathLst>
                <a:path w="1289" h="1203">
                  <a:moveTo>
                    <a:pt x="1289" y="1174"/>
                  </a:moveTo>
                  <a:cubicBezTo>
                    <a:pt x="864" y="1184"/>
                    <a:pt x="439" y="1194"/>
                    <a:pt x="14" y="1203"/>
                  </a:cubicBezTo>
                  <a:cubicBezTo>
                    <a:pt x="0" y="804"/>
                    <a:pt x="3" y="404"/>
                    <a:pt x="23" y="5"/>
                  </a:cubicBezTo>
                  <a:cubicBezTo>
                    <a:pt x="432" y="3"/>
                    <a:pt x="840" y="2"/>
                    <a:pt x="1248" y="0"/>
                  </a:cubicBezTo>
                  <a:cubicBezTo>
                    <a:pt x="1245" y="392"/>
                    <a:pt x="1259" y="783"/>
                    <a:pt x="1289" y="1174"/>
                  </a:cubicBezTo>
                  <a:close/>
                </a:path>
              </a:pathLst>
            </a:custGeom>
            <a:solidFill>
              <a:schemeClr val="accent3">
                <a:lumMod val="40000"/>
                <a:lumOff val="60000"/>
              </a:schemeClr>
            </a:solidFill>
            <a:ln w="9525">
              <a:noFill/>
              <a:round/>
              <a:headEnd/>
              <a:tailEnd/>
            </a:ln>
          </p:spPr>
          <p:txBody>
            <a:bodyPr/>
            <a:lstStyle/>
            <a:p>
              <a:pPr>
                <a:defRPr/>
              </a:pPr>
              <a:endParaRPr lang="en-US">
                <a:latin typeface="Arial" charset="0"/>
              </a:endParaRPr>
            </a:p>
          </p:txBody>
        </p:sp>
      </p:grpSp>
      <p:grpSp>
        <p:nvGrpSpPr>
          <p:cNvPr id="5127" name="Group 16"/>
          <p:cNvGrpSpPr>
            <a:grpSpLocks/>
          </p:cNvGrpSpPr>
          <p:nvPr/>
        </p:nvGrpSpPr>
        <p:grpSpPr bwMode="auto">
          <a:xfrm>
            <a:off x="6542088" y="2133601"/>
            <a:ext cx="392112" cy="434975"/>
            <a:chOff x="2302" y="1120"/>
            <a:chExt cx="191" cy="212"/>
          </a:xfrm>
        </p:grpSpPr>
        <p:sp>
          <p:nvSpPr>
            <p:cNvPr id="372753" name="Freeform 17"/>
            <p:cNvSpPr>
              <a:spLocks/>
            </p:cNvSpPr>
            <p:nvPr/>
          </p:nvSpPr>
          <p:spPr bwMode="auto">
            <a:xfrm>
              <a:off x="2302" y="1178"/>
              <a:ext cx="132" cy="154"/>
            </a:xfrm>
            <a:custGeom>
              <a:avLst/>
              <a:gdLst/>
              <a:ahLst/>
              <a:cxnLst>
                <a:cxn ang="0">
                  <a:pos x="24" y="233"/>
                </a:cxn>
                <a:cxn ang="0">
                  <a:pos x="16" y="238"/>
                </a:cxn>
                <a:cxn ang="0">
                  <a:pos x="3" y="229"/>
                </a:cxn>
                <a:cxn ang="0">
                  <a:pos x="5" y="217"/>
                </a:cxn>
                <a:cxn ang="0">
                  <a:pos x="181" y="0"/>
                </a:cxn>
                <a:cxn ang="0">
                  <a:pos x="204" y="23"/>
                </a:cxn>
                <a:cxn ang="0">
                  <a:pos x="24" y="233"/>
                </a:cxn>
              </a:cxnLst>
              <a:rect l="0" t="0" r="r" b="b"/>
              <a:pathLst>
                <a:path w="204" h="238">
                  <a:moveTo>
                    <a:pt x="24" y="233"/>
                  </a:moveTo>
                  <a:cubicBezTo>
                    <a:pt x="24" y="233"/>
                    <a:pt x="21" y="237"/>
                    <a:pt x="16" y="238"/>
                  </a:cubicBezTo>
                  <a:cubicBezTo>
                    <a:pt x="12" y="238"/>
                    <a:pt x="5" y="235"/>
                    <a:pt x="3" y="229"/>
                  </a:cubicBezTo>
                  <a:cubicBezTo>
                    <a:pt x="0" y="223"/>
                    <a:pt x="5" y="217"/>
                    <a:pt x="5" y="217"/>
                  </a:cubicBezTo>
                  <a:cubicBezTo>
                    <a:pt x="181" y="0"/>
                    <a:pt x="181" y="0"/>
                    <a:pt x="181" y="0"/>
                  </a:cubicBezTo>
                  <a:cubicBezTo>
                    <a:pt x="204" y="23"/>
                    <a:pt x="204" y="23"/>
                    <a:pt x="204" y="23"/>
                  </a:cubicBezTo>
                  <a:lnTo>
                    <a:pt x="24" y="233"/>
                  </a:lnTo>
                  <a:close/>
                </a:path>
              </a:pathLst>
            </a:custGeom>
            <a:gradFill rotWithShape="1">
              <a:gsLst>
                <a:gs pos="0">
                  <a:schemeClr val="bg2">
                    <a:gamma/>
                    <a:tint val="60392"/>
                    <a:invGamma/>
                  </a:schemeClr>
                </a:gs>
                <a:gs pos="100000">
                  <a:schemeClr val="bg2"/>
                </a:gs>
              </a:gsLst>
              <a:lin ang="18900000" scaled="1"/>
            </a:gradFill>
            <a:ln w="9525">
              <a:noFill/>
              <a:round/>
              <a:headEnd/>
              <a:tailEnd/>
            </a:ln>
          </p:spPr>
          <p:txBody>
            <a:bodyPr/>
            <a:lstStyle/>
            <a:p>
              <a:pPr>
                <a:defRPr/>
              </a:pPr>
              <a:endParaRPr lang="en-US">
                <a:latin typeface="Arial" charset="0"/>
              </a:endParaRPr>
            </a:p>
          </p:txBody>
        </p:sp>
        <p:sp>
          <p:nvSpPr>
            <p:cNvPr id="372754" name="Oval 18"/>
            <p:cNvSpPr>
              <a:spLocks noChangeArrowheads="1"/>
            </p:cNvSpPr>
            <p:nvPr/>
          </p:nvSpPr>
          <p:spPr bwMode="auto">
            <a:xfrm>
              <a:off x="2352" y="1120"/>
              <a:ext cx="141" cy="141"/>
            </a:xfrm>
            <a:prstGeom prst="ellipse">
              <a:avLst/>
            </a:prstGeom>
            <a:gradFill rotWithShape="1">
              <a:gsLst>
                <a:gs pos="0">
                  <a:schemeClr val="accent1"/>
                </a:gs>
                <a:gs pos="100000">
                  <a:schemeClr val="accent1">
                    <a:gamma/>
                    <a:shade val="46275"/>
                    <a:invGamma/>
                  </a:schemeClr>
                </a:gs>
              </a:gsLst>
              <a:lin ang="5400000" scaled="1"/>
            </a:gradFill>
            <a:ln w="9525">
              <a:noFill/>
              <a:round/>
              <a:headEnd/>
              <a:tailEnd/>
            </a:ln>
          </p:spPr>
          <p:txBody>
            <a:bodyPr/>
            <a:lstStyle/>
            <a:p>
              <a:pPr>
                <a:defRPr/>
              </a:pPr>
              <a:endParaRPr lang="en-US">
                <a:latin typeface="Arial" charset="0"/>
              </a:endParaRPr>
            </a:p>
          </p:txBody>
        </p:sp>
      </p:grpSp>
      <p:sp>
        <p:nvSpPr>
          <p:cNvPr id="5128" name="Text Box 19"/>
          <p:cNvSpPr txBox="1">
            <a:spLocks noChangeArrowheads="1"/>
          </p:cNvSpPr>
          <p:nvPr/>
        </p:nvSpPr>
        <p:spPr bwMode="auto">
          <a:xfrm>
            <a:off x="6435472" y="2507883"/>
            <a:ext cx="3429000"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ctr">
                <a:solidFill>
                  <a:srgbClr val="000000"/>
                </a:solidFill>
                <a:miter lim="800000"/>
                <a:headEnd/>
                <a:tailEnd/>
              </a14:hiddenLine>
            </a:ext>
          </a:extLst>
        </p:spPr>
        <p:txBody>
          <a:bodyPr>
            <a:spAutoFit/>
          </a:bodyPr>
          <a:lstStyle>
            <a:lvl1pPr eaLnBrk="0" hangingPunct="0">
              <a:defRPr b="1" baseline="-25000">
                <a:solidFill>
                  <a:schemeClr val="bg2"/>
                </a:solidFill>
                <a:latin typeface="Arial" panose="020B0604020202020204" pitchFamily="34" charset="0"/>
              </a:defRPr>
            </a:lvl1pPr>
            <a:lvl2pPr marL="742950" indent="-285750" eaLnBrk="0" hangingPunct="0">
              <a:defRPr b="1" baseline="-25000">
                <a:solidFill>
                  <a:schemeClr val="bg2"/>
                </a:solidFill>
                <a:latin typeface="Arial" panose="020B0604020202020204" pitchFamily="34" charset="0"/>
              </a:defRPr>
            </a:lvl2pPr>
            <a:lvl3pPr marL="1143000" indent="-228600" eaLnBrk="0" hangingPunct="0">
              <a:defRPr b="1" baseline="-25000">
                <a:solidFill>
                  <a:schemeClr val="bg2"/>
                </a:solidFill>
                <a:latin typeface="Arial" panose="020B0604020202020204" pitchFamily="34" charset="0"/>
              </a:defRPr>
            </a:lvl3pPr>
            <a:lvl4pPr marL="1600200" indent="-228600" eaLnBrk="0" hangingPunct="0">
              <a:defRPr b="1" baseline="-25000">
                <a:solidFill>
                  <a:schemeClr val="bg2"/>
                </a:solidFill>
                <a:latin typeface="Arial" panose="020B0604020202020204" pitchFamily="34" charset="0"/>
              </a:defRPr>
            </a:lvl4pPr>
            <a:lvl5pPr marL="2057400" indent="-228600" eaLnBrk="0" hangingPunct="0">
              <a:defRPr b="1" baseline="-25000">
                <a:solidFill>
                  <a:schemeClr val="bg2"/>
                </a:solidFill>
                <a:latin typeface="Arial" panose="020B0604020202020204" pitchFamily="34" charset="0"/>
              </a:defRPr>
            </a:lvl5pPr>
            <a:lvl6pPr marL="2514600" indent="-228600" eaLnBrk="0" fontAlgn="base" hangingPunct="0">
              <a:spcBef>
                <a:spcPct val="0"/>
              </a:spcBef>
              <a:spcAft>
                <a:spcPct val="0"/>
              </a:spcAft>
              <a:defRPr b="1" baseline="-25000">
                <a:solidFill>
                  <a:schemeClr val="bg2"/>
                </a:solidFill>
                <a:latin typeface="Arial" panose="020B0604020202020204" pitchFamily="34" charset="0"/>
              </a:defRPr>
            </a:lvl6pPr>
            <a:lvl7pPr marL="2971800" indent="-228600" eaLnBrk="0" fontAlgn="base" hangingPunct="0">
              <a:spcBef>
                <a:spcPct val="0"/>
              </a:spcBef>
              <a:spcAft>
                <a:spcPct val="0"/>
              </a:spcAft>
              <a:defRPr b="1" baseline="-25000">
                <a:solidFill>
                  <a:schemeClr val="bg2"/>
                </a:solidFill>
                <a:latin typeface="Arial" panose="020B0604020202020204" pitchFamily="34" charset="0"/>
              </a:defRPr>
            </a:lvl7pPr>
            <a:lvl8pPr marL="3429000" indent="-228600" eaLnBrk="0" fontAlgn="base" hangingPunct="0">
              <a:spcBef>
                <a:spcPct val="0"/>
              </a:spcBef>
              <a:spcAft>
                <a:spcPct val="0"/>
              </a:spcAft>
              <a:defRPr b="1" baseline="-25000">
                <a:solidFill>
                  <a:schemeClr val="bg2"/>
                </a:solidFill>
                <a:latin typeface="Arial" panose="020B0604020202020204" pitchFamily="34" charset="0"/>
              </a:defRPr>
            </a:lvl8pPr>
            <a:lvl9pPr marL="3886200" indent="-228600" eaLnBrk="0" fontAlgn="base" hangingPunct="0">
              <a:spcBef>
                <a:spcPct val="0"/>
              </a:spcBef>
              <a:spcAft>
                <a:spcPct val="0"/>
              </a:spcAft>
              <a:defRPr b="1" baseline="-25000">
                <a:solidFill>
                  <a:schemeClr val="bg2"/>
                </a:solidFill>
                <a:latin typeface="Arial" panose="020B0604020202020204" pitchFamily="34" charset="0"/>
              </a:defRPr>
            </a:lvl9pPr>
          </a:lstStyle>
          <a:p>
            <a:pPr algn="ctr"/>
            <a:r>
              <a:rPr lang="uk-UA" sz="2400" b="0" dirty="0">
                <a:solidFill>
                  <a:schemeClr val="tx2">
                    <a:lumMod val="75000"/>
                  </a:schemeClr>
                </a:solidFill>
              </a:rPr>
              <a:t>Облік робочого часу та оплата праці педагогічних працівників, які організовують дистанційне навчання, здійснюється відповідно до законодавства у сфері загальної середньої освіти.</a:t>
            </a:r>
          </a:p>
          <a:p>
            <a:pPr algn="ctr"/>
            <a:r>
              <a:rPr lang="uk-UA" sz="2400" b="0" dirty="0">
                <a:solidFill>
                  <a:schemeClr val="tx2">
                    <a:lumMod val="75000"/>
                  </a:schemeClr>
                </a:solidFill>
              </a:rPr>
              <a:t>Організація освітнього процесу під час дистанційного навчання здійснюється у межах робочого часу педагогічних працівників, який визначається відповідно до </a:t>
            </a:r>
            <a:r>
              <a:rPr lang="uk-UA" sz="2400" b="0" u="sng" dirty="0">
                <a:solidFill>
                  <a:schemeClr val="tx2">
                    <a:lumMod val="75000"/>
                  </a:schemeClr>
                </a:solidFill>
                <a:hlinkClick r:id="rId2"/>
              </a:rPr>
              <a:t>Закону України</a:t>
            </a:r>
            <a:r>
              <a:rPr lang="uk-UA" sz="2400" b="0" dirty="0">
                <a:solidFill>
                  <a:schemeClr val="tx2">
                    <a:lumMod val="75000"/>
                  </a:schemeClr>
                </a:solidFill>
              </a:rPr>
              <a:t> «Про повну загальну середню освіту».</a:t>
            </a:r>
          </a:p>
        </p:txBody>
      </p:sp>
      <p:sp>
        <p:nvSpPr>
          <p:cNvPr id="21" name="Заголовок 1"/>
          <p:cNvSpPr txBox="1">
            <a:spLocks/>
          </p:cNvSpPr>
          <p:nvPr/>
        </p:nvSpPr>
        <p:spPr>
          <a:xfrm>
            <a:off x="1276759" y="433586"/>
            <a:ext cx="10640291" cy="71358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400" b="1" dirty="0" smtClean="0">
                <a:solidFill>
                  <a:schemeClr val="tx2">
                    <a:lumMod val="75000"/>
                  </a:schemeClr>
                </a:solidFill>
                <a:latin typeface="Times New Roman" pitchFamily="18" charset="0"/>
                <a:cs typeface="Times New Roman" pitchFamily="18" charset="0"/>
              </a:rPr>
              <a:t>ПОЛОЖЕННЯ ПРО ДИСТАНЦІЙНУ ФОРМУ ЗДОБУТТЯ ПОВНОЇ ЗАГАЛЬНОЇ СЕРЕДНЬОЇ ОСВІТИ.</a:t>
            </a:r>
            <a:endParaRPr lang="uk-UA" sz="2400" dirty="0">
              <a:solidFill>
                <a:schemeClr val="tx2">
                  <a:lumMod val="75000"/>
                </a:schemeClr>
              </a:solidFill>
            </a:endParaRPr>
          </a:p>
        </p:txBody>
      </p:sp>
      <p:pic>
        <p:nvPicPr>
          <p:cNvPr id="22"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32652" y="5282426"/>
            <a:ext cx="1653301" cy="1239976"/>
          </a:xfrm>
          <a:prstGeom prst="rect">
            <a:avLst/>
          </a:prstGeom>
          <a:noFill/>
          <a:extLst>
            <a:ext uri="{909E8E84-426E-40DD-AFC4-6F175D3DCCD1}">
              <a14:hiddenFill xmlns:a14="http://schemas.microsoft.com/office/drawing/2010/main">
                <a:solidFill>
                  <a:srgbClr val="FFFFFF"/>
                </a:solidFill>
              </a14:hiddenFill>
            </a:ext>
          </a:extLst>
        </p:spPr>
      </p:pic>
      <p:sp>
        <p:nvSpPr>
          <p:cNvPr id="23" name="Freeform 8"/>
          <p:cNvSpPr>
            <a:spLocks/>
          </p:cNvSpPr>
          <p:nvPr/>
        </p:nvSpPr>
        <p:spPr bwMode="auto">
          <a:xfrm>
            <a:off x="2174120" y="2394224"/>
            <a:ext cx="270988" cy="315972"/>
          </a:xfrm>
          <a:custGeom>
            <a:avLst/>
            <a:gdLst/>
            <a:ahLst/>
            <a:cxnLst>
              <a:cxn ang="0">
                <a:pos x="24" y="233"/>
              </a:cxn>
              <a:cxn ang="0">
                <a:pos x="16" y="238"/>
              </a:cxn>
              <a:cxn ang="0">
                <a:pos x="3" y="229"/>
              </a:cxn>
              <a:cxn ang="0">
                <a:pos x="5" y="217"/>
              </a:cxn>
              <a:cxn ang="0">
                <a:pos x="181" y="0"/>
              </a:cxn>
              <a:cxn ang="0">
                <a:pos x="204" y="23"/>
              </a:cxn>
              <a:cxn ang="0">
                <a:pos x="24" y="233"/>
              </a:cxn>
            </a:cxnLst>
            <a:rect l="0" t="0" r="r" b="b"/>
            <a:pathLst>
              <a:path w="204" h="238">
                <a:moveTo>
                  <a:pt x="24" y="233"/>
                </a:moveTo>
                <a:cubicBezTo>
                  <a:pt x="24" y="233"/>
                  <a:pt x="21" y="237"/>
                  <a:pt x="16" y="238"/>
                </a:cubicBezTo>
                <a:cubicBezTo>
                  <a:pt x="12" y="238"/>
                  <a:pt x="5" y="235"/>
                  <a:pt x="3" y="229"/>
                </a:cubicBezTo>
                <a:cubicBezTo>
                  <a:pt x="0" y="223"/>
                  <a:pt x="5" y="217"/>
                  <a:pt x="5" y="217"/>
                </a:cubicBezTo>
                <a:cubicBezTo>
                  <a:pt x="181" y="0"/>
                  <a:pt x="181" y="0"/>
                  <a:pt x="181" y="0"/>
                </a:cubicBezTo>
                <a:cubicBezTo>
                  <a:pt x="204" y="23"/>
                  <a:pt x="204" y="23"/>
                  <a:pt x="204" y="23"/>
                </a:cubicBezTo>
                <a:lnTo>
                  <a:pt x="24" y="233"/>
                </a:lnTo>
                <a:close/>
              </a:path>
            </a:pathLst>
          </a:custGeom>
          <a:solidFill>
            <a:schemeClr val="tx1"/>
          </a:solidFill>
          <a:ln w="9525">
            <a:noFill/>
            <a:round/>
            <a:headEnd/>
            <a:tailEnd/>
          </a:ln>
        </p:spPr>
        <p:txBody>
          <a:bodyPr/>
          <a:lstStyle/>
          <a:p>
            <a:pPr>
              <a:defRPr/>
            </a:pPr>
            <a:endParaRPr lang="en-US">
              <a:latin typeface="Arial" charset="0"/>
            </a:endParaRPr>
          </a:p>
        </p:txBody>
      </p:sp>
      <p:sp>
        <p:nvSpPr>
          <p:cNvPr id="24" name="Freeform 8"/>
          <p:cNvSpPr>
            <a:spLocks/>
          </p:cNvSpPr>
          <p:nvPr/>
        </p:nvSpPr>
        <p:spPr bwMode="auto">
          <a:xfrm>
            <a:off x="6435472" y="2394224"/>
            <a:ext cx="270988" cy="315972"/>
          </a:xfrm>
          <a:custGeom>
            <a:avLst/>
            <a:gdLst/>
            <a:ahLst/>
            <a:cxnLst>
              <a:cxn ang="0">
                <a:pos x="24" y="233"/>
              </a:cxn>
              <a:cxn ang="0">
                <a:pos x="16" y="238"/>
              </a:cxn>
              <a:cxn ang="0">
                <a:pos x="3" y="229"/>
              </a:cxn>
              <a:cxn ang="0">
                <a:pos x="5" y="217"/>
              </a:cxn>
              <a:cxn ang="0">
                <a:pos x="181" y="0"/>
              </a:cxn>
              <a:cxn ang="0">
                <a:pos x="204" y="23"/>
              </a:cxn>
              <a:cxn ang="0">
                <a:pos x="24" y="233"/>
              </a:cxn>
            </a:cxnLst>
            <a:rect l="0" t="0" r="r" b="b"/>
            <a:pathLst>
              <a:path w="204" h="238">
                <a:moveTo>
                  <a:pt x="24" y="233"/>
                </a:moveTo>
                <a:cubicBezTo>
                  <a:pt x="24" y="233"/>
                  <a:pt x="21" y="237"/>
                  <a:pt x="16" y="238"/>
                </a:cubicBezTo>
                <a:cubicBezTo>
                  <a:pt x="12" y="238"/>
                  <a:pt x="5" y="235"/>
                  <a:pt x="3" y="229"/>
                </a:cubicBezTo>
                <a:cubicBezTo>
                  <a:pt x="0" y="223"/>
                  <a:pt x="5" y="217"/>
                  <a:pt x="5" y="217"/>
                </a:cubicBezTo>
                <a:cubicBezTo>
                  <a:pt x="181" y="0"/>
                  <a:pt x="181" y="0"/>
                  <a:pt x="181" y="0"/>
                </a:cubicBezTo>
                <a:cubicBezTo>
                  <a:pt x="204" y="23"/>
                  <a:pt x="204" y="23"/>
                  <a:pt x="204" y="23"/>
                </a:cubicBezTo>
                <a:lnTo>
                  <a:pt x="24" y="233"/>
                </a:lnTo>
                <a:close/>
              </a:path>
            </a:pathLst>
          </a:custGeom>
          <a:solidFill>
            <a:schemeClr val="tx1"/>
          </a:solidFill>
          <a:ln w="9525">
            <a:noFill/>
            <a:round/>
            <a:headEnd/>
            <a:tailEnd/>
          </a:ln>
        </p:spPr>
        <p:txBody>
          <a:bodyPr/>
          <a:lstStyle/>
          <a:p>
            <a:pPr>
              <a:defRPr/>
            </a:pPr>
            <a:endParaRPr lang="en-US">
              <a:latin typeface="Arial" charset="0"/>
            </a:endParaRPr>
          </a:p>
        </p:txBody>
      </p:sp>
    </p:spTree>
    <p:extLst>
      <p:ext uri="{BB962C8B-B14F-4D97-AF65-F5344CB8AC3E}">
        <p14:creationId xmlns:p14="http://schemas.microsoft.com/office/powerpoint/2010/main" val="609711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31917" y="1281470"/>
            <a:ext cx="8467106" cy="1066800"/>
          </a:xfrm>
          <a:prstGeom prst="rect">
            <a:avLst/>
          </a:prstGeom>
          <a:gradFill>
            <a:gsLst>
              <a:gs pos="0">
                <a:schemeClr val="bg1">
                  <a:lumMod val="50000"/>
                </a:schemeClr>
              </a:gs>
              <a:gs pos="50000">
                <a:schemeClr val="bg1">
                  <a:lumMod val="95000"/>
                </a:schemeClr>
              </a:gs>
              <a:gs pos="100000">
                <a:schemeClr val="bg1">
                  <a:lumMod val="50000"/>
                  <a:shade val="100000"/>
                  <a:satMod val="115000"/>
                </a:schemeClr>
              </a:gs>
            </a:gsLst>
            <a:lin ang="16200000" scaled="1"/>
          </a:gradFill>
          <a:ln w="19050">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721922" y="1395770"/>
            <a:ext cx="8098972" cy="819150"/>
          </a:xfrm>
          <a:prstGeom prst="rect">
            <a:avLst/>
          </a:prstGeom>
          <a:gradFill flip="none" rotWithShape="1">
            <a:gsLst>
              <a:gs pos="0">
                <a:srgbClr val="4D4D4D">
                  <a:shade val="30000"/>
                  <a:satMod val="115000"/>
                </a:srgbClr>
              </a:gs>
              <a:gs pos="50000">
                <a:srgbClr val="4D4D4D">
                  <a:shade val="67500"/>
                  <a:satMod val="115000"/>
                </a:srgbClr>
              </a:gs>
              <a:gs pos="100000">
                <a:srgbClr val="4D4D4D">
                  <a:shade val="100000"/>
                  <a:satMod val="115000"/>
                </a:srgbClr>
              </a:gs>
            </a:gsLst>
            <a:lin ang="16200000" scaled="1"/>
            <a:tileRect/>
          </a:gradFill>
          <a:ln w="19050">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42"/>
          <p:cNvGrpSpPr/>
          <p:nvPr/>
        </p:nvGrpSpPr>
        <p:grpSpPr>
          <a:xfrm>
            <a:off x="1531917" y="2729269"/>
            <a:ext cx="4227615" cy="3898977"/>
            <a:chOff x="1066800" y="2590800"/>
            <a:chExt cx="2205389" cy="3442930"/>
          </a:xfrm>
          <a:effectLst/>
        </p:grpSpPr>
        <p:sp>
          <p:nvSpPr>
            <p:cNvPr id="7" name="Rectangle 14"/>
            <p:cNvSpPr>
              <a:spLocks noChangeArrowheads="1"/>
            </p:cNvSpPr>
            <p:nvPr/>
          </p:nvSpPr>
          <p:spPr bwMode="auto">
            <a:xfrm>
              <a:off x="1066800" y="2590800"/>
              <a:ext cx="2205389" cy="3442930"/>
            </a:xfrm>
            <a:prstGeom prst="rect">
              <a:avLst/>
            </a:prstGeom>
            <a:gradFill flip="none" rotWithShape="1">
              <a:gsLst>
                <a:gs pos="0">
                  <a:schemeClr val="bg1">
                    <a:lumMod val="65000"/>
                  </a:schemeClr>
                </a:gs>
                <a:gs pos="100000">
                  <a:schemeClr val="bg1">
                    <a:lumMod val="85000"/>
                  </a:schemeClr>
                </a:gs>
              </a:gsLst>
              <a:lin ang="16200000" scaled="1"/>
              <a:tileRect/>
            </a:gradFill>
            <a:ln w="19050">
              <a:solidFill>
                <a:schemeClr val="bg1">
                  <a:lumMod val="65000"/>
                </a:schemeClr>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7"/>
            <p:cNvSpPr>
              <a:spLocks noChangeArrowheads="1"/>
            </p:cNvSpPr>
            <p:nvPr/>
          </p:nvSpPr>
          <p:spPr bwMode="auto">
            <a:xfrm>
              <a:off x="1123348" y="2649523"/>
              <a:ext cx="2100992" cy="443688"/>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w="19050">
              <a:gradFill>
                <a:gsLst>
                  <a:gs pos="0">
                    <a:schemeClr val="bg1"/>
                  </a:gs>
                  <a:gs pos="100000">
                    <a:srgbClr val="3A3A3A"/>
                  </a:gs>
                </a:gsLst>
                <a:lin ang="5400000" scaled="0"/>
              </a:gradFill>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7" name="Group 46"/>
          <p:cNvGrpSpPr/>
          <p:nvPr/>
        </p:nvGrpSpPr>
        <p:grpSpPr>
          <a:xfrm>
            <a:off x="6059283" y="2729269"/>
            <a:ext cx="3939740" cy="3868199"/>
            <a:chOff x="1066800" y="2590800"/>
            <a:chExt cx="2205389" cy="3442930"/>
          </a:xfrm>
          <a:effectLst/>
        </p:grpSpPr>
        <p:sp>
          <p:nvSpPr>
            <p:cNvPr id="48" name="Rectangle 14"/>
            <p:cNvSpPr>
              <a:spLocks noChangeArrowheads="1"/>
            </p:cNvSpPr>
            <p:nvPr/>
          </p:nvSpPr>
          <p:spPr bwMode="auto">
            <a:xfrm>
              <a:off x="1066800" y="2590800"/>
              <a:ext cx="2205389" cy="3442930"/>
            </a:xfrm>
            <a:prstGeom prst="rect">
              <a:avLst/>
            </a:prstGeom>
            <a:gradFill flip="none" rotWithShape="1">
              <a:gsLst>
                <a:gs pos="0">
                  <a:schemeClr val="bg1">
                    <a:lumMod val="65000"/>
                  </a:schemeClr>
                </a:gs>
                <a:gs pos="100000">
                  <a:schemeClr val="bg1">
                    <a:lumMod val="85000"/>
                  </a:schemeClr>
                </a:gs>
              </a:gsLst>
              <a:lin ang="16200000" scaled="1"/>
              <a:tileRect/>
            </a:gradFill>
            <a:ln w="19050">
              <a:solidFill>
                <a:schemeClr val="bg1">
                  <a:lumMod val="65000"/>
                </a:schemeClr>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9" name="Rectangle 17"/>
            <p:cNvSpPr>
              <a:spLocks noChangeArrowheads="1"/>
            </p:cNvSpPr>
            <p:nvPr/>
          </p:nvSpPr>
          <p:spPr bwMode="auto">
            <a:xfrm>
              <a:off x="1123348" y="2649523"/>
              <a:ext cx="2100992" cy="443688"/>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w="19050">
              <a:gradFill>
                <a:gsLst>
                  <a:gs pos="0">
                    <a:schemeClr val="bg1"/>
                  </a:gs>
                  <a:gs pos="100000">
                    <a:srgbClr val="3A3A3A"/>
                  </a:gs>
                </a:gsLst>
                <a:lin ang="5400000" scaled="0"/>
              </a:gra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50" name="Isosceles Triangle 49"/>
          <p:cNvSpPr/>
          <p:nvPr/>
        </p:nvSpPr>
        <p:spPr>
          <a:xfrm flipV="1">
            <a:off x="3445766" y="2362200"/>
            <a:ext cx="364234" cy="237796"/>
          </a:xfrm>
          <a:prstGeom prst="triangle">
            <a:avLst/>
          </a:prstGeom>
          <a:solidFill>
            <a:srgbClr val="3A3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Isosceles Triangle 52"/>
          <p:cNvSpPr/>
          <p:nvPr/>
        </p:nvSpPr>
        <p:spPr>
          <a:xfrm flipV="1">
            <a:off x="8229600" y="2362200"/>
            <a:ext cx="364234" cy="237796"/>
          </a:xfrm>
          <a:prstGeom prst="triangle">
            <a:avLst/>
          </a:prstGeom>
          <a:solidFill>
            <a:srgbClr val="3A3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1640317" y="3304260"/>
            <a:ext cx="4119215" cy="3293209"/>
          </a:xfrm>
          <a:prstGeom prst="rect">
            <a:avLst/>
          </a:prstGeom>
        </p:spPr>
        <p:txBody>
          <a:bodyPr wrap="square">
            <a:spAutoFit/>
          </a:bodyPr>
          <a:lstStyle/>
          <a:p>
            <a:pPr algn="ctr">
              <a:defRPr/>
            </a:pPr>
            <a:r>
              <a:rPr lang="uk-UA" sz="1600" dirty="0"/>
              <a:t>не можуть відвідувати навчальні заняття в закладах освіти (у зв’язку зі станом здоров’я, відбуванням покарання, збройним конфліктом, проживанням (перебуванням) за кордоном (для громадян України), на тимчасово окупованій території України або у населених пунктах, території здійснення заходів із забезпечення національної безпеки і оборони, відсічі і стримування збройної агресії Російської Федерації у Донецькій та Луганській областях, на території населених пунктів на лінії зіткнення тощо)</a:t>
            </a:r>
            <a:endParaRPr lang="en-US" altLang="ko-KR" sz="1600" kern="0" dirty="0">
              <a:solidFill>
                <a:schemeClr val="tx1">
                  <a:lumMod val="50000"/>
                </a:schemeClr>
              </a:solidFill>
              <a:ea typeface="굴림" charset="-127"/>
              <a:cs typeface="Arial" pitchFamily="34" charset="0"/>
            </a:endParaRPr>
          </a:p>
        </p:txBody>
      </p:sp>
      <p:sp>
        <p:nvSpPr>
          <p:cNvPr id="59" name="Rectangle 58"/>
          <p:cNvSpPr/>
          <p:nvPr/>
        </p:nvSpPr>
        <p:spPr>
          <a:xfrm>
            <a:off x="6145620" y="3346980"/>
            <a:ext cx="3767925" cy="2554545"/>
          </a:xfrm>
          <a:prstGeom prst="rect">
            <a:avLst/>
          </a:prstGeom>
        </p:spPr>
        <p:txBody>
          <a:bodyPr wrap="square">
            <a:spAutoFit/>
          </a:bodyPr>
          <a:lstStyle/>
          <a:p>
            <a:pPr algn="ctr">
              <a:defRPr/>
            </a:pPr>
            <a:r>
              <a:rPr lang="uk-UA" sz="1600" dirty="0"/>
              <a:t>потребують реалізації індивідуальної освітньої траєкторії відповідно до їх здібностей, інтересів, потреб, мотивації, можливостей та досвіду (у зв’язку з визначенням особливих освітніх потреб дитини, індивідуалізацією навчання обдарованих дітей, систематичним заняттям учнем певним видом (видами) спорту та участю у спортивних змаганнях тощо)</a:t>
            </a:r>
            <a:endParaRPr lang="en-US" altLang="ko-KR" sz="1600" kern="0" dirty="0">
              <a:solidFill>
                <a:schemeClr val="tx1">
                  <a:lumMod val="50000"/>
                </a:schemeClr>
              </a:solidFill>
              <a:ea typeface="굴림" charset="-127"/>
              <a:cs typeface="Arial" pitchFamily="34" charset="0"/>
            </a:endParaRPr>
          </a:p>
        </p:txBody>
      </p:sp>
      <p:pic>
        <p:nvPicPr>
          <p:cNvPr id="27"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2652" y="5282426"/>
            <a:ext cx="1653301" cy="1239976"/>
          </a:xfrm>
          <a:prstGeom prst="rect">
            <a:avLst/>
          </a:prstGeom>
          <a:noFill/>
          <a:extLst>
            <a:ext uri="{909E8E84-426E-40DD-AFC4-6F175D3DCCD1}">
              <a14:hiddenFill xmlns:a14="http://schemas.microsoft.com/office/drawing/2010/main">
                <a:solidFill>
                  <a:srgbClr val="FFFFFF"/>
                </a:solidFill>
              </a14:hiddenFill>
            </a:ext>
          </a:extLst>
        </p:spPr>
      </p:pic>
      <p:sp>
        <p:nvSpPr>
          <p:cNvPr id="28" name="Заголовок 1"/>
          <p:cNvSpPr>
            <a:spLocks noGrp="1"/>
          </p:cNvSpPr>
          <p:nvPr>
            <p:ph type="title"/>
          </p:nvPr>
        </p:nvSpPr>
        <p:spPr>
          <a:xfrm>
            <a:off x="2971800" y="-74811"/>
            <a:ext cx="9109363" cy="1325563"/>
          </a:xfrm>
        </p:spPr>
        <p:txBody>
          <a:bodyPr>
            <a:normAutofit/>
          </a:bodyPr>
          <a:lstStyle/>
          <a:p>
            <a:pPr algn="ctr"/>
            <a:r>
              <a:rPr lang="uk-UA" sz="3200" dirty="0" smtClean="0"/>
              <a:t>II. Організація здобуття освіти за дистанційною формою (як окремою формою здобуття освіти)</a:t>
            </a:r>
            <a:endParaRPr lang="uk-UA" sz="3200" dirty="0"/>
          </a:p>
        </p:txBody>
      </p:sp>
      <p:sp>
        <p:nvSpPr>
          <p:cNvPr id="29" name="Прямоугольник 28"/>
          <p:cNvSpPr/>
          <p:nvPr/>
        </p:nvSpPr>
        <p:spPr>
          <a:xfrm>
            <a:off x="3918857" y="1607643"/>
            <a:ext cx="4148920" cy="400110"/>
          </a:xfrm>
          <a:prstGeom prst="rect">
            <a:avLst/>
          </a:prstGeom>
        </p:spPr>
        <p:txBody>
          <a:bodyPr wrap="square">
            <a:spAutoFit/>
          </a:bodyPr>
          <a:lstStyle/>
          <a:p>
            <a:r>
              <a:rPr lang="uk-UA" sz="2000" dirty="0" smtClean="0">
                <a:ln w="0"/>
                <a:solidFill>
                  <a:schemeClr val="bg1"/>
                </a:solidFill>
                <a:effectLst>
                  <a:outerShdw blurRad="38100" dist="19050" dir="2700000" algn="tl" rotWithShape="0">
                    <a:schemeClr val="dk1">
                      <a:alpha val="40000"/>
                    </a:schemeClr>
                  </a:outerShdw>
                </a:effectLst>
                <a:latin typeface="Times New Roman" panose="02020603050405020304" pitchFamily="18" charset="0"/>
              </a:rPr>
              <a:t>може здійснюватися для осіб, які:</a:t>
            </a:r>
            <a:endParaRPr lang="uk-UA" sz="2000" dirty="0">
              <a:ln w="0"/>
              <a:solidFill>
                <a:schemeClr val="bg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18554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2" descr="Буква закона: В силу вступили новые Правила благоустройства территории  города Алчевска :: Администрация города Алчевска"/>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5608777"/>
            <a:ext cx="1413164" cy="1059873"/>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8"/>
          <p:cNvSpPr>
            <a:spLocks/>
          </p:cNvSpPr>
          <p:nvPr/>
        </p:nvSpPr>
        <p:spPr bwMode="auto">
          <a:xfrm rot="5400000">
            <a:off x="4024610" y="-2148309"/>
            <a:ext cx="4503000" cy="9844646"/>
          </a:xfrm>
          <a:custGeom>
            <a:avLst/>
            <a:gdLst/>
            <a:ahLst/>
            <a:cxnLst>
              <a:cxn ang="0">
                <a:pos x="2103" y="1432"/>
              </a:cxn>
              <a:cxn ang="0">
                <a:pos x="1836" y="1205"/>
              </a:cxn>
              <a:cxn ang="0">
                <a:pos x="1836" y="454"/>
              </a:cxn>
              <a:cxn ang="0">
                <a:pos x="2103" y="227"/>
              </a:cxn>
              <a:cxn ang="0">
                <a:pos x="1836" y="0"/>
              </a:cxn>
              <a:cxn ang="0">
                <a:pos x="1836" y="0"/>
              </a:cxn>
              <a:cxn ang="0">
                <a:pos x="0" y="0"/>
              </a:cxn>
              <a:cxn ang="0">
                <a:pos x="0" y="2863"/>
              </a:cxn>
              <a:cxn ang="0">
                <a:pos x="1836" y="2863"/>
              </a:cxn>
              <a:cxn ang="0">
                <a:pos x="1836" y="2863"/>
              </a:cxn>
              <a:cxn ang="0">
                <a:pos x="2103" y="2636"/>
              </a:cxn>
              <a:cxn ang="0">
                <a:pos x="1836" y="2410"/>
              </a:cxn>
              <a:cxn ang="0">
                <a:pos x="1836" y="1659"/>
              </a:cxn>
              <a:cxn ang="0">
                <a:pos x="2103" y="1432"/>
              </a:cxn>
            </a:cxnLst>
            <a:rect l="0" t="0" r="r" b="b"/>
            <a:pathLst>
              <a:path w="2103" h="2863">
                <a:moveTo>
                  <a:pt x="2103" y="1432"/>
                </a:moveTo>
                <a:lnTo>
                  <a:pt x="1836" y="1205"/>
                </a:lnTo>
                <a:lnTo>
                  <a:pt x="1836" y="454"/>
                </a:lnTo>
                <a:lnTo>
                  <a:pt x="2103" y="227"/>
                </a:lnTo>
                <a:lnTo>
                  <a:pt x="1836" y="0"/>
                </a:lnTo>
                <a:lnTo>
                  <a:pt x="1836" y="0"/>
                </a:lnTo>
                <a:lnTo>
                  <a:pt x="0" y="0"/>
                </a:lnTo>
                <a:lnTo>
                  <a:pt x="0" y="2863"/>
                </a:lnTo>
                <a:lnTo>
                  <a:pt x="1836" y="2863"/>
                </a:lnTo>
                <a:lnTo>
                  <a:pt x="1836" y="2863"/>
                </a:lnTo>
                <a:lnTo>
                  <a:pt x="2103" y="2636"/>
                </a:lnTo>
                <a:lnTo>
                  <a:pt x="1836" y="2410"/>
                </a:lnTo>
                <a:lnTo>
                  <a:pt x="1836" y="1659"/>
                </a:lnTo>
                <a:lnTo>
                  <a:pt x="2103" y="1432"/>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10800000" scaled="1"/>
            <a:tileRect/>
          </a:gradFill>
          <a:ln w="19050">
            <a:solidFill>
              <a:srgbClr val="4D4D4D"/>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 name="Freeform 9"/>
          <p:cNvSpPr>
            <a:spLocks/>
          </p:cNvSpPr>
          <p:nvPr/>
        </p:nvSpPr>
        <p:spPr bwMode="auto">
          <a:xfrm rot="5400000">
            <a:off x="7758028" y="1492850"/>
            <a:ext cx="4173232" cy="2541320"/>
          </a:xfrm>
          <a:custGeom>
            <a:avLst/>
            <a:gdLst/>
            <a:ahLst/>
            <a:cxnLst>
              <a:cxn ang="0">
                <a:pos x="1958" y="191"/>
              </a:cxn>
              <a:cxn ang="0">
                <a:pos x="1736" y="2"/>
              </a:cxn>
              <a:cxn ang="0">
                <a:pos x="1736" y="0"/>
              </a:cxn>
              <a:cxn ang="0">
                <a:pos x="0" y="0"/>
              </a:cxn>
              <a:cxn ang="0">
                <a:pos x="0" y="737"/>
              </a:cxn>
              <a:cxn ang="0">
                <a:pos x="1736" y="737"/>
              </a:cxn>
              <a:cxn ang="0">
                <a:pos x="1736" y="378"/>
              </a:cxn>
              <a:cxn ang="0">
                <a:pos x="1958" y="191"/>
              </a:cxn>
            </a:cxnLst>
            <a:rect l="0" t="0" r="r" b="b"/>
            <a:pathLst>
              <a:path w="1958" h="737">
                <a:moveTo>
                  <a:pt x="1958" y="191"/>
                </a:moveTo>
                <a:lnTo>
                  <a:pt x="1736" y="2"/>
                </a:lnTo>
                <a:lnTo>
                  <a:pt x="1736" y="0"/>
                </a:lnTo>
                <a:lnTo>
                  <a:pt x="0" y="0"/>
                </a:lnTo>
                <a:lnTo>
                  <a:pt x="0" y="737"/>
                </a:lnTo>
                <a:lnTo>
                  <a:pt x="1736" y="737"/>
                </a:lnTo>
                <a:lnTo>
                  <a:pt x="1736" y="378"/>
                </a:lnTo>
                <a:lnTo>
                  <a:pt x="1958" y="191"/>
                </a:lnTo>
                <a:close/>
              </a:path>
            </a:pathLst>
          </a:cu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0" scaled="1"/>
            <a:tileRect/>
          </a:gradFill>
          <a:ln w="19050">
            <a:solidFill>
              <a:schemeClr val="bg1">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 name="Freeform 10"/>
          <p:cNvSpPr>
            <a:spLocks/>
          </p:cNvSpPr>
          <p:nvPr/>
        </p:nvSpPr>
        <p:spPr bwMode="auto">
          <a:xfrm rot="5400000">
            <a:off x="4296371" y="715018"/>
            <a:ext cx="4173232" cy="4096987"/>
          </a:xfrm>
          <a:custGeom>
            <a:avLst/>
            <a:gdLst/>
            <a:ahLst/>
            <a:cxnLst>
              <a:cxn ang="0">
                <a:pos x="1958" y="588"/>
              </a:cxn>
              <a:cxn ang="0">
                <a:pos x="1736" y="399"/>
              </a:cxn>
              <a:cxn ang="0">
                <a:pos x="1736" y="0"/>
              </a:cxn>
              <a:cxn ang="0">
                <a:pos x="0" y="0"/>
              </a:cxn>
              <a:cxn ang="0">
                <a:pos x="0" y="1172"/>
              </a:cxn>
              <a:cxn ang="0">
                <a:pos x="1736" y="1172"/>
              </a:cxn>
              <a:cxn ang="0">
                <a:pos x="1736" y="775"/>
              </a:cxn>
              <a:cxn ang="0">
                <a:pos x="1958" y="588"/>
              </a:cxn>
            </a:cxnLst>
            <a:rect l="0" t="0" r="r" b="b"/>
            <a:pathLst>
              <a:path w="1958" h="1172">
                <a:moveTo>
                  <a:pt x="1958" y="588"/>
                </a:moveTo>
                <a:lnTo>
                  <a:pt x="1736" y="399"/>
                </a:lnTo>
                <a:lnTo>
                  <a:pt x="1736" y="0"/>
                </a:lnTo>
                <a:lnTo>
                  <a:pt x="0" y="0"/>
                </a:lnTo>
                <a:lnTo>
                  <a:pt x="0" y="1172"/>
                </a:lnTo>
                <a:lnTo>
                  <a:pt x="1736" y="1172"/>
                </a:lnTo>
                <a:lnTo>
                  <a:pt x="1736" y="775"/>
                </a:lnTo>
                <a:lnTo>
                  <a:pt x="1958" y="588"/>
                </a:lnTo>
                <a:close/>
              </a:path>
            </a:pathLst>
          </a:custGeom>
          <a:gradFill flip="none" rotWithShape="1">
            <a:gsLst>
              <a:gs pos="0">
                <a:schemeClr val="bg1">
                  <a:lumMod val="85000"/>
                </a:schemeClr>
              </a:gs>
              <a:gs pos="100000">
                <a:schemeClr val="bg1">
                  <a:shade val="100000"/>
                  <a:satMod val="115000"/>
                </a:schemeClr>
              </a:gs>
            </a:gsLst>
            <a:lin ang="0" scaled="1"/>
            <a:tileRect/>
          </a:gradFill>
          <a:ln w="19050">
            <a:solidFill>
              <a:schemeClr val="bg1">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auto">
          <a:xfrm rot="5400000">
            <a:off x="767192" y="1373073"/>
            <a:ext cx="4173232" cy="2780874"/>
          </a:xfrm>
          <a:custGeom>
            <a:avLst/>
            <a:gdLst/>
            <a:ahLst/>
            <a:cxnLst>
              <a:cxn ang="0">
                <a:pos x="1958" y="548"/>
              </a:cxn>
              <a:cxn ang="0">
                <a:pos x="1736" y="361"/>
              </a:cxn>
              <a:cxn ang="0">
                <a:pos x="1736" y="0"/>
              </a:cxn>
              <a:cxn ang="0">
                <a:pos x="0" y="0"/>
              </a:cxn>
              <a:cxn ang="0">
                <a:pos x="0" y="737"/>
              </a:cxn>
              <a:cxn ang="0">
                <a:pos x="1736" y="737"/>
              </a:cxn>
              <a:cxn ang="0">
                <a:pos x="1736" y="737"/>
              </a:cxn>
              <a:cxn ang="0">
                <a:pos x="1958" y="548"/>
              </a:cxn>
            </a:cxnLst>
            <a:rect l="0" t="0" r="r" b="b"/>
            <a:pathLst>
              <a:path w="1958" h="737">
                <a:moveTo>
                  <a:pt x="1958" y="548"/>
                </a:moveTo>
                <a:lnTo>
                  <a:pt x="1736" y="361"/>
                </a:lnTo>
                <a:lnTo>
                  <a:pt x="1736" y="0"/>
                </a:lnTo>
                <a:lnTo>
                  <a:pt x="0" y="0"/>
                </a:lnTo>
                <a:lnTo>
                  <a:pt x="0" y="737"/>
                </a:lnTo>
                <a:lnTo>
                  <a:pt x="1736" y="737"/>
                </a:lnTo>
                <a:lnTo>
                  <a:pt x="1736" y="737"/>
                </a:lnTo>
                <a:lnTo>
                  <a:pt x="1958" y="548"/>
                </a:lnTo>
                <a:close/>
              </a:path>
            </a:pathLst>
          </a:cu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0" scaled="1"/>
            <a:tileRect/>
          </a:gradFill>
          <a:ln w="19050">
            <a:solidFill>
              <a:schemeClr val="bg1">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30" name="Group 29"/>
          <p:cNvGrpSpPr/>
          <p:nvPr/>
        </p:nvGrpSpPr>
        <p:grpSpPr>
          <a:xfrm>
            <a:off x="1353787" y="5219700"/>
            <a:ext cx="9844646" cy="1066800"/>
            <a:chOff x="1209676" y="5219700"/>
            <a:chExt cx="6867524" cy="1066800"/>
          </a:xfrm>
          <a:effectLst/>
        </p:grpSpPr>
        <p:sp>
          <p:nvSpPr>
            <p:cNvPr id="13" name="Rectangle 12"/>
            <p:cNvSpPr/>
            <p:nvPr/>
          </p:nvSpPr>
          <p:spPr>
            <a:xfrm>
              <a:off x="1209676" y="5219700"/>
              <a:ext cx="6867524" cy="1066800"/>
            </a:xfrm>
            <a:prstGeom prst="rect">
              <a:avLst/>
            </a:prstGeom>
            <a:gradFill>
              <a:gsLst>
                <a:gs pos="0">
                  <a:schemeClr val="bg1">
                    <a:lumMod val="50000"/>
                  </a:schemeClr>
                </a:gs>
                <a:gs pos="50000">
                  <a:schemeClr val="bg1">
                    <a:lumMod val="95000"/>
                  </a:schemeClr>
                </a:gs>
                <a:gs pos="100000">
                  <a:schemeClr val="bg1">
                    <a:lumMod val="50000"/>
                    <a:shade val="100000"/>
                    <a:satMod val="115000"/>
                  </a:schemeClr>
                </a:gs>
              </a:gsLst>
              <a:lin ang="16200000" scaled="1"/>
            </a:gradFill>
            <a:ln w="19050">
              <a:gradFill>
                <a:gsLst>
                  <a:gs pos="0">
                    <a:schemeClr val="bg1">
                      <a:lumMod val="75000"/>
                    </a:schemeClr>
                  </a:gs>
                  <a:gs pos="100000">
                    <a:srgbClr val="4D4D4D"/>
                  </a:gs>
                </a:gsLst>
                <a:lin ang="5400000" scaled="0"/>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346710" y="5334000"/>
              <a:ext cx="6602980" cy="819150"/>
            </a:xfrm>
            <a:prstGeom prst="rect">
              <a:avLst/>
            </a:prstGeom>
            <a:gradFill flip="none" rotWithShape="1">
              <a:gsLst>
                <a:gs pos="0">
                  <a:srgbClr val="4D4D4D">
                    <a:shade val="30000"/>
                    <a:satMod val="115000"/>
                  </a:srgbClr>
                </a:gs>
                <a:gs pos="50000">
                  <a:srgbClr val="4D4D4D">
                    <a:shade val="67500"/>
                    <a:satMod val="115000"/>
                  </a:srgbClr>
                </a:gs>
                <a:gs pos="100000">
                  <a:srgbClr val="4D4D4D">
                    <a:shade val="100000"/>
                    <a:satMod val="115000"/>
                  </a:srgbClr>
                </a:gs>
              </a:gsLst>
              <a:lin ang="16200000" scaled="1"/>
              <a:tileRect/>
            </a:gradFill>
            <a:ln w="19050">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p:cNvSpPr/>
          <p:nvPr/>
        </p:nvSpPr>
        <p:spPr>
          <a:xfrm>
            <a:off x="1945823" y="5440966"/>
            <a:ext cx="8860721" cy="707886"/>
          </a:xfrm>
          <a:prstGeom prst="rect">
            <a:avLst/>
          </a:prstGeom>
        </p:spPr>
        <p:txBody>
          <a:bodyPr wrap="square">
            <a:spAutoFit/>
          </a:bodyPr>
          <a:lstStyle/>
          <a:p>
            <a:pPr algn="ctr">
              <a:defRPr/>
            </a:pPr>
            <a:r>
              <a:rPr lang="uk-UA" altLang="ko-KR" sz="2000" b="1" kern="0" dirty="0" smtClean="0">
                <a:solidFill>
                  <a:schemeClr val="bg1"/>
                </a:solidFill>
                <a:effectLst>
                  <a:outerShdw blurRad="38100" dist="38100" dir="2700000" algn="tl">
                    <a:srgbClr val="000000">
                      <a:alpha val="43137"/>
                    </a:srgbClr>
                  </a:outerShdw>
                </a:effectLst>
                <a:ea typeface="굴림" charset="-127"/>
                <a:cs typeface="Arial" pitchFamily="34" charset="0"/>
              </a:rPr>
              <a:t>II. Організація здобуття освіти за дистанційною формою </a:t>
            </a:r>
          </a:p>
          <a:p>
            <a:pPr algn="ctr">
              <a:defRPr/>
            </a:pPr>
            <a:r>
              <a:rPr lang="uk-UA" altLang="ko-KR" sz="2000" b="1" kern="0" dirty="0" smtClean="0">
                <a:solidFill>
                  <a:schemeClr val="bg1"/>
                </a:solidFill>
                <a:effectLst>
                  <a:outerShdw blurRad="38100" dist="38100" dir="2700000" algn="tl">
                    <a:srgbClr val="000000">
                      <a:alpha val="43137"/>
                    </a:srgbClr>
                  </a:outerShdw>
                </a:effectLst>
                <a:ea typeface="굴림" charset="-127"/>
                <a:cs typeface="Arial" pitchFamily="34" charset="0"/>
              </a:rPr>
              <a:t>(як окремою формою здобуття освіти)</a:t>
            </a:r>
            <a:endParaRPr lang="uk-UA" altLang="ko-KR" sz="2000" b="1" kern="0" dirty="0">
              <a:solidFill>
                <a:schemeClr val="bg1"/>
              </a:solidFill>
              <a:effectLst>
                <a:outerShdw blurRad="38100" dist="38100" dir="2700000" algn="tl">
                  <a:srgbClr val="000000">
                    <a:alpha val="43137"/>
                  </a:srgbClr>
                </a:outerShdw>
              </a:effectLst>
              <a:ea typeface="굴림" charset="-127"/>
              <a:cs typeface="Arial" pitchFamily="34" charset="0"/>
            </a:endParaRPr>
          </a:p>
        </p:txBody>
      </p:sp>
      <p:sp>
        <p:nvSpPr>
          <p:cNvPr id="16" name="Rectangle 15"/>
          <p:cNvSpPr/>
          <p:nvPr/>
        </p:nvSpPr>
        <p:spPr>
          <a:xfrm>
            <a:off x="4386747" y="718319"/>
            <a:ext cx="4026365" cy="3785652"/>
          </a:xfrm>
          <a:prstGeom prst="rect">
            <a:avLst/>
          </a:prstGeom>
        </p:spPr>
        <p:txBody>
          <a:bodyPr wrap="square">
            <a:spAutoFit/>
          </a:bodyPr>
          <a:lstStyle/>
          <a:p>
            <a:pPr algn="ctr">
              <a:defRPr/>
            </a:pPr>
            <a:r>
              <a:rPr lang="uk-UA" sz="1600" dirty="0" smtClean="0"/>
              <a:t>Організація здобуття освіти за дистанційною формою здійснюється закладом освіти на підставі рішення педагогічної ради, за наявності навчально-методичного та системотехнічного забезпечення. Засновник може визначати конкретний заклад (заклади) з числа тих, що належать до сфери його управління, який може здійснювати організацію освітнього процесу за дистанційною формою для осіб. </a:t>
            </a:r>
            <a:r>
              <a:rPr lang="uk-UA" sz="1600" dirty="0"/>
              <a:t>Для організації дистанційної форми здобуття освіти заклад освіти створює у своєму складі класи  (групи) з дистанційною формою здобуття освіти.</a:t>
            </a:r>
            <a:endParaRPr lang="uk-UA" altLang="ko-KR" sz="1600" kern="0" dirty="0">
              <a:solidFill>
                <a:schemeClr val="tx1">
                  <a:lumMod val="50000"/>
                </a:schemeClr>
              </a:solidFill>
              <a:ea typeface="굴림" charset="-127"/>
              <a:cs typeface="Arial" pitchFamily="34" charset="0"/>
            </a:endParaRPr>
          </a:p>
        </p:txBody>
      </p:sp>
      <p:sp>
        <p:nvSpPr>
          <p:cNvPr id="20" name="Rectangle 19"/>
          <p:cNvSpPr/>
          <p:nvPr/>
        </p:nvSpPr>
        <p:spPr>
          <a:xfrm>
            <a:off x="1463371" y="721087"/>
            <a:ext cx="2710251" cy="3139321"/>
          </a:xfrm>
          <a:prstGeom prst="rect">
            <a:avLst/>
          </a:prstGeom>
        </p:spPr>
        <p:txBody>
          <a:bodyPr wrap="square">
            <a:spAutoFit/>
          </a:bodyPr>
          <a:lstStyle/>
          <a:p>
            <a:pPr algn="ctr"/>
            <a:r>
              <a:rPr lang="uk-UA" dirty="0" smtClean="0"/>
              <a:t>Організація </a:t>
            </a:r>
            <a:r>
              <a:rPr lang="uk-UA" dirty="0"/>
              <a:t>здобуття освіти за дистанційною формою здійснюється виключно за бажанням учнів, їх батьків. Батьки створюють належні та безпечні умови навчання, виховання і розвитку дитини, яка здобуває освіту за дистанційною формою</a:t>
            </a:r>
            <a:r>
              <a:rPr lang="uk-UA" dirty="0" smtClean="0"/>
              <a:t>.</a:t>
            </a:r>
            <a:endParaRPr lang="uk-UA" dirty="0"/>
          </a:p>
        </p:txBody>
      </p:sp>
      <p:sp>
        <p:nvSpPr>
          <p:cNvPr id="23" name="Rectangle 22"/>
          <p:cNvSpPr/>
          <p:nvPr/>
        </p:nvSpPr>
        <p:spPr>
          <a:xfrm>
            <a:off x="8555615" y="718319"/>
            <a:ext cx="2559689" cy="3754874"/>
          </a:xfrm>
          <a:prstGeom prst="rect">
            <a:avLst/>
          </a:prstGeom>
        </p:spPr>
        <p:txBody>
          <a:bodyPr wrap="square">
            <a:spAutoFit/>
          </a:bodyPr>
          <a:lstStyle/>
          <a:p>
            <a:pPr algn="ctr">
              <a:defRPr/>
            </a:pPr>
            <a:r>
              <a:rPr lang="uk-UA" sz="1400" dirty="0" smtClean="0"/>
              <a:t>Зарахування (переведення) на дистанційну форму здобуття освіти здійснюється за наказом керівника закладу освіти на підставі особистої заяви повнолітньої особи або одного з батьків.</a:t>
            </a:r>
          </a:p>
          <a:p>
            <a:pPr algn="ctr">
              <a:defRPr/>
            </a:pPr>
            <a:r>
              <a:rPr lang="uk-UA" sz="1400" dirty="0"/>
              <a:t>Учні, які здобувають освіту за дистанційною формою, продовжують наступний рік навчання за цією формою здобуття освіти за умови засвоєння освітньої програми на рівні навчальних досягнень не нижче середнього, що підтверджується результатами річного </a:t>
            </a:r>
            <a:r>
              <a:rPr lang="uk-UA" sz="1400" dirty="0" smtClean="0"/>
              <a:t>оцінювання.</a:t>
            </a:r>
            <a:endParaRPr lang="uk-UA" altLang="ko-KR" sz="1400" kern="0" dirty="0">
              <a:solidFill>
                <a:schemeClr val="tx1">
                  <a:lumMod val="50000"/>
                </a:schemeClr>
              </a:solidFill>
              <a:ea typeface="굴림" charset="-127"/>
              <a:cs typeface="Arial" pitchFamily="34" charset="0"/>
            </a:endParaRPr>
          </a:p>
        </p:txBody>
      </p:sp>
    </p:spTree>
    <p:extLst>
      <p:ext uri="{BB962C8B-B14F-4D97-AF65-F5344CB8AC3E}">
        <p14:creationId xmlns:p14="http://schemas.microsoft.com/office/powerpoint/2010/main" val="3941986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1_Тема Office">
  <a:themeElements>
    <a:clrScheme name="Другая 2">
      <a:dk1>
        <a:sysClr val="windowText" lastClr="000000"/>
      </a:dk1>
      <a:lt1>
        <a:sysClr val="window" lastClr="FFFFFF"/>
      </a:lt1>
      <a:dk2>
        <a:srgbClr val="025373"/>
      </a:dk2>
      <a:lt2>
        <a:srgbClr val="E7E6E6"/>
      </a:lt2>
      <a:accent1>
        <a:srgbClr val="025373"/>
      </a:accent1>
      <a:accent2>
        <a:srgbClr val="0378A6"/>
      </a:accent2>
      <a:accent3>
        <a:srgbClr val="F2CB05"/>
      </a:accent3>
      <a:accent4>
        <a:srgbClr val="D6D6D6"/>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Тема Office">
  <a:themeElements>
    <a:clrScheme name="Другая 2">
      <a:dk1>
        <a:sysClr val="windowText" lastClr="000000"/>
      </a:dk1>
      <a:lt1>
        <a:sysClr val="window" lastClr="FFFFFF"/>
      </a:lt1>
      <a:dk2>
        <a:srgbClr val="025373"/>
      </a:dk2>
      <a:lt2>
        <a:srgbClr val="E7E6E6"/>
      </a:lt2>
      <a:accent1>
        <a:srgbClr val="025373"/>
      </a:accent1>
      <a:accent2>
        <a:srgbClr val="0378A6"/>
      </a:accent2>
      <a:accent3>
        <a:srgbClr val="F2CB05"/>
      </a:accent3>
      <a:accent4>
        <a:srgbClr val="D6D6D6"/>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766</TotalTime>
  <Words>1808</Words>
  <Application>Microsoft Office PowerPoint</Application>
  <PresentationFormat>Широкоэкранный</PresentationFormat>
  <Paragraphs>77</Paragraphs>
  <Slides>16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16</vt:i4>
      </vt:variant>
    </vt:vector>
  </HeadingPairs>
  <TitlesOfParts>
    <vt:vector size="24" baseType="lpstr">
      <vt:lpstr>Arial</vt:lpstr>
      <vt:lpstr>Calibri</vt:lpstr>
      <vt:lpstr>Calibri Light</vt:lpstr>
      <vt:lpstr>굴림</vt:lpstr>
      <vt:lpstr>华文细黑</vt:lpstr>
      <vt:lpstr>Times New Roman</vt:lpstr>
      <vt:lpstr>1_Тема Office</vt:lpstr>
      <vt:lpstr>2_Тема Office</vt:lpstr>
      <vt:lpstr>Положення про дистанційну форму здобуття повної загальної середньої освіти</vt:lpstr>
      <vt:lpstr>Дистанційне навчання </vt:lpstr>
      <vt:lpstr>Презентация PowerPoint</vt:lpstr>
      <vt:lpstr>Презентация PowerPoint</vt:lpstr>
      <vt:lpstr>Презентация PowerPoint</vt:lpstr>
      <vt:lpstr>Презентация PowerPoint</vt:lpstr>
      <vt:lpstr>Презентация PowerPoint</vt:lpstr>
      <vt:lpstr>II. Організація здобуття освіти за дистанційною формою (як окремою формою здобуття освіти)</vt:lpstr>
      <vt:lpstr>Презентация PowerPoint</vt:lpstr>
      <vt:lpstr>III. Організація освітнього процесу з використанням технологій дистанційного навчання</vt:lpstr>
      <vt:lpstr>III. Організація освітнього процесу з використанням технологій дистанційного навчання</vt:lpstr>
      <vt:lpstr>III. Організація освітнього процесу з використанням технологій дистанційного навчання</vt:lpstr>
      <vt:lpstr>III. Організація освітнього процесу з використанням технологій дистанційного навчання</vt:lpstr>
      <vt:lpstr>IV. Забезпечення дистанційного навчання</vt:lpstr>
      <vt:lpstr>IV. Забезпечення дистанційного навчання</vt:lpstr>
      <vt:lpstr>IV. Забезпечення дистанційного навчання</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Alex</cp:lastModifiedBy>
  <cp:revision>40</cp:revision>
  <dcterms:created xsi:type="dcterms:W3CDTF">2021-06-25T10:07:15Z</dcterms:created>
  <dcterms:modified xsi:type="dcterms:W3CDTF">2021-10-18T08:09:22Z</dcterms:modified>
</cp:coreProperties>
</file>