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3" r:id="rId2"/>
    <p:sldId id="378" r:id="rId3"/>
    <p:sldId id="377" r:id="rId4"/>
    <p:sldId id="376" r:id="rId5"/>
    <p:sldId id="379" r:id="rId6"/>
    <p:sldId id="380" r:id="rId7"/>
    <p:sldId id="381" r:id="rId8"/>
    <p:sldId id="382" r:id="rId9"/>
    <p:sldId id="385" r:id="rId10"/>
    <p:sldId id="384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13" autoAdjust="0"/>
    <p:restoredTop sz="94660"/>
  </p:normalViewPr>
  <p:slideViewPr>
    <p:cSldViewPr>
      <p:cViewPr varScale="1">
        <p:scale>
          <a:sx n="69" d="100"/>
          <a:sy n="69" d="100"/>
        </p:scale>
        <p:origin x="-121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046F846-0C88-4623-BA54-5C927F56126C}" type="datetimeFigureOut">
              <a:rPr lang="ru-RU"/>
              <a:pPr>
                <a:defRPr/>
              </a:pPr>
              <a:t>28.02.2018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D19360A-90DE-4785-A3F6-C03790F7E0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AFDAC-C4D2-46CE-928B-7877A5D7989B}" type="datetimeFigureOut">
              <a:rPr lang="ru-RU"/>
              <a:pPr>
                <a:defRPr/>
              </a:pPr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FEDA8-D66C-4C09-9B4A-C33E146C67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161F7-7278-4A5D-8DD4-0ED58615FF2C}" type="datetimeFigureOut">
              <a:rPr lang="ru-RU"/>
              <a:pPr>
                <a:defRPr/>
              </a:pPr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F4725-3B18-46D8-B29E-11FF9257D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5A543-8F2A-4F07-B92B-189238818A8B}" type="datetimeFigureOut">
              <a:rPr lang="ru-RU"/>
              <a:pPr>
                <a:defRPr/>
              </a:pPr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0C5E3-9FC5-440A-87FC-7FA58AFF9C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1FC92-8B45-4D35-A892-E025086668D8}" type="datetimeFigureOut">
              <a:rPr lang="ru-RU"/>
              <a:pPr>
                <a:defRPr/>
              </a:pPr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4CE50-F2B7-4944-9AED-68D2867F23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75D20-AD50-4592-81FD-2296B77F1843}" type="datetimeFigureOut">
              <a:rPr lang="ru-RU"/>
              <a:pPr>
                <a:defRPr/>
              </a:pPr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945AA-C5E0-46B0-9725-7D0FA83AF6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D779-B5B5-40AD-B031-A4984231AD9D}" type="datetimeFigureOut">
              <a:rPr lang="ru-RU"/>
              <a:pPr>
                <a:defRPr/>
              </a:pPr>
              <a:t>28.02.2018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83793-1D58-4D64-B3E4-CA19F577F7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70664-5119-4FFC-9BB3-3A7D07BD5C03}" type="datetimeFigureOut">
              <a:rPr lang="ru-RU"/>
              <a:pPr>
                <a:defRPr/>
              </a:pPr>
              <a:t>28.02.2018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6C3AB-D016-4E73-A6D4-CE868F5272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529B1-F18C-4290-94AA-178D10C6855C}" type="datetimeFigureOut">
              <a:rPr lang="ru-RU"/>
              <a:pPr>
                <a:defRPr/>
              </a:pPr>
              <a:t>28.02.2018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026E-E244-4214-8489-FD1FC45411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A9B62-3E60-4276-A25E-6B6D5961F7FF}" type="datetimeFigureOut">
              <a:rPr lang="ru-RU"/>
              <a:pPr>
                <a:defRPr/>
              </a:pPr>
              <a:t>28.02.2018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F0E92-179D-44A0-9603-8658C4EE4E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854FD-DA8E-4EB7-B1A8-1638231A73D4}" type="datetimeFigureOut">
              <a:rPr lang="ru-RU"/>
              <a:pPr>
                <a:defRPr/>
              </a:pPr>
              <a:t>28.02.2018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A1B9E-5FB6-4164-9BA7-1406D9532F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CCD2A-A9CD-4667-879A-EC8612EE79A9}" type="datetimeFigureOut">
              <a:rPr lang="ru-RU"/>
              <a:pPr>
                <a:defRPr/>
              </a:pPr>
              <a:t>28.02.2018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1B750-6F65-4380-B425-CFF7D7BB33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8D2E94-0000-449E-80D7-7F2D9C95E06D}" type="datetimeFigureOut">
              <a:rPr lang="ru-RU"/>
              <a:pPr>
                <a:defRPr/>
              </a:pPr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26DAF0-816D-4154-829A-4EC6634A3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675" y="5734050"/>
            <a:ext cx="3929063" cy="8302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err="1">
                <a:solidFill>
                  <a:schemeClr val="tx2">
                    <a:lumMod val="75000"/>
                  </a:schemeClr>
                </a:solidFill>
              </a:rPr>
              <a:t>Пушня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Юрій  Михайлович</a:t>
            </a:r>
          </a:p>
        </p:txBody>
      </p:sp>
      <p:pic>
        <p:nvPicPr>
          <p:cNvPr id="7" name="Picture 2" descr="C:\Users\School\Desktop\Презентація\Фото.tif"/>
          <p:cNvPicPr>
            <a:picLocks noChangeAspect="1" noChangeArrowheads="1"/>
          </p:cNvPicPr>
          <p:nvPr/>
        </p:nvPicPr>
        <p:blipFill rotWithShape="1">
          <a:blip r:embed="rId3" cstate="print"/>
          <a:srcRect l="71653" t="15822" r="11708" b="70600"/>
          <a:stretch/>
        </p:blipFill>
        <p:spPr bwMode="auto">
          <a:xfrm>
            <a:off x="2960664" y="285728"/>
            <a:ext cx="3917089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4563" y="428625"/>
            <a:ext cx="5326062" cy="61245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 err="1">
                <a:solidFill>
                  <a:schemeClr val="tx2">
                    <a:lumMod val="75000"/>
                  </a:schemeClr>
                </a:solidFill>
              </a:rPr>
              <a:t>Попикін</a:t>
            </a:r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</a:rPr>
              <a:t>Олексій Олексійович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 err="1">
                <a:solidFill>
                  <a:schemeClr val="tx2">
                    <a:lumMod val="75000"/>
                  </a:schemeClr>
                </a:solidFill>
              </a:rPr>
              <a:t>Попикін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Олексій народився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11 квітня 1974 року 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м. Семипалатинськ  Казахської РСР.  Закінчив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 err="1">
                <a:solidFill>
                  <a:schemeClr val="tx2">
                    <a:lumMod val="75000"/>
                  </a:schemeClr>
                </a:solidFill>
              </a:rPr>
              <a:t>Березанську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середню школу №2.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Навчався в </a:t>
            </a:r>
            <a:r>
              <a:rPr lang="uk-UA" sz="2400" b="1" i="1" dirty="0" err="1">
                <a:solidFill>
                  <a:schemeClr val="tx2">
                    <a:lumMod val="75000"/>
                  </a:schemeClr>
                </a:solidFill>
              </a:rPr>
              <a:t>Березанському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СПТУ-25.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Проходив службу в ЗСУ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у 1992-1994 роках.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В зоні проведення антитерористичної  операції перебував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з квітня по  грудень  2015 року.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0925" y="146050"/>
            <a:ext cx="5359400" cy="64944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err="1">
                <a:solidFill>
                  <a:schemeClr val="tx2">
                    <a:lumMod val="75000"/>
                  </a:schemeClr>
                </a:solidFill>
              </a:rPr>
              <a:t>Пушня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Юрій Михайлович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 err="1">
                <a:solidFill>
                  <a:schemeClr val="tx2">
                    <a:lumMod val="75000"/>
                  </a:schemeClr>
                </a:solidFill>
              </a:rPr>
              <a:t>Пушня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Юрій народився 06 березня 1974 року в с. Селище </a:t>
            </a:r>
            <a:r>
              <a:rPr lang="uk-UA" sz="2400" b="1" i="1" dirty="0" err="1">
                <a:solidFill>
                  <a:schemeClr val="tx2">
                    <a:lumMod val="75000"/>
                  </a:schemeClr>
                </a:solidFill>
              </a:rPr>
              <a:t>Баришівського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району Київської області. В 1980-1989 роках навчався в Селищанській восьмирічній  школі . Після закінчення школи вступив до  </a:t>
            </a:r>
            <a:r>
              <a:rPr lang="uk-UA" sz="2400" b="1" i="1" dirty="0" err="1">
                <a:solidFill>
                  <a:schemeClr val="tx2">
                    <a:lumMod val="75000"/>
                  </a:schemeClr>
                </a:solidFill>
              </a:rPr>
              <a:t>Березанського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 СПТУ-25. В 1992 році був призваний до лав української армії,  де  отримав військову спеціальність  </a:t>
            </a:r>
            <a:r>
              <a:rPr lang="uk-UA" sz="2400" b="1" i="1" dirty="0" err="1">
                <a:solidFill>
                  <a:schemeClr val="tx2">
                    <a:lumMod val="75000"/>
                  </a:schemeClr>
                </a:solidFill>
              </a:rPr>
              <a:t>“танкіст-навідник”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. У березні 2015 році був мобілізований  для участі в антитерористичній операції на сході України. Служив сапером  під Волновахою до квітня 2016 року.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675" y="5805488"/>
            <a:ext cx="3714750" cy="8302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err="1">
                <a:solidFill>
                  <a:schemeClr val="tx2">
                    <a:lumMod val="75000"/>
                  </a:schemeClr>
                </a:solidFill>
              </a:rPr>
              <a:t>Яхно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Сергій Олександрович</a:t>
            </a:r>
          </a:p>
        </p:txBody>
      </p:sp>
      <p:pic>
        <p:nvPicPr>
          <p:cNvPr id="5" name="Picture 3" descr="C:\Users\School\Desktop\Презентація\IMG_2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04" y="287315"/>
            <a:ext cx="3571900" cy="5382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0925" y="146050"/>
            <a:ext cx="5359400" cy="64944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err="1">
                <a:solidFill>
                  <a:schemeClr val="tx2">
                    <a:lumMod val="75000"/>
                  </a:schemeClr>
                </a:solidFill>
              </a:rPr>
              <a:t>Яхно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Сергій Олександрович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 err="1">
                <a:solidFill>
                  <a:schemeClr val="tx2">
                    <a:lumMod val="75000"/>
                  </a:schemeClr>
                </a:solidFill>
              </a:rPr>
              <a:t>Яхно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Сергій народився 17 лютого 1988 року в с. Селище </a:t>
            </a:r>
            <a:r>
              <a:rPr lang="uk-UA" sz="2400" b="1" i="1" dirty="0" err="1">
                <a:solidFill>
                  <a:schemeClr val="tx2">
                    <a:lumMod val="75000"/>
                  </a:schemeClr>
                </a:solidFill>
              </a:rPr>
              <a:t>Баришівського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району Київської області. В 1995-2005 роках навчався в Селищанській середній школі . Закінчив професійне училище, отримав  спеціальність </a:t>
            </a:r>
            <a:r>
              <a:rPr lang="uk-UA" sz="2400" b="1" i="1" dirty="0" err="1">
                <a:solidFill>
                  <a:schemeClr val="tx2">
                    <a:lumMod val="75000"/>
                  </a:schemeClr>
                </a:solidFill>
              </a:rPr>
              <a:t>“автоелектрик”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. У 2006 році був призваний до лав української армії, демобілізувався  у званні </a:t>
            </a:r>
            <a:r>
              <a:rPr lang="uk-UA" sz="2400" b="1" i="1" dirty="0" err="1">
                <a:solidFill>
                  <a:schemeClr val="tx2">
                    <a:lumMod val="75000"/>
                  </a:schemeClr>
                </a:solidFill>
              </a:rPr>
              <a:t>“сержант”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. У 2014 році  мобілізований  для участі в антитерористичній операції на сході України. Перебував на </a:t>
            </a:r>
            <a:r>
              <a:rPr lang="uk-UA" sz="2400" b="1" i="1" dirty="0" err="1">
                <a:solidFill>
                  <a:schemeClr val="tx2">
                    <a:lumMod val="75000"/>
                  </a:schemeClr>
                </a:solidFill>
              </a:rPr>
              <a:t>блок-постах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 Донецької області та 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м. Маріуполі до квітня 2015 року.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9113" y="5589588"/>
            <a:ext cx="3714750" cy="8302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Козачок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Володимир Анатолійович</a:t>
            </a:r>
          </a:p>
        </p:txBody>
      </p:sp>
      <p:pic>
        <p:nvPicPr>
          <p:cNvPr id="4" name="Picture 2" descr="C:\Users\School\Desktop\Презентація\22.tif"/>
          <p:cNvPicPr>
            <a:picLocks noChangeAspect="1" noChangeArrowheads="1"/>
          </p:cNvPicPr>
          <p:nvPr/>
        </p:nvPicPr>
        <p:blipFill>
          <a:blip r:embed="rId3" cstate="print"/>
          <a:srcRect l="9499" t="6314" r="35882" b="37134"/>
          <a:stretch>
            <a:fillRect/>
          </a:stretch>
        </p:blipFill>
        <p:spPr bwMode="auto">
          <a:xfrm>
            <a:off x="3104655" y="287315"/>
            <a:ext cx="3634679" cy="5214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6288" y="146050"/>
            <a:ext cx="5357812" cy="64944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</a:rPr>
              <a:t>Козачок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</a:rPr>
              <a:t>Володимир Анатолійович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Козачок Володимир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народився 12 січня 1973 року 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с. </a:t>
            </a:r>
            <a:r>
              <a:rPr lang="uk-UA" sz="2400" b="1" i="1" dirty="0" err="1">
                <a:solidFill>
                  <a:schemeClr val="tx2">
                    <a:lumMod val="75000"/>
                  </a:schemeClr>
                </a:solidFill>
              </a:rPr>
              <a:t>Середовка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2400" b="1" i="1" dirty="0" err="1">
                <a:solidFill>
                  <a:schemeClr val="tx2">
                    <a:lumMod val="75000"/>
                  </a:schemeClr>
                </a:solidFill>
              </a:rPr>
              <a:t>Згурівського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району Київської області.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Середню освіту здобув у </a:t>
            </a:r>
            <a:r>
              <a:rPr lang="uk-UA" sz="2400" b="1" i="1" dirty="0" err="1">
                <a:solidFill>
                  <a:schemeClr val="tx2">
                    <a:lumMod val="75000"/>
                  </a:schemeClr>
                </a:solidFill>
              </a:rPr>
              <a:t>Гостролуцькій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середній школі.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З 1991-1993 проходив службу в ЗСУ. Після армії  навчався в педагогічному  університеті на факультеті </a:t>
            </a:r>
            <a:r>
              <a:rPr lang="uk-UA" sz="2400" b="1" i="1" dirty="0" err="1">
                <a:solidFill>
                  <a:schemeClr val="tx2">
                    <a:lumMod val="75000"/>
                  </a:schemeClr>
                </a:solidFill>
              </a:rPr>
              <a:t>“Психологія”</a:t>
            </a: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У зоні проведення антитерористичної  операції перебував з лютого 2015 до квітня 2016 року.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1775" y="5516563"/>
            <a:ext cx="4214813" cy="8302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Пархоменко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Андрій Вікторович</a:t>
            </a:r>
          </a:p>
        </p:txBody>
      </p:sp>
      <p:pic>
        <p:nvPicPr>
          <p:cNvPr id="5" name="Picture 2" descr="C:\Users\School\Desktop\Презентація\IMG_20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1928" r="18222"/>
          <a:stretch>
            <a:fillRect/>
          </a:stretch>
        </p:blipFill>
        <p:spPr>
          <a:xfrm>
            <a:off x="2816202" y="428603"/>
            <a:ext cx="4143404" cy="5000661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4563" y="714375"/>
            <a:ext cx="5357812" cy="464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</a:rPr>
              <a:t>Пархоменко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</a:rPr>
              <a:t>Андрій Вікторович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Пархоменко Андрій у зоні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проведення антитерористичної  операції перебував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з серпня 2014 до квітня 2015 року.  Був командиром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2 відділення 4 взводу 1 окремої стрілецької роти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2">
                    <a:lumMod val="75000"/>
                  </a:schemeClr>
                </a:solidFill>
              </a:rPr>
              <a:t> окремого стрілецького батальйону  військової частини 3066.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675" y="5661025"/>
            <a:ext cx="3714750" cy="8302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err="1">
                <a:solidFill>
                  <a:schemeClr val="tx2">
                    <a:lumMod val="75000"/>
                  </a:schemeClr>
                </a:solidFill>
              </a:rPr>
              <a:t>Попикін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Олексій Олексійович</a:t>
            </a:r>
          </a:p>
        </p:txBody>
      </p:sp>
      <p:pic>
        <p:nvPicPr>
          <p:cNvPr id="1026" name="Picture 2" descr="C:\Users\School\Desktop\Received\Photo0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3691" y="285728"/>
            <a:ext cx="3571918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-2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шаблон-2</Template>
  <TotalTime>594</TotalTime>
  <Words>327</Words>
  <Application>Microsoft Office PowerPoint</Application>
  <PresentationFormat>Экран (4:3)</PresentationFormat>
  <Paragraphs>45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шаблон-2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Моє село - найкраще місце на землі</dc:title>
  <dc:creator>School</dc:creator>
  <cp:lastModifiedBy>Admin</cp:lastModifiedBy>
  <cp:revision>70</cp:revision>
  <dcterms:created xsi:type="dcterms:W3CDTF">2016-09-29T10:45:13Z</dcterms:created>
  <dcterms:modified xsi:type="dcterms:W3CDTF">2018-02-28T18:22:11Z</dcterms:modified>
</cp:coreProperties>
</file>