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місце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Територіальний етап</c:v>
                </c:pt>
                <c:pt idx="2">
                  <c:v>Обласний етап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місце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Територіальний етап</c:v>
                </c:pt>
                <c:pt idx="2">
                  <c:v>Обласний етап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місце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Територіальний етап</c:v>
                </c:pt>
                <c:pt idx="2">
                  <c:v>Обласний етап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Учаснмиу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Територіальний етап</c:v>
                </c:pt>
                <c:pt idx="2">
                  <c:v>Обласний етап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932160"/>
        <c:axId val="73938048"/>
        <c:axId val="0"/>
      </c:bar3DChart>
      <c:catAx>
        <c:axId val="7393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73938048"/>
        <c:crosses val="autoZero"/>
        <c:auto val="1"/>
        <c:lblAlgn val="ctr"/>
        <c:lblOffset val="100"/>
        <c:noMultiLvlLbl val="0"/>
      </c:catAx>
      <c:valAx>
        <c:axId val="7393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932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611560" y="1484784"/>
            <a:ext cx="8382000" cy="38884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Всеукраїнський конкурс-захист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науково-дослідницьких робіт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 учнів-членів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 МАН (НТУ)</a:t>
            </a:r>
            <a:endParaRPr kumimoji="0" lang="uk-UA" sz="44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2021-2022 </a:t>
            </a:r>
            <a:r>
              <a:rPr lang="uk-UA" sz="32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н.р</a:t>
            </a:r>
            <a:r>
              <a:rPr lang="uk-UA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12" y="4693956"/>
            <a:ext cx="3757600" cy="21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2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4" y="-49154"/>
            <a:ext cx="9133723" cy="688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8899" y="135529"/>
            <a:ext cx="5904656" cy="1260431"/>
            <a:chOff x="3696" y="1490"/>
            <a:chExt cx="1363" cy="1800"/>
          </a:xfrm>
        </p:grpSpPr>
        <p:sp>
          <p:nvSpPr>
            <p:cNvPr id="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26" name="Picture 2" descr="C:\Users\admin\Downloads\FB_IMG_1649600106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08688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admin\Downloads\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/>
          <a:stretch/>
        </p:blipFill>
        <p:spPr bwMode="auto">
          <a:xfrm>
            <a:off x="5948943" y="1420769"/>
            <a:ext cx="2977670" cy="39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55575" y="145795"/>
            <a:ext cx="8382000" cy="14830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Територіальний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етап</a:t>
            </a:r>
            <a:endParaRPr kumimoji="0" lang="uk-UA" sz="36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0374" y="5840265"/>
            <a:ext cx="2599457" cy="829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FFFF00"/>
                </a:solidFill>
              </a:rPr>
              <a:t>Іванчихіна</a:t>
            </a:r>
            <a:r>
              <a:rPr lang="uk-UA" sz="2000" b="1" dirty="0" smtClean="0">
                <a:solidFill>
                  <a:srgbClr val="FFFF00"/>
                </a:solidFill>
              </a:rPr>
              <a:t> Марина,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r>
              <a:rPr lang="uk-UA" sz="2000" b="1" dirty="0" err="1" smtClean="0">
                <a:solidFill>
                  <a:srgbClr val="FFFF00"/>
                </a:solidFill>
              </a:rPr>
              <a:t>уч</a:t>
            </a:r>
            <a:r>
              <a:rPr lang="uk-UA" sz="2000" b="1" dirty="0" smtClean="0">
                <a:solidFill>
                  <a:srgbClr val="FFFF00"/>
                </a:solidFill>
              </a:rPr>
              <a:t>. 11 класу, І місце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57398" y="5425549"/>
            <a:ext cx="2487977" cy="829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FFFF00"/>
                </a:solidFill>
              </a:rPr>
              <a:t>Паскалова</a:t>
            </a:r>
            <a:r>
              <a:rPr lang="uk-UA" sz="2000" b="1" dirty="0" smtClean="0">
                <a:solidFill>
                  <a:srgbClr val="FFFF00"/>
                </a:solidFill>
              </a:rPr>
              <a:t> Ольга,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r>
              <a:rPr lang="uk-UA" sz="2000" b="1" dirty="0" err="1" smtClean="0">
                <a:solidFill>
                  <a:srgbClr val="FFFF00"/>
                </a:solidFill>
              </a:rPr>
              <a:t>уч</a:t>
            </a:r>
            <a:r>
              <a:rPr lang="uk-UA" sz="2000" b="1" dirty="0" smtClean="0">
                <a:solidFill>
                  <a:srgbClr val="FFFF00"/>
                </a:solidFill>
              </a:rPr>
              <a:t>. 9 класу, ІІІ місце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3768" y="2414880"/>
            <a:ext cx="2580878" cy="829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FFFF00"/>
                </a:solidFill>
              </a:rPr>
              <a:t>Гудь</a:t>
            </a:r>
            <a:r>
              <a:rPr lang="uk-UA" sz="2000" b="1" dirty="0" smtClean="0">
                <a:solidFill>
                  <a:srgbClr val="FFFF00"/>
                </a:solidFill>
              </a:rPr>
              <a:t> Владислав,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r>
              <a:rPr lang="uk-UA" sz="2000" b="1" dirty="0" err="1" smtClean="0">
                <a:solidFill>
                  <a:srgbClr val="FFFF00"/>
                </a:solidFill>
              </a:rPr>
              <a:t>уч</a:t>
            </a:r>
            <a:r>
              <a:rPr lang="uk-UA" sz="2000" b="1" dirty="0" smtClean="0">
                <a:solidFill>
                  <a:srgbClr val="FFFF00"/>
                </a:solidFill>
              </a:rPr>
              <a:t>. 9 класу, ІІ місце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2" b="1162"/>
          <a:stretch/>
        </p:blipFill>
        <p:spPr bwMode="auto">
          <a:xfrm>
            <a:off x="244327" y="1420769"/>
            <a:ext cx="2328193" cy="3375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293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" y="1"/>
            <a:ext cx="91350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408424" y="131644"/>
            <a:ext cx="5997023" cy="585651"/>
            <a:chOff x="3696" y="1490"/>
            <a:chExt cx="1363" cy="1800"/>
          </a:xfrm>
        </p:grpSpPr>
        <p:sp>
          <p:nvSpPr>
            <p:cNvPr id="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26" name="Picture 2" descr="C:\Users\admin\Downloads\FB_IMG_1649600106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55575" y="145795"/>
            <a:ext cx="838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Обласний етап</a:t>
            </a: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491" y="3743368"/>
            <a:ext cx="3027533" cy="1341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rgbClr val="FFFF00"/>
              </a:solidFill>
            </a:endParaRPr>
          </a:p>
          <a:p>
            <a:pPr algn="ctr"/>
            <a:endParaRPr lang="uk-UA" sz="2000" dirty="0">
              <a:solidFill>
                <a:srgbClr val="FFFF00"/>
              </a:solidFill>
            </a:endParaRPr>
          </a:p>
          <a:p>
            <a:pPr algn="ctr"/>
            <a:r>
              <a:rPr lang="uk-UA" sz="2000" dirty="0" err="1" smtClean="0">
                <a:solidFill>
                  <a:srgbClr val="FFFF00"/>
                </a:solidFill>
              </a:rPr>
              <a:t>Іванчихіна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smtClean="0">
                <a:solidFill>
                  <a:srgbClr val="FFFF00"/>
                </a:solidFill>
              </a:rPr>
              <a:t>Марина,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ІІ місце</a:t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dirty="0">
                <a:solidFill>
                  <a:srgbClr val="FFFF00"/>
                </a:solidFill>
              </a:rPr>
              <a:t>Секція «Фінанси, грошовий обіг, кредит»</a:t>
            </a:r>
            <a:endParaRPr lang="ru-RU" sz="2000" dirty="0">
              <a:solidFill>
                <a:srgbClr val="FFFF00"/>
              </a:solidFill>
            </a:endParaRPr>
          </a:p>
          <a:p>
            <a:pPr algn="ctr"/>
            <a:endParaRPr lang="uk-UA" sz="2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257" y="5733484"/>
            <a:ext cx="248797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rgbClr val="FFFF00"/>
                </a:solidFill>
              </a:rPr>
              <a:t>Паскалова</a:t>
            </a:r>
            <a:r>
              <a:rPr lang="uk-UA" sz="2000" dirty="0" smtClean="0">
                <a:solidFill>
                  <a:srgbClr val="FFFF00"/>
                </a:solidFill>
              </a:rPr>
              <a:t> Ольга,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Учасник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Секція «Психологія»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2" b="1162"/>
          <a:stretch/>
        </p:blipFill>
        <p:spPr bwMode="auto">
          <a:xfrm>
            <a:off x="6526125" y="873192"/>
            <a:ext cx="2328193" cy="3375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4139953" y="1561950"/>
            <a:ext cx="2664296" cy="1339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FFFF00"/>
                </a:solidFill>
              </a:rPr>
              <a:t>Гудь</a:t>
            </a:r>
            <a:r>
              <a:rPr lang="uk-UA" dirty="0" smtClean="0">
                <a:solidFill>
                  <a:srgbClr val="FFFF00"/>
                </a:solidFill>
              </a:rPr>
              <a:t> Владислав,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ІІ місце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Секція «Фінанси, грошовий обіг, кредит»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" name="Picture 2" descr="C:\Users\admin\Downloads\A9C55457-A924-4AF4-9D35-732017609B46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2492"/>
          <a:stretch/>
        </p:blipFill>
        <p:spPr bwMode="auto">
          <a:xfrm>
            <a:off x="4505842" y="3140968"/>
            <a:ext cx="2314262" cy="360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5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" y="0"/>
            <a:ext cx="9071604" cy="68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155575" y="145795"/>
            <a:ext cx="8382000" cy="17710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Результати участі </a:t>
            </a:r>
            <a:r>
              <a:rPr lang="uk-UA" sz="2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здобувачів освіти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26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Саф’янського</a:t>
            </a:r>
            <a:r>
              <a:rPr lang="uk-UA" sz="2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+mj-cs"/>
              </a:rPr>
              <a:t> ЗЗСО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2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</a:t>
            </a:r>
            <a:r>
              <a:rPr lang="uk-UA" sz="2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Всеукраїнському конкурсі-захисту </a:t>
            </a:r>
            <a:endParaRPr lang="uk-UA" sz="26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uk-UA" sz="2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науково-дослідницьких робіт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2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uk-UA" sz="2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учнів-членів МАН </a:t>
            </a:r>
            <a:r>
              <a:rPr lang="uk-UA" sz="2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(НТУ</a:t>
            </a:r>
            <a:r>
              <a:rPr lang="uk-UA" sz="2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) на 2021-2022 </a:t>
            </a:r>
            <a:r>
              <a:rPr lang="uk-UA" sz="26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н.р</a:t>
            </a:r>
            <a:r>
              <a:rPr lang="uk-UA" sz="2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.</a:t>
            </a:r>
            <a:endParaRPr lang="uk-UA" sz="26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6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2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87068161"/>
              </p:ext>
            </p:extLst>
          </p:nvPr>
        </p:nvGraphicFramePr>
        <p:xfrm>
          <a:off x="251520" y="1988840"/>
          <a:ext cx="8712967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447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99</Words>
  <Application>Microsoft Office PowerPoint</Application>
  <PresentationFormat>Экран (4:3)</PresentationFormat>
  <Paragraphs>211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2022-05-30T05:37:44Z</dcterms:created>
  <dcterms:modified xsi:type="dcterms:W3CDTF">2022-05-30T07:37:15Z</dcterms:modified>
</cp:coreProperties>
</file>