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3" r:id="rId3"/>
    <p:sldId id="295" r:id="rId4"/>
    <p:sldId id="293" r:id="rId5"/>
    <p:sldId id="277" r:id="rId6"/>
    <p:sldId id="294" r:id="rId7"/>
    <p:sldId id="296" r:id="rId8"/>
    <p:sldId id="297" r:id="rId9"/>
    <p:sldId id="281" r:id="rId10"/>
    <p:sldId id="298" r:id="rId11"/>
    <p:sldId id="299" r:id="rId12"/>
    <p:sldId id="300" r:id="rId13"/>
    <p:sldId id="301" r:id="rId14"/>
    <p:sldId id="288" r:id="rId15"/>
    <p:sldId id="262" r:id="rId16"/>
    <p:sldId id="303" r:id="rId17"/>
    <p:sldId id="30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4" autoAdjust="0"/>
    <p:restoredTop sz="94660"/>
  </p:normalViewPr>
  <p:slideViewPr>
    <p:cSldViewPr>
      <p:cViewPr varScale="1">
        <p:scale>
          <a:sx n="107" d="100"/>
          <a:sy n="107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32028-E130-4F52-8309-03F3F1056806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B8BE23D-BD93-4103-B8C2-A9E1B0B74F89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Дотримання принципів впливає на: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0A8A87C-C4FE-4E03-9265-72B2F51417A4}" type="parTrans" cxnId="{1888A54E-D80E-4B33-B8FE-97865215C54B}">
      <dgm:prSet/>
      <dgm:spPr/>
      <dgm:t>
        <a:bodyPr/>
        <a:lstStyle/>
        <a:p>
          <a:endParaRPr lang="ru-RU"/>
        </a:p>
      </dgm:t>
    </dgm:pt>
    <dgm:pt modelId="{94DFB307-F5E8-40E4-AC02-74EDFA7C101F}" type="sibTrans" cxnId="{1888A54E-D80E-4B33-B8FE-97865215C54B}">
      <dgm:prSet/>
      <dgm:spPr/>
      <dgm:t>
        <a:bodyPr/>
        <a:lstStyle/>
        <a:p>
          <a:endParaRPr lang="ru-RU"/>
        </a:p>
      </dgm:t>
    </dgm:pt>
    <dgm:pt modelId="{7036CE82-254A-46DF-B2EB-F14F945F21FE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Якість освіти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48F3243-B963-45A8-BAC4-6F236BBE842E}" type="parTrans" cxnId="{06B55336-7F84-4AAD-BB92-19833C71D9DA}">
      <dgm:prSet/>
      <dgm:spPr/>
      <dgm:t>
        <a:bodyPr/>
        <a:lstStyle/>
        <a:p>
          <a:endParaRPr lang="ru-RU"/>
        </a:p>
      </dgm:t>
    </dgm:pt>
    <dgm:pt modelId="{CAC2B65A-230E-4562-AA10-DEB7FA9E42F6}" type="sibTrans" cxnId="{06B55336-7F84-4AAD-BB92-19833C71D9DA}">
      <dgm:prSet/>
      <dgm:spPr/>
      <dgm:t>
        <a:bodyPr/>
        <a:lstStyle/>
        <a:p>
          <a:endParaRPr lang="ru-RU"/>
        </a:p>
      </dgm:t>
    </dgm:pt>
    <dgm:pt modelId="{0A58C046-F6AA-4235-BD23-3CDCB18D20EB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Формування таких цінностей як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3D7945D-FD08-4DAA-9F9C-BB9E742D20E3}" type="parTrans" cxnId="{C8CBA0F8-2D24-4ECA-A1A6-B5A1C1ED4ECC}">
      <dgm:prSet/>
      <dgm:spPr/>
      <dgm:t>
        <a:bodyPr/>
        <a:lstStyle/>
        <a:p>
          <a:endParaRPr lang="ru-RU"/>
        </a:p>
      </dgm:t>
    </dgm:pt>
    <dgm:pt modelId="{3512CBE5-CEB1-4E69-8641-63CE3546403E}" type="sibTrans" cxnId="{C8CBA0F8-2D24-4ECA-A1A6-B5A1C1ED4ECC}">
      <dgm:prSet/>
      <dgm:spPr/>
      <dgm:t>
        <a:bodyPr/>
        <a:lstStyle/>
        <a:p>
          <a:endParaRPr lang="ru-RU"/>
        </a:p>
      </dgm:t>
    </dgm:pt>
    <dgm:pt modelId="{9F23CE97-6E8C-4B97-973B-1C89215872C9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Чесність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EAE8232-BA62-4773-A0DA-00908F7ED448}" type="parTrans" cxnId="{3C5AB1BE-E842-40CA-8528-46DE9A86C408}">
      <dgm:prSet/>
      <dgm:spPr/>
      <dgm:t>
        <a:bodyPr/>
        <a:lstStyle/>
        <a:p>
          <a:endParaRPr lang="ru-RU"/>
        </a:p>
      </dgm:t>
    </dgm:pt>
    <dgm:pt modelId="{AF0816C6-7F41-4B75-A5C8-764E12F1199D}" type="sibTrans" cxnId="{3C5AB1BE-E842-40CA-8528-46DE9A86C408}">
      <dgm:prSet/>
      <dgm:spPr/>
      <dgm:t>
        <a:bodyPr/>
        <a:lstStyle/>
        <a:p>
          <a:endParaRPr lang="ru-RU"/>
        </a:p>
      </dgm:t>
    </dgm:pt>
    <dgm:pt modelId="{CABD32ED-4B11-4394-ADE5-935BAB72126B}">
      <dgm:prSet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Довіра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1404624-0917-4A41-BB68-7C9380CC30D7}" type="parTrans" cxnId="{00E6911E-2FE3-4001-AC5C-F937412BDABB}">
      <dgm:prSet/>
      <dgm:spPr/>
      <dgm:t>
        <a:bodyPr/>
        <a:lstStyle/>
        <a:p>
          <a:endParaRPr lang="ru-RU"/>
        </a:p>
      </dgm:t>
    </dgm:pt>
    <dgm:pt modelId="{E203E648-AAF6-466A-977D-60074379A478}" type="sibTrans" cxnId="{00E6911E-2FE3-4001-AC5C-F937412BDABB}">
      <dgm:prSet/>
      <dgm:spPr/>
      <dgm:t>
        <a:bodyPr/>
        <a:lstStyle/>
        <a:p>
          <a:endParaRPr lang="ru-RU"/>
        </a:p>
      </dgm:t>
    </dgm:pt>
    <dgm:pt modelId="{2CA0D938-A4AD-475C-9B22-48F1B806506A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Справедливість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674061C-BA7D-4AE9-8F2A-0665CF22AED1}" type="parTrans" cxnId="{EC45F4C2-3381-4A4A-BD53-3050BE528189}">
      <dgm:prSet/>
      <dgm:spPr/>
      <dgm:t>
        <a:bodyPr/>
        <a:lstStyle/>
        <a:p>
          <a:endParaRPr lang="ru-RU"/>
        </a:p>
      </dgm:t>
    </dgm:pt>
    <dgm:pt modelId="{23991AC1-7182-4471-9E54-395DB0DB1C2F}" type="sibTrans" cxnId="{EC45F4C2-3381-4A4A-BD53-3050BE528189}">
      <dgm:prSet/>
      <dgm:spPr/>
      <dgm:t>
        <a:bodyPr/>
        <a:lstStyle/>
        <a:p>
          <a:endParaRPr lang="ru-RU"/>
        </a:p>
      </dgm:t>
    </dgm:pt>
    <dgm:pt modelId="{2C149EB1-99AE-44D5-8623-F5892F773D87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Взаємодопомога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5E61541-13C8-4495-B411-A940DCDCE0E4}" type="parTrans" cxnId="{F916FCDE-8D75-4775-9375-769024DE8E12}">
      <dgm:prSet/>
      <dgm:spPr/>
      <dgm:t>
        <a:bodyPr/>
        <a:lstStyle/>
        <a:p>
          <a:endParaRPr lang="ru-RU"/>
        </a:p>
      </dgm:t>
    </dgm:pt>
    <dgm:pt modelId="{F8CE1311-6079-42A2-B824-34E1D10857C1}" type="sibTrans" cxnId="{F916FCDE-8D75-4775-9375-769024DE8E12}">
      <dgm:prSet/>
      <dgm:spPr/>
      <dgm:t>
        <a:bodyPr/>
        <a:lstStyle/>
        <a:p>
          <a:endParaRPr lang="ru-RU"/>
        </a:p>
      </dgm:t>
    </dgm:pt>
    <dgm:pt modelId="{6652A1AB-6EA6-4E55-B75A-228692A24BE2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Відповідальність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9C3E7CA-C2CA-4B9C-A7CF-3687A67D3FF1}" type="parTrans" cxnId="{187C6614-051A-4792-8502-8A5524116C1C}">
      <dgm:prSet/>
      <dgm:spPr/>
      <dgm:t>
        <a:bodyPr/>
        <a:lstStyle/>
        <a:p>
          <a:endParaRPr lang="ru-RU"/>
        </a:p>
      </dgm:t>
    </dgm:pt>
    <dgm:pt modelId="{A768B749-C416-4BDD-A636-7132A1DFF9B2}" type="sibTrans" cxnId="{187C6614-051A-4792-8502-8A5524116C1C}">
      <dgm:prSet/>
      <dgm:spPr/>
      <dgm:t>
        <a:bodyPr/>
        <a:lstStyle/>
        <a:p>
          <a:endParaRPr lang="ru-RU"/>
        </a:p>
      </dgm:t>
    </dgm:pt>
    <dgm:pt modelId="{1144795A-B057-416D-81D3-0333FD067669}" type="pres">
      <dgm:prSet presAssocID="{C6F32028-E130-4F52-8309-03F3F10568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B490C94-5D24-47E5-B474-1DC75E473A85}" type="pres">
      <dgm:prSet presAssocID="{7B8BE23D-BD93-4103-B8C2-A9E1B0B74F89}" presName="hierRoot1" presStyleCnt="0"/>
      <dgm:spPr/>
    </dgm:pt>
    <dgm:pt modelId="{D56E7660-4E12-4249-A645-C800B3C5E1B5}" type="pres">
      <dgm:prSet presAssocID="{7B8BE23D-BD93-4103-B8C2-A9E1B0B74F89}" presName="composite" presStyleCnt="0"/>
      <dgm:spPr/>
    </dgm:pt>
    <dgm:pt modelId="{B89D385B-22EC-4B18-8970-7ECA6BA75038}" type="pres">
      <dgm:prSet presAssocID="{7B8BE23D-BD93-4103-B8C2-A9E1B0B74F89}" presName="background" presStyleLbl="node0" presStyleIdx="0" presStyleCnt="1"/>
      <dgm:spPr/>
    </dgm:pt>
    <dgm:pt modelId="{5233CEBF-FA3B-43BB-92CF-EC48585A257F}" type="pres">
      <dgm:prSet presAssocID="{7B8BE23D-BD93-4103-B8C2-A9E1B0B74F89}" presName="text" presStyleLbl="fgAcc0" presStyleIdx="0" presStyleCnt="1" custScaleX="44576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5E521D2-7EE4-48B3-B3B8-DC9FF513FCF9}" type="pres">
      <dgm:prSet presAssocID="{7B8BE23D-BD93-4103-B8C2-A9E1B0B74F89}" presName="hierChild2" presStyleCnt="0"/>
      <dgm:spPr/>
    </dgm:pt>
    <dgm:pt modelId="{D192219E-CED9-4F94-A2DD-F9E2009AA486}" type="pres">
      <dgm:prSet presAssocID="{D48F3243-B963-45A8-BAC4-6F236BBE842E}" presName="Name10" presStyleLbl="parChTrans1D2" presStyleIdx="0" presStyleCnt="2"/>
      <dgm:spPr/>
      <dgm:t>
        <a:bodyPr/>
        <a:lstStyle/>
        <a:p>
          <a:endParaRPr lang="uk-UA"/>
        </a:p>
      </dgm:t>
    </dgm:pt>
    <dgm:pt modelId="{D4EEF008-1667-4364-A9E6-7644A821EE32}" type="pres">
      <dgm:prSet presAssocID="{7036CE82-254A-46DF-B2EB-F14F945F21FE}" presName="hierRoot2" presStyleCnt="0"/>
      <dgm:spPr/>
    </dgm:pt>
    <dgm:pt modelId="{9DF01E8D-54E4-4B7A-B7B4-B5A9854FC895}" type="pres">
      <dgm:prSet presAssocID="{7036CE82-254A-46DF-B2EB-F14F945F21FE}" presName="composite2" presStyleCnt="0"/>
      <dgm:spPr/>
    </dgm:pt>
    <dgm:pt modelId="{83781F1C-DF82-4970-9990-FECC97C9AB3B}" type="pres">
      <dgm:prSet presAssocID="{7036CE82-254A-46DF-B2EB-F14F945F21FE}" presName="background2" presStyleLbl="node2" presStyleIdx="0" presStyleCnt="2"/>
      <dgm:spPr/>
    </dgm:pt>
    <dgm:pt modelId="{D4554888-818A-4397-9DBF-86D0B2F2A15E}" type="pres">
      <dgm:prSet presAssocID="{7036CE82-254A-46DF-B2EB-F14F945F21FE}" presName="text2" presStyleLbl="fgAcc2" presStyleIdx="0" presStyleCnt="2" custScaleX="2222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CD13992-504D-47AF-B047-21DABFF7957C}" type="pres">
      <dgm:prSet presAssocID="{7036CE82-254A-46DF-B2EB-F14F945F21FE}" presName="hierChild3" presStyleCnt="0"/>
      <dgm:spPr/>
    </dgm:pt>
    <dgm:pt modelId="{402DC803-DC4C-45FF-AFBE-22FC0ED38C52}" type="pres">
      <dgm:prSet presAssocID="{03D7945D-FD08-4DAA-9F9C-BB9E742D20E3}" presName="Name10" presStyleLbl="parChTrans1D2" presStyleIdx="1" presStyleCnt="2"/>
      <dgm:spPr/>
      <dgm:t>
        <a:bodyPr/>
        <a:lstStyle/>
        <a:p>
          <a:endParaRPr lang="uk-UA"/>
        </a:p>
      </dgm:t>
    </dgm:pt>
    <dgm:pt modelId="{D6B7A006-F2E0-4BBD-884D-5C581A6FEA7B}" type="pres">
      <dgm:prSet presAssocID="{0A58C046-F6AA-4235-BD23-3CDCB18D20EB}" presName="hierRoot2" presStyleCnt="0"/>
      <dgm:spPr/>
    </dgm:pt>
    <dgm:pt modelId="{93326E85-2267-4A95-AFEE-7DCE70C0077D}" type="pres">
      <dgm:prSet presAssocID="{0A58C046-F6AA-4235-BD23-3CDCB18D20EB}" presName="composite2" presStyleCnt="0"/>
      <dgm:spPr/>
    </dgm:pt>
    <dgm:pt modelId="{271B6B96-80F7-4C7E-B8D5-0BD87ABD6B8C}" type="pres">
      <dgm:prSet presAssocID="{0A58C046-F6AA-4235-BD23-3CDCB18D20EB}" presName="background2" presStyleLbl="node2" presStyleIdx="1" presStyleCnt="2"/>
      <dgm:spPr/>
    </dgm:pt>
    <dgm:pt modelId="{4F22124F-56AA-4026-ABF2-64A51B8D0180}" type="pres">
      <dgm:prSet presAssocID="{0A58C046-F6AA-4235-BD23-3CDCB18D20EB}" presName="text2" presStyleLbl="fgAcc2" presStyleIdx="1" presStyleCnt="2" custScaleX="234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23BA9D-AC5E-4FC2-BA59-222327B5A7E0}" type="pres">
      <dgm:prSet presAssocID="{0A58C046-F6AA-4235-BD23-3CDCB18D20EB}" presName="hierChild3" presStyleCnt="0"/>
      <dgm:spPr/>
    </dgm:pt>
    <dgm:pt modelId="{E6082E36-82EE-4532-B60F-1A8868332A15}" type="pres">
      <dgm:prSet presAssocID="{AEAE8232-BA62-4773-A0DA-00908F7ED448}" presName="Name17" presStyleLbl="parChTrans1D3" presStyleIdx="0" presStyleCnt="5"/>
      <dgm:spPr/>
      <dgm:t>
        <a:bodyPr/>
        <a:lstStyle/>
        <a:p>
          <a:endParaRPr lang="uk-UA"/>
        </a:p>
      </dgm:t>
    </dgm:pt>
    <dgm:pt modelId="{FF18F463-35E3-4315-8A69-B8DBBD48A62E}" type="pres">
      <dgm:prSet presAssocID="{9F23CE97-6E8C-4B97-973B-1C89215872C9}" presName="hierRoot3" presStyleCnt="0"/>
      <dgm:spPr/>
    </dgm:pt>
    <dgm:pt modelId="{7C7E7DFA-4837-4281-ACAB-77D28EA6D6C6}" type="pres">
      <dgm:prSet presAssocID="{9F23CE97-6E8C-4B97-973B-1C89215872C9}" presName="composite3" presStyleCnt="0"/>
      <dgm:spPr/>
    </dgm:pt>
    <dgm:pt modelId="{1E1DD589-857E-476C-80C3-CAB95C9B4629}" type="pres">
      <dgm:prSet presAssocID="{9F23CE97-6E8C-4B97-973B-1C89215872C9}" presName="background3" presStyleLbl="node3" presStyleIdx="0" presStyleCnt="5"/>
      <dgm:spPr/>
    </dgm:pt>
    <dgm:pt modelId="{CC68F0FB-5178-4E0D-B751-7D3F241641FC}" type="pres">
      <dgm:prSet presAssocID="{9F23CE97-6E8C-4B97-973B-1C89215872C9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65F5779-6539-4E71-A2BC-34FBE1C395E4}" type="pres">
      <dgm:prSet presAssocID="{9F23CE97-6E8C-4B97-973B-1C89215872C9}" presName="hierChild4" presStyleCnt="0"/>
      <dgm:spPr/>
    </dgm:pt>
    <dgm:pt modelId="{ADB9FC3E-82BF-469D-A289-74F35AE82F38}" type="pres">
      <dgm:prSet presAssocID="{91404624-0917-4A41-BB68-7C9380CC30D7}" presName="Name17" presStyleLbl="parChTrans1D3" presStyleIdx="1" presStyleCnt="5"/>
      <dgm:spPr/>
      <dgm:t>
        <a:bodyPr/>
        <a:lstStyle/>
        <a:p>
          <a:endParaRPr lang="uk-UA"/>
        </a:p>
      </dgm:t>
    </dgm:pt>
    <dgm:pt modelId="{2510534C-7812-4B6F-A51A-A3A463E40395}" type="pres">
      <dgm:prSet presAssocID="{CABD32ED-4B11-4394-ADE5-935BAB72126B}" presName="hierRoot3" presStyleCnt="0"/>
      <dgm:spPr/>
    </dgm:pt>
    <dgm:pt modelId="{7ADDFCFC-8B1D-4B26-A2C0-1368C4CA1473}" type="pres">
      <dgm:prSet presAssocID="{CABD32ED-4B11-4394-ADE5-935BAB72126B}" presName="composite3" presStyleCnt="0"/>
      <dgm:spPr/>
    </dgm:pt>
    <dgm:pt modelId="{79962561-8D97-4327-9726-A21007E66C75}" type="pres">
      <dgm:prSet presAssocID="{CABD32ED-4B11-4394-ADE5-935BAB72126B}" presName="background3" presStyleLbl="node3" presStyleIdx="1" presStyleCnt="5"/>
      <dgm:spPr/>
    </dgm:pt>
    <dgm:pt modelId="{54A83F5B-B151-4C0B-90D7-999FF2CE6E4B}" type="pres">
      <dgm:prSet presAssocID="{CABD32ED-4B11-4394-ADE5-935BAB72126B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69D42C1-152C-4A77-89CE-72901B868803}" type="pres">
      <dgm:prSet presAssocID="{CABD32ED-4B11-4394-ADE5-935BAB72126B}" presName="hierChild4" presStyleCnt="0"/>
      <dgm:spPr/>
    </dgm:pt>
    <dgm:pt modelId="{4A9B3F9D-A221-4D9A-BE59-C8492BBD770E}" type="pres">
      <dgm:prSet presAssocID="{7674061C-BA7D-4AE9-8F2A-0665CF22AED1}" presName="Name17" presStyleLbl="parChTrans1D3" presStyleIdx="2" presStyleCnt="5"/>
      <dgm:spPr/>
      <dgm:t>
        <a:bodyPr/>
        <a:lstStyle/>
        <a:p>
          <a:endParaRPr lang="uk-UA"/>
        </a:p>
      </dgm:t>
    </dgm:pt>
    <dgm:pt modelId="{C2C24FC5-3B4C-49F7-A5BF-AD795CB3BBFB}" type="pres">
      <dgm:prSet presAssocID="{2CA0D938-A4AD-475C-9B22-48F1B806506A}" presName="hierRoot3" presStyleCnt="0"/>
      <dgm:spPr/>
    </dgm:pt>
    <dgm:pt modelId="{40AA9472-6B35-416B-9E29-33705683D08E}" type="pres">
      <dgm:prSet presAssocID="{2CA0D938-A4AD-475C-9B22-48F1B806506A}" presName="composite3" presStyleCnt="0"/>
      <dgm:spPr/>
    </dgm:pt>
    <dgm:pt modelId="{C26DBE24-304E-45CF-9679-75912AA5D3A5}" type="pres">
      <dgm:prSet presAssocID="{2CA0D938-A4AD-475C-9B22-48F1B806506A}" presName="background3" presStyleLbl="node3" presStyleIdx="2" presStyleCnt="5"/>
      <dgm:spPr/>
    </dgm:pt>
    <dgm:pt modelId="{2CC98C3F-8869-4F06-88FD-B560E4FEFE4D}" type="pres">
      <dgm:prSet presAssocID="{2CA0D938-A4AD-475C-9B22-48F1B806506A}" presName="text3" presStyleLbl="fgAcc3" presStyleIdx="2" presStyleCnt="5" custScaleX="1115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06B65CC-8F67-4F76-964A-E7FD8DEE03BC}" type="pres">
      <dgm:prSet presAssocID="{2CA0D938-A4AD-475C-9B22-48F1B806506A}" presName="hierChild4" presStyleCnt="0"/>
      <dgm:spPr/>
    </dgm:pt>
    <dgm:pt modelId="{89E1FE52-48BE-417A-92AF-2C4DAB53F579}" type="pres">
      <dgm:prSet presAssocID="{B5E61541-13C8-4495-B411-A940DCDCE0E4}" presName="Name17" presStyleLbl="parChTrans1D3" presStyleIdx="3" presStyleCnt="5"/>
      <dgm:spPr/>
      <dgm:t>
        <a:bodyPr/>
        <a:lstStyle/>
        <a:p>
          <a:endParaRPr lang="uk-UA"/>
        </a:p>
      </dgm:t>
    </dgm:pt>
    <dgm:pt modelId="{BE1B23D6-A1B2-410E-9EDC-29D740A423B4}" type="pres">
      <dgm:prSet presAssocID="{2C149EB1-99AE-44D5-8623-F5892F773D87}" presName="hierRoot3" presStyleCnt="0"/>
      <dgm:spPr/>
    </dgm:pt>
    <dgm:pt modelId="{0BB74266-DAD3-4288-93B4-A306B51D9D90}" type="pres">
      <dgm:prSet presAssocID="{2C149EB1-99AE-44D5-8623-F5892F773D87}" presName="composite3" presStyleCnt="0"/>
      <dgm:spPr/>
    </dgm:pt>
    <dgm:pt modelId="{8E3519C4-A000-453B-89CF-EB9DFBC61A23}" type="pres">
      <dgm:prSet presAssocID="{2C149EB1-99AE-44D5-8623-F5892F773D87}" presName="background3" presStyleLbl="node3" presStyleIdx="3" presStyleCnt="5"/>
      <dgm:spPr/>
    </dgm:pt>
    <dgm:pt modelId="{C799F61B-9511-463A-A47B-16A17300EE1D}" type="pres">
      <dgm:prSet presAssocID="{2C149EB1-99AE-44D5-8623-F5892F773D87}" presName="text3" presStyleLbl="fgAcc3" presStyleIdx="3" presStyleCnt="5" custScaleX="11883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9AE8DD4-3EA2-45CD-B151-EC4E0371318D}" type="pres">
      <dgm:prSet presAssocID="{2C149EB1-99AE-44D5-8623-F5892F773D87}" presName="hierChild4" presStyleCnt="0"/>
      <dgm:spPr/>
    </dgm:pt>
    <dgm:pt modelId="{D31BF7F6-31C7-45F5-9771-EB33771EC857}" type="pres">
      <dgm:prSet presAssocID="{69C3E7CA-C2CA-4B9C-A7CF-3687A67D3FF1}" presName="Name17" presStyleLbl="parChTrans1D3" presStyleIdx="4" presStyleCnt="5"/>
      <dgm:spPr/>
      <dgm:t>
        <a:bodyPr/>
        <a:lstStyle/>
        <a:p>
          <a:endParaRPr lang="uk-UA"/>
        </a:p>
      </dgm:t>
    </dgm:pt>
    <dgm:pt modelId="{13F3CAC3-3F20-4DCC-A5A7-723D5DC1539F}" type="pres">
      <dgm:prSet presAssocID="{6652A1AB-6EA6-4E55-B75A-228692A24BE2}" presName="hierRoot3" presStyleCnt="0"/>
      <dgm:spPr/>
    </dgm:pt>
    <dgm:pt modelId="{E6F3B9C3-5205-444F-AEF3-27268C82EC07}" type="pres">
      <dgm:prSet presAssocID="{6652A1AB-6EA6-4E55-B75A-228692A24BE2}" presName="composite3" presStyleCnt="0"/>
      <dgm:spPr/>
    </dgm:pt>
    <dgm:pt modelId="{B7508F3B-B45A-4536-BF59-B42268117615}" type="pres">
      <dgm:prSet presAssocID="{6652A1AB-6EA6-4E55-B75A-228692A24BE2}" presName="background3" presStyleLbl="node3" presStyleIdx="4" presStyleCnt="5"/>
      <dgm:spPr/>
    </dgm:pt>
    <dgm:pt modelId="{EE05503B-32CF-4044-A9BC-ACDA23103E4F}" type="pres">
      <dgm:prSet presAssocID="{6652A1AB-6EA6-4E55-B75A-228692A24BE2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5D9809B-3C17-4C10-BCE7-1FC5C455BA75}" type="pres">
      <dgm:prSet presAssocID="{6652A1AB-6EA6-4E55-B75A-228692A24BE2}" presName="hierChild4" presStyleCnt="0"/>
      <dgm:spPr/>
    </dgm:pt>
  </dgm:ptLst>
  <dgm:cxnLst>
    <dgm:cxn modelId="{63224043-08F2-4AB4-918F-8EE6896428C2}" type="presOf" srcId="{2CA0D938-A4AD-475C-9B22-48F1B806506A}" destId="{2CC98C3F-8869-4F06-88FD-B560E4FEFE4D}" srcOrd="0" destOrd="0" presId="urn:microsoft.com/office/officeart/2005/8/layout/hierarchy1"/>
    <dgm:cxn modelId="{E18478D3-3A7B-4BA8-88FF-2A3ED78FC84E}" type="presOf" srcId="{9F23CE97-6E8C-4B97-973B-1C89215872C9}" destId="{CC68F0FB-5178-4E0D-B751-7D3F241641FC}" srcOrd="0" destOrd="0" presId="urn:microsoft.com/office/officeart/2005/8/layout/hierarchy1"/>
    <dgm:cxn modelId="{BA3BD40F-55AB-42E3-BCE3-82FECAF9E5F3}" type="presOf" srcId="{03D7945D-FD08-4DAA-9F9C-BB9E742D20E3}" destId="{402DC803-DC4C-45FF-AFBE-22FC0ED38C52}" srcOrd="0" destOrd="0" presId="urn:microsoft.com/office/officeart/2005/8/layout/hierarchy1"/>
    <dgm:cxn modelId="{F916FCDE-8D75-4775-9375-769024DE8E12}" srcId="{0A58C046-F6AA-4235-BD23-3CDCB18D20EB}" destId="{2C149EB1-99AE-44D5-8623-F5892F773D87}" srcOrd="3" destOrd="0" parTransId="{B5E61541-13C8-4495-B411-A940DCDCE0E4}" sibTransId="{F8CE1311-6079-42A2-B824-34E1D10857C1}"/>
    <dgm:cxn modelId="{54FCA11A-82F6-4332-97AA-4AD74EE27377}" type="presOf" srcId="{B5E61541-13C8-4495-B411-A940DCDCE0E4}" destId="{89E1FE52-48BE-417A-92AF-2C4DAB53F579}" srcOrd="0" destOrd="0" presId="urn:microsoft.com/office/officeart/2005/8/layout/hierarchy1"/>
    <dgm:cxn modelId="{EC45F4C2-3381-4A4A-BD53-3050BE528189}" srcId="{0A58C046-F6AA-4235-BD23-3CDCB18D20EB}" destId="{2CA0D938-A4AD-475C-9B22-48F1B806506A}" srcOrd="2" destOrd="0" parTransId="{7674061C-BA7D-4AE9-8F2A-0665CF22AED1}" sibTransId="{23991AC1-7182-4471-9E54-395DB0DB1C2F}"/>
    <dgm:cxn modelId="{CDCEDDE4-1476-4D6B-A9F2-1B18FFCDA7EF}" type="presOf" srcId="{69C3E7CA-C2CA-4B9C-A7CF-3687A67D3FF1}" destId="{D31BF7F6-31C7-45F5-9771-EB33771EC857}" srcOrd="0" destOrd="0" presId="urn:microsoft.com/office/officeart/2005/8/layout/hierarchy1"/>
    <dgm:cxn modelId="{0AC0C8CB-2516-4138-A5C0-384502F66085}" type="presOf" srcId="{AEAE8232-BA62-4773-A0DA-00908F7ED448}" destId="{E6082E36-82EE-4532-B60F-1A8868332A15}" srcOrd="0" destOrd="0" presId="urn:microsoft.com/office/officeart/2005/8/layout/hierarchy1"/>
    <dgm:cxn modelId="{C9DC8A0E-0435-4C1B-9338-6F93878D253F}" type="presOf" srcId="{C6F32028-E130-4F52-8309-03F3F1056806}" destId="{1144795A-B057-416D-81D3-0333FD067669}" srcOrd="0" destOrd="0" presId="urn:microsoft.com/office/officeart/2005/8/layout/hierarchy1"/>
    <dgm:cxn modelId="{A952B4C6-0317-4B0C-913D-B0A50A439BC7}" type="presOf" srcId="{0A58C046-F6AA-4235-BD23-3CDCB18D20EB}" destId="{4F22124F-56AA-4026-ABF2-64A51B8D0180}" srcOrd="0" destOrd="0" presId="urn:microsoft.com/office/officeart/2005/8/layout/hierarchy1"/>
    <dgm:cxn modelId="{C8CBA0F8-2D24-4ECA-A1A6-B5A1C1ED4ECC}" srcId="{7B8BE23D-BD93-4103-B8C2-A9E1B0B74F89}" destId="{0A58C046-F6AA-4235-BD23-3CDCB18D20EB}" srcOrd="1" destOrd="0" parTransId="{03D7945D-FD08-4DAA-9F9C-BB9E742D20E3}" sibTransId="{3512CBE5-CEB1-4E69-8641-63CE3546403E}"/>
    <dgm:cxn modelId="{1888A54E-D80E-4B33-B8FE-97865215C54B}" srcId="{C6F32028-E130-4F52-8309-03F3F1056806}" destId="{7B8BE23D-BD93-4103-B8C2-A9E1B0B74F89}" srcOrd="0" destOrd="0" parTransId="{20A8A87C-C4FE-4E03-9265-72B2F51417A4}" sibTransId="{94DFB307-F5E8-40E4-AC02-74EDFA7C101F}"/>
    <dgm:cxn modelId="{2866CA0F-F987-43D7-B483-2B17C815FBF6}" type="presOf" srcId="{CABD32ED-4B11-4394-ADE5-935BAB72126B}" destId="{54A83F5B-B151-4C0B-90D7-999FF2CE6E4B}" srcOrd="0" destOrd="0" presId="urn:microsoft.com/office/officeart/2005/8/layout/hierarchy1"/>
    <dgm:cxn modelId="{06B55336-7F84-4AAD-BB92-19833C71D9DA}" srcId="{7B8BE23D-BD93-4103-B8C2-A9E1B0B74F89}" destId="{7036CE82-254A-46DF-B2EB-F14F945F21FE}" srcOrd="0" destOrd="0" parTransId="{D48F3243-B963-45A8-BAC4-6F236BBE842E}" sibTransId="{CAC2B65A-230E-4562-AA10-DEB7FA9E42F6}"/>
    <dgm:cxn modelId="{3C5AB1BE-E842-40CA-8528-46DE9A86C408}" srcId="{0A58C046-F6AA-4235-BD23-3CDCB18D20EB}" destId="{9F23CE97-6E8C-4B97-973B-1C89215872C9}" srcOrd="0" destOrd="0" parTransId="{AEAE8232-BA62-4773-A0DA-00908F7ED448}" sibTransId="{AF0816C6-7F41-4B75-A5C8-764E12F1199D}"/>
    <dgm:cxn modelId="{A5A02CB7-9875-4DAA-8AB3-9A79945281DF}" type="presOf" srcId="{6652A1AB-6EA6-4E55-B75A-228692A24BE2}" destId="{EE05503B-32CF-4044-A9BC-ACDA23103E4F}" srcOrd="0" destOrd="0" presId="urn:microsoft.com/office/officeart/2005/8/layout/hierarchy1"/>
    <dgm:cxn modelId="{1F9CDBE5-EBC3-4FF7-A8EE-3DEDC2A07625}" type="presOf" srcId="{7036CE82-254A-46DF-B2EB-F14F945F21FE}" destId="{D4554888-818A-4397-9DBF-86D0B2F2A15E}" srcOrd="0" destOrd="0" presId="urn:microsoft.com/office/officeart/2005/8/layout/hierarchy1"/>
    <dgm:cxn modelId="{9719C053-134B-426A-B2B6-A0502000726F}" type="presOf" srcId="{D48F3243-B963-45A8-BAC4-6F236BBE842E}" destId="{D192219E-CED9-4F94-A2DD-F9E2009AA486}" srcOrd="0" destOrd="0" presId="urn:microsoft.com/office/officeart/2005/8/layout/hierarchy1"/>
    <dgm:cxn modelId="{E1D9EF53-D4FB-48C5-8114-EA90B1ED9189}" type="presOf" srcId="{7B8BE23D-BD93-4103-B8C2-A9E1B0B74F89}" destId="{5233CEBF-FA3B-43BB-92CF-EC48585A257F}" srcOrd="0" destOrd="0" presId="urn:microsoft.com/office/officeart/2005/8/layout/hierarchy1"/>
    <dgm:cxn modelId="{187C6614-051A-4792-8502-8A5524116C1C}" srcId="{0A58C046-F6AA-4235-BD23-3CDCB18D20EB}" destId="{6652A1AB-6EA6-4E55-B75A-228692A24BE2}" srcOrd="4" destOrd="0" parTransId="{69C3E7CA-C2CA-4B9C-A7CF-3687A67D3FF1}" sibTransId="{A768B749-C416-4BDD-A636-7132A1DFF9B2}"/>
    <dgm:cxn modelId="{9A513AFE-24CD-4C46-B6DF-C406B2EA76D5}" type="presOf" srcId="{7674061C-BA7D-4AE9-8F2A-0665CF22AED1}" destId="{4A9B3F9D-A221-4D9A-BE59-C8492BBD770E}" srcOrd="0" destOrd="0" presId="urn:microsoft.com/office/officeart/2005/8/layout/hierarchy1"/>
    <dgm:cxn modelId="{00E6911E-2FE3-4001-AC5C-F937412BDABB}" srcId="{0A58C046-F6AA-4235-BD23-3CDCB18D20EB}" destId="{CABD32ED-4B11-4394-ADE5-935BAB72126B}" srcOrd="1" destOrd="0" parTransId="{91404624-0917-4A41-BB68-7C9380CC30D7}" sibTransId="{E203E648-AAF6-466A-977D-60074379A478}"/>
    <dgm:cxn modelId="{DF67C1FC-3E76-4E06-98A8-AE978163AE8D}" type="presOf" srcId="{2C149EB1-99AE-44D5-8623-F5892F773D87}" destId="{C799F61B-9511-463A-A47B-16A17300EE1D}" srcOrd="0" destOrd="0" presId="urn:microsoft.com/office/officeart/2005/8/layout/hierarchy1"/>
    <dgm:cxn modelId="{E98424E8-C3A7-4E0C-9F5C-BC0009795D1B}" type="presOf" srcId="{91404624-0917-4A41-BB68-7C9380CC30D7}" destId="{ADB9FC3E-82BF-469D-A289-74F35AE82F38}" srcOrd="0" destOrd="0" presId="urn:microsoft.com/office/officeart/2005/8/layout/hierarchy1"/>
    <dgm:cxn modelId="{B5D792FD-9808-4E65-AE42-09B935937C3A}" type="presParOf" srcId="{1144795A-B057-416D-81D3-0333FD067669}" destId="{9B490C94-5D24-47E5-B474-1DC75E473A85}" srcOrd="0" destOrd="0" presId="urn:microsoft.com/office/officeart/2005/8/layout/hierarchy1"/>
    <dgm:cxn modelId="{51D38F20-2A4D-4754-9D11-D98FC88FB34A}" type="presParOf" srcId="{9B490C94-5D24-47E5-B474-1DC75E473A85}" destId="{D56E7660-4E12-4249-A645-C800B3C5E1B5}" srcOrd="0" destOrd="0" presId="urn:microsoft.com/office/officeart/2005/8/layout/hierarchy1"/>
    <dgm:cxn modelId="{D7B26742-7051-44A3-B756-82BFB66A7CE1}" type="presParOf" srcId="{D56E7660-4E12-4249-A645-C800B3C5E1B5}" destId="{B89D385B-22EC-4B18-8970-7ECA6BA75038}" srcOrd="0" destOrd="0" presId="urn:microsoft.com/office/officeart/2005/8/layout/hierarchy1"/>
    <dgm:cxn modelId="{17EB57C6-F009-4B6D-96EA-A19694C6576C}" type="presParOf" srcId="{D56E7660-4E12-4249-A645-C800B3C5E1B5}" destId="{5233CEBF-FA3B-43BB-92CF-EC48585A257F}" srcOrd="1" destOrd="0" presId="urn:microsoft.com/office/officeart/2005/8/layout/hierarchy1"/>
    <dgm:cxn modelId="{DE7C9E8B-079A-41A1-9F21-10A9CC373A27}" type="presParOf" srcId="{9B490C94-5D24-47E5-B474-1DC75E473A85}" destId="{C5E521D2-7EE4-48B3-B3B8-DC9FF513FCF9}" srcOrd="1" destOrd="0" presId="urn:microsoft.com/office/officeart/2005/8/layout/hierarchy1"/>
    <dgm:cxn modelId="{212404DC-08B7-44A2-B1F1-ED1D488D5B90}" type="presParOf" srcId="{C5E521D2-7EE4-48B3-B3B8-DC9FF513FCF9}" destId="{D192219E-CED9-4F94-A2DD-F9E2009AA486}" srcOrd="0" destOrd="0" presId="urn:microsoft.com/office/officeart/2005/8/layout/hierarchy1"/>
    <dgm:cxn modelId="{1D314243-B8D6-46C0-B3E4-EDCC3A3AC5D2}" type="presParOf" srcId="{C5E521D2-7EE4-48B3-B3B8-DC9FF513FCF9}" destId="{D4EEF008-1667-4364-A9E6-7644A821EE32}" srcOrd="1" destOrd="0" presId="urn:microsoft.com/office/officeart/2005/8/layout/hierarchy1"/>
    <dgm:cxn modelId="{0A643B25-525C-47C6-805A-60241096807B}" type="presParOf" srcId="{D4EEF008-1667-4364-A9E6-7644A821EE32}" destId="{9DF01E8D-54E4-4B7A-B7B4-B5A9854FC895}" srcOrd="0" destOrd="0" presId="urn:microsoft.com/office/officeart/2005/8/layout/hierarchy1"/>
    <dgm:cxn modelId="{844FACE0-7604-4AC4-8734-6A686D2C45A0}" type="presParOf" srcId="{9DF01E8D-54E4-4B7A-B7B4-B5A9854FC895}" destId="{83781F1C-DF82-4970-9990-FECC97C9AB3B}" srcOrd="0" destOrd="0" presId="urn:microsoft.com/office/officeart/2005/8/layout/hierarchy1"/>
    <dgm:cxn modelId="{51AF9707-CE36-42B7-919C-C124DCFB9368}" type="presParOf" srcId="{9DF01E8D-54E4-4B7A-B7B4-B5A9854FC895}" destId="{D4554888-818A-4397-9DBF-86D0B2F2A15E}" srcOrd="1" destOrd="0" presId="urn:microsoft.com/office/officeart/2005/8/layout/hierarchy1"/>
    <dgm:cxn modelId="{37EF66BC-0318-4230-BFA9-9DDBA097E825}" type="presParOf" srcId="{D4EEF008-1667-4364-A9E6-7644A821EE32}" destId="{ECD13992-504D-47AF-B047-21DABFF7957C}" srcOrd="1" destOrd="0" presId="urn:microsoft.com/office/officeart/2005/8/layout/hierarchy1"/>
    <dgm:cxn modelId="{AF24231A-A399-46B1-9BEE-80F83B5E9E07}" type="presParOf" srcId="{C5E521D2-7EE4-48B3-B3B8-DC9FF513FCF9}" destId="{402DC803-DC4C-45FF-AFBE-22FC0ED38C52}" srcOrd="2" destOrd="0" presId="urn:microsoft.com/office/officeart/2005/8/layout/hierarchy1"/>
    <dgm:cxn modelId="{BC48EFF6-5529-403C-AAC3-F67AF6A51C9C}" type="presParOf" srcId="{C5E521D2-7EE4-48B3-B3B8-DC9FF513FCF9}" destId="{D6B7A006-F2E0-4BBD-884D-5C581A6FEA7B}" srcOrd="3" destOrd="0" presId="urn:microsoft.com/office/officeart/2005/8/layout/hierarchy1"/>
    <dgm:cxn modelId="{87C5B5FC-BA3A-4EED-8063-C5C18A2E533B}" type="presParOf" srcId="{D6B7A006-F2E0-4BBD-884D-5C581A6FEA7B}" destId="{93326E85-2267-4A95-AFEE-7DCE70C0077D}" srcOrd="0" destOrd="0" presId="urn:microsoft.com/office/officeart/2005/8/layout/hierarchy1"/>
    <dgm:cxn modelId="{3EEBC83A-6B09-4E8D-B97B-F5DBDE713A29}" type="presParOf" srcId="{93326E85-2267-4A95-AFEE-7DCE70C0077D}" destId="{271B6B96-80F7-4C7E-B8D5-0BD87ABD6B8C}" srcOrd="0" destOrd="0" presId="urn:microsoft.com/office/officeart/2005/8/layout/hierarchy1"/>
    <dgm:cxn modelId="{C909C8F7-A22B-43C2-B2F0-9802556010BF}" type="presParOf" srcId="{93326E85-2267-4A95-AFEE-7DCE70C0077D}" destId="{4F22124F-56AA-4026-ABF2-64A51B8D0180}" srcOrd="1" destOrd="0" presId="urn:microsoft.com/office/officeart/2005/8/layout/hierarchy1"/>
    <dgm:cxn modelId="{BED6DBA8-3478-4E2A-9DDE-A2F569850A0E}" type="presParOf" srcId="{D6B7A006-F2E0-4BBD-884D-5C581A6FEA7B}" destId="{6523BA9D-AC5E-4FC2-BA59-222327B5A7E0}" srcOrd="1" destOrd="0" presId="urn:microsoft.com/office/officeart/2005/8/layout/hierarchy1"/>
    <dgm:cxn modelId="{8F90A260-6470-40C6-94B3-99F7996888B3}" type="presParOf" srcId="{6523BA9D-AC5E-4FC2-BA59-222327B5A7E0}" destId="{E6082E36-82EE-4532-B60F-1A8868332A15}" srcOrd="0" destOrd="0" presId="urn:microsoft.com/office/officeart/2005/8/layout/hierarchy1"/>
    <dgm:cxn modelId="{9DA3C5D5-FE54-4B99-82EC-4365F3E1B445}" type="presParOf" srcId="{6523BA9D-AC5E-4FC2-BA59-222327B5A7E0}" destId="{FF18F463-35E3-4315-8A69-B8DBBD48A62E}" srcOrd="1" destOrd="0" presId="urn:microsoft.com/office/officeart/2005/8/layout/hierarchy1"/>
    <dgm:cxn modelId="{A9FEAC59-EE8C-43AA-9A8D-48F16E3AF5EA}" type="presParOf" srcId="{FF18F463-35E3-4315-8A69-B8DBBD48A62E}" destId="{7C7E7DFA-4837-4281-ACAB-77D28EA6D6C6}" srcOrd="0" destOrd="0" presId="urn:microsoft.com/office/officeart/2005/8/layout/hierarchy1"/>
    <dgm:cxn modelId="{E1D1397A-6730-4402-BB7D-40763E1E7B5D}" type="presParOf" srcId="{7C7E7DFA-4837-4281-ACAB-77D28EA6D6C6}" destId="{1E1DD589-857E-476C-80C3-CAB95C9B4629}" srcOrd="0" destOrd="0" presId="urn:microsoft.com/office/officeart/2005/8/layout/hierarchy1"/>
    <dgm:cxn modelId="{F3BCB448-A1A8-446E-8C51-65503AF7AE61}" type="presParOf" srcId="{7C7E7DFA-4837-4281-ACAB-77D28EA6D6C6}" destId="{CC68F0FB-5178-4E0D-B751-7D3F241641FC}" srcOrd="1" destOrd="0" presId="urn:microsoft.com/office/officeart/2005/8/layout/hierarchy1"/>
    <dgm:cxn modelId="{A27AB75A-3876-4BBE-AA6A-38B5CFF399C5}" type="presParOf" srcId="{FF18F463-35E3-4315-8A69-B8DBBD48A62E}" destId="{765F5779-6539-4E71-A2BC-34FBE1C395E4}" srcOrd="1" destOrd="0" presId="urn:microsoft.com/office/officeart/2005/8/layout/hierarchy1"/>
    <dgm:cxn modelId="{11E94789-9DCF-4902-8E7D-36D977EA34C5}" type="presParOf" srcId="{6523BA9D-AC5E-4FC2-BA59-222327B5A7E0}" destId="{ADB9FC3E-82BF-469D-A289-74F35AE82F38}" srcOrd="2" destOrd="0" presId="urn:microsoft.com/office/officeart/2005/8/layout/hierarchy1"/>
    <dgm:cxn modelId="{76250A5D-3926-4F85-8618-7666B2242339}" type="presParOf" srcId="{6523BA9D-AC5E-4FC2-BA59-222327B5A7E0}" destId="{2510534C-7812-4B6F-A51A-A3A463E40395}" srcOrd="3" destOrd="0" presId="urn:microsoft.com/office/officeart/2005/8/layout/hierarchy1"/>
    <dgm:cxn modelId="{BFFB137F-7766-4C70-8F9E-C31A0D97D5C5}" type="presParOf" srcId="{2510534C-7812-4B6F-A51A-A3A463E40395}" destId="{7ADDFCFC-8B1D-4B26-A2C0-1368C4CA1473}" srcOrd="0" destOrd="0" presId="urn:microsoft.com/office/officeart/2005/8/layout/hierarchy1"/>
    <dgm:cxn modelId="{B94EF204-5901-4A01-A931-B300662DA9DB}" type="presParOf" srcId="{7ADDFCFC-8B1D-4B26-A2C0-1368C4CA1473}" destId="{79962561-8D97-4327-9726-A21007E66C75}" srcOrd="0" destOrd="0" presId="urn:microsoft.com/office/officeart/2005/8/layout/hierarchy1"/>
    <dgm:cxn modelId="{9B9B7AF0-40C7-45CE-8259-DEBA963B19E4}" type="presParOf" srcId="{7ADDFCFC-8B1D-4B26-A2C0-1368C4CA1473}" destId="{54A83F5B-B151-4C0B-90D7-999FF2CE6E4B}" srcOrd="1" destOrd="0" presId="urn:microsoft.com/office/officeart/2005/8/layout/hierarchy1"/>
    <dgm:cxn modelId="{B26C2B44-4B77-431D-9BCD-3C3436EC9AD9}" type="presParOf" srcId="{2510534C-7812-4B6F-A51A-A3A463E40395}" destId="{D69D42C1-152C-4A77-89CE-72901B868803}" srcOrd="1" destOrd="0" presId="urn:microsoft.com/office/officeart/2005/8/layout/hierarchy1"/>
    <dgm:cxn modelId="{4EDC8C58-37A5-4714-9778-EF2F09269AF2}" type="presParOf" srcId="{6523BA9D-AC5E-4FC2-BA59-222327B5A7E0}" destId="{4A9B3F9D-A221-4D9A-BE59-C8492BBD770E}" srcOrd="4" destOrd="0" presId="urn:microsoft.com/office/officeart/2005/8/layout/hierarchy1"/>
    <dgm:cxn modelId="{3473A5BD-319B-4A3C-B845-35B26963424D}" type="presParOf" srcId="{6523BA9D-AC5E-4FC2-BA59-222327B5A7E0}" destId="{C2C24FC5-3B4C-49F7-A5BF-AD795CB3BBFB}" srcOrd="5" destOrd="0" presId="urn:microsoft.com/office/officeart/2005/8/layout/hierarchy1"/>
    <dgm:cxn modelId="{1AD73056-C79A-452D-8D9E-142F7ED7037E}" type="presParOf" srcId="{C2C24FC5-3B4C-49F7-A5BF-AD795CB3BBFB}" destId="{40AA9472-6B35-416B-9E29-33705683D08E}" srcOrd="0" destOrd="0" presId="urn:microsoft.com/office/officeart/2005/8/layout/hierarchy1"/>
    <dgm:cxn modelId="{6DD717CD-2780-4829-B76B-0421140398F1}" type="presParOf" srcId="{40AA9472-6B35-416B-9E29-33705683D08E}" destId="{C26DBE24-304E-45CF-9679-75912AA5D3A5}" srcOrd="0" destOrd="0" presId="urn:microsoft.com/office/officeart/2005/8/layout/hierarchy1"/>
    <dgm:cxn modelId="{8C92CCA1-E285-4616-9D5C-3630913F2CA3}" type="presParOf" srcId="{40AA9472-6B35-416B-9E29-33705683D08E}" destId="{2CC98C3F-8869-4F06-88FD-B560E4FEFE4D}" srcOrd="1" destOrd="0" presId="urn:microsoft.com/office/officeart/2005/8/layout/hierarchy1"/>
    <dgm:cxn modelId="{38B0FD40-3E2F-49CE-8E70-714D6AEE0C24}" type="presParOf" srcId="{C2C24FC5-3B4C-49F7-A5BF-AD795CB3BBFB}" destId="{C06B65CC-8F67-4F76-964A-E7FD8DEE03BC}" srcOrd="1" destOrd="0" presId="urn:microsoft.com/office/officeart/2005/8/layout/hierarchy1"/>
    <dgm:cxn modelId="{4A4ADCE8-9785-464E-9F1D-416FFEA20F9E}" type="presParOf" srcId="{6523BA9D-AC5E-4FC2-BA59-222327B5A7E0}" destId="{89E1FE52-48BE-417A-92AF-2C4DAB53F579}" srcOrd="6" destOrd="0" presId="urn:microsoft.com/office/officeart/2005/8/layout/hierarchy1"/>
    <dgm:cxn modelId="{BA3CC132-E5C9-41EF-B4EF-EDF47F31075A}" type="presParOf" srcId="{6523BA9D-AC5E-4FC2-BA59-222327B5A7E0}" destId="{BE1B23D6-A1B2-410E-9EDC-29D740A423B4}" srcOrd="7" destOrd="0" presId="urn:microsoft.com/office/officeart/2005/8/layout/hierarchy1"/>
    <dgm:cxn modelId="{E78F9946-2645-4661-BC7B-7C787D0AAB0C}" type="presParOf" srcId="{BE1B23D6-A1B2-410E-9EDC-29D740A423B4}" destId="{0BB74266-DAD3-4288-93B4-A306B51D9D90}" srcOrd="0" destOrd="0" presId="urn:microsoft.com/office/officeart/2005/8/layout/hierarchy1"/>
    <dgm:cxn modelId="{229ADD1C-0DD2-4C12-B596-CA75F20E2A74}" type="presParOf" srcId="{0BB74266-DAD3-4288-93B4-A306B51D9D90}" destId="{8E3519C4-A000-453B-89CF-EB9DFBC61A23}" srcOrd="0" destOrd="0" presId="urn:microsoft.com/office/officeart/2005/8/layout/hierarchy1"/>
    <dgm:cxn modelId="{82615A9D-0F49-4582-94DE-C47CE2FD3CA0}" type="presParOf" srcId="{0BB74266-DAD3-4288-93B4-A306B51D9D90}" destId="{C799F61B-9511-463A-A47B-16A17300EE1D}" srcOrd="1" destOrd="0" presId="urn:microsoft.com/office/officeart/2005/8/layout/hierarchy1"/>
    <dgm:cxn modelId="{CAF54302-184F-4CCE-B404-E9E599FE55B4}" type="presParOf" srcId="{BE1B23D6-A1B2-410E-9EDC-29D740A423B4}" destId="{19AE8DD4-3EA2-45CD-B151-EC4E0371318D}" srcOrd="1" destOrd="0" presId="urn:microsoft.com/office/officeart/2005/8/layout/hierarchy1"/>
    <dgm:cxn modelId="{E3C4F5A3-40BE-4ECA-BF84-6D3D395822C2}" type="presParOf" srcId="{6523BA9D-AC5E-4FC2-BA59-222327B5A7E0}" destId="{D31BF7F6-31C7-45F5-9771-EB33771EC857}" srcOrd="8" destOrd="0" presId="urn:microsoft.com/office/officeart/2005/8/layout/hierarchy1"/>
    <dgm:cxn modelId="{2F88C5F8-F9FB-4163-8031-8713A8BEC1D5}" type="presParOf" srcId="{6523BA9D-AC5E-4FC2-BA59-222327B5A7E0}" destId="{13F3CAC3-3F20-4DCC-A5A7-723D5DC1539F}" srcOrd="9" destOrd="0" presId="urn:microsoft.com/office/officeart/2005/8/layout/hierarchy1"/>
    <dgm:cxn modelId="{25D35316-0EE4-4F68-B1B7-93CA99103434}" type="presParOf" srcId="{13F3CAC3-3F20-4DCC-A5A7-723D5DC1539F}" destId="{E6F3B9C3-5205-444F-AEF3-27268C82EC07}" srcOrd="0" destOrd="0" presId="urn:microsoft.com/office/officeart/2005/8/layout/hierarchy1"/>
    <dgm:cxn modelId="{62B9DC9E-4D1B-4E85-A239-9A7422054678}" type="presParOf" srcId="{E6F3B9C3-5205-444F-AEF3-27268C82EC07}" destId="{B7508F3B-B45A-4536-BF59-B42268117615}" srcOrd="0" destOrd="0" presId="urn:microsoft.com/office/officeart/2005/8/layout/hierarchy1"/>
    <dgm:cxn modelId="{DED05215-DDFB-47AC-A618-7B8CE0B382BE}" type="presParOf" srcId="{E6F3B9C3-5205-444F-AEF3-27268C82EC07}" destId="{EE05503B-32CF-4044-A9BC-ACDA23103E4F}" srcOrd="1" destOrd="0" presId="urn:microsoft.com/office/officeart/2005/8/layout/hierarchy1"/>
    <dgm:cxn modelId="{437B97B6-E7CB-485C-9F0B-3B1D9DFDB57E}" type="presParOf" srcId="{13F3CAC3-3F20-4DCC-A5A7-723D5DC1539F}" destId="{D5D9809B-3C17-4C10-BCE7-1FC5C455BA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935803-35FF-47C7-9E4E-D3CF7F0663EB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9936AA0-FE2C-4F54-9208-87456B26E234}">
      <dgm:prSet phldrT="[Текст]"/>
      <dgm:spPr/>
      <dgm:t>
        <a:bodyPr/>
        <a:lstStyle/>
        <a:p>
          <a:r>
            <a:rPr lang="uk-UA" dirty="0" smtClean="0"/>
            <a:t>Основні види порушень академічної доброчесності</a:t>
          </a:r>
          <a:endParaRPr lang="ru-RU" dirty="0"/>
        </a:p>
      </dgm:t>
    </dgm:pt>
    <dgm:pt modelId="{73366F16-476E-45BF-8445-EA5E43A8CF40}" type="parTrans" cxnId="{5E277D01-4C48-421D-88B0-FAB464B7737F}">
      <dgm:prSet/>
      <dgm:spPr/>
      <dgm:t>
        <a:bodyPr/>
        <a:lstStyle/>
        <a:p>
          <a:endParaRPr lang="ru-RU"/>
        </a:p>
      </dgm:t>
    </dgm:pt>
    <dgm:pt modelId="{096B3278-514D-4772-B8F7-D5864133C181}" type="sibTrans" cxnId="{5E277D01-4C48-421D-88B0-FAB464B7737F}">
      <dgm:prSet/>
      <dgm:spPr/>
      <dgm:t>
        <a:bodyPr/>
        <a:lstStyle/>
        <a:p>
          <a:endParaRPr lang="ru-RU"/>
        </a:p>
      </dgm:t>
    </dgm:pt>
    <dgm:pt modelId="{084A0505-8478-4C49-B4AA-62C6062789E9}">
      <dgm:prSet phldrT="[Текст]"/>
      <dgm:spPr/>
      <dgm:t>
        <a:bodyPr/>
        <a:lstStyle/>
        <a:p>
          <a:r>
            <a:rPr lang="uk-UA" dirty="0" smtClean="0"/>
            <a:t>Списування </a:t>
          </a:r>
          <a:endParaRPr lang="ru-RU" dirty="0"/>
        </a:p>
      </dgm:t>
    </dgm:pt>
    <dgm:pt modelId="{7BF1CD59-AAD1-49AF-99E9-E5FD5CC3CCAF}" type="parTrans" cxnId="{750354BA-259E-44A4-B24D-58F9A92FA642}">
      <dgm:prSet/>
      <dgm:spPr/>
      <dgm:t>
        <a:bodyPr/>
        <a:lstStyle/>
        <a:p>
          <a:endParaRPr lang="ru-RU"/>
        </a:p>
      </dgm:t>
    </dgm:pt>
    <dgm:pt modelId="{45F04365-605C-4CF8-BC19-9381661EE80D}" type="sibTrans" cxnId="{750354BA-259E-44A4-B24D-58F9A92FA642}">
      <dgm:prSet/>
      <dgm:spPr/>
      <dgm:t>
        <a:bodyPr/>
        <a:lstStyle/>
        <a:p>
          <a:endParaRPr lang="ru-RU"/>
        </a:p>
      </dgm:t>
    </dgm:pt>
    <dgm:pt modelId="{D81671E5-B89B-418C-ACBD-0167C6B8FC0C}">
      <dgm:prSet phldrT="[Текст]"/>
      <dgm:spPr/>
      <dgm:t>
        <a:bodyPr/>
        <a:lstStyle/>
        <a:p>
          <a:r>
            <a:rPr lang="uk-UA" dirty="0" smtClean="0"/>
            <a:t>Плагіат </a:t>
          </a:r>
          <a:endParaRPr lang="ru-RU" dirty="0"/>
        </a:p>
      </dgm:t>
    </dgm:pt>
    <dgm:pt modelId="{38A7DABB-520A-4203-87F0-8583A0242008}" type="parTrans" cxnId="{3EF3E4F7-F441-49C0-A031-6E1A1C12B8EE}">
      <dgm:prSet/>
      <dgm:spPr/>
      <dgm:t>
        <a:bodyPr/>
        <a:lstStyle/>
        <a:p>
          <a:endParaRPr lang="ru-RU"/>
        </a:p>
      </dgm:t>
    </dgm:pt>
    <dgm:pt modelId="{BAE45836-A70E-4568-9D87-65A14024C8D2}" type="sibTrans" cxnId="{3EF3E4F7-F441-49C0-A031-6E1A1C12B8EE}">
      <dgm:prSet/>
      <dgm:spPr/>
      <dgm:t>
        <a:bodyPr/>
        <a:lstStyle/>
        <a:p>
          <a:endParaRPr lang="ru-RU"/>
        </a:p>
      </dgm:t>
    </dgm:pt>
    <dgm:pt modelId="{A48F28F7-0BFB-4A84-A39D-B99F0684A93C}">
      <dgm:prSet/>
      <dgm:spPr/>
      <dgm:t>
        <a:bodyPr/>
        <a:lstStyle/>
        <a:p>
          <a:r>
            <a:rPr lang="uk-UA" dirty="0" smtClean="0"/>
            <a:t>Будь – які види обману</a:t>
          </a:r>
          <a:endParaRPr lang="ru-RU" dirty="0"/>
        </a:p>
      </dgm:t>
    </dgm:pt>
    <dgm:pt modelId="{76F3C673-1800-4C66-BE84-437DA07F8EDA}" type="parTrans" cxnId="{DCFF56FA-EE90-41A1-BB75-A6CB4391386F}">
      <dgm:prSet/>
      <dgm:spPr/>
      <dgm:t>
        <a:bodyPr/>
        <a:lstStyle/>
        <a:p>
          <a:endParaRPr lang="ru-RU"/>
        </a:p>
      </dgm:t>
    </dgm:pt>
    <dgm:pt modelId="{D83F9C04-3D2E-4621-964A-9352B447B2AA}" type="sibTrans" cxnId="{DCFF56FA-EE90-41A1-BB75-A6CB4391386F}">
      <dgm:prSet/>
      <dgm:spPr/>
      <dgm:t>
        <a:bodyPr/>
        <a:lstStyle/>
        <a:p>
          <a:endParaRPr lang="ru-RU"/>
        </a:p>
      </dgm:t>
    </dgm:pt>
    <dgm:pt modelId="{FAC244AF-1EBB-4250-A98D-4F0915159EF9}" type="pres">
      <dgm:prSet presAssocID="{EE935803-35FF-47C7-9E4E-D3CF7F0663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13B13A-31FE-45D7-8B7B-1394F8DF6AD9}" type="pres">
      <dgm:prSet presAssocID="{99936AA0-FE2C-4F54-9208-87456B26E234}" presName="root1" presStyleCnt="0"/>
      <dgm:spPr/>
    </dgm:pt>
    <dgm:pt modelId="{A126B3E5-4C40-43A2-AAFA-9BDD880C26E5}" type="pres">
      <dgm:prSet presAssocID="{99936AA0-FE2C-4F54-9208-87456B26E23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1B247A0-E289-441E-8379-99777CB8F781}" type="pres">
      <dgm:prSet presAssocID="{99936AA0-FE2C-4F54-9208-87456B26E234}" presName="level2hierChild" presStyleCnt="0"/>
      <dgm:spPr/>
    </dgm:pt>
    <dgm:pt modelId="{34554D93-049A-4F95-9B98-91E9844706BA}" type="pres">
      <dgm:prSet presAssocID="{7BF1CD59-AAD1-49AF-99E9-E5FD5CC3CCAF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8C0E5D23-ACAE-460F-B311-4B0C63BB8AB5}" type="pres">
      <dgm:prSet presAssocID="{7BF1CD59-AAD1-49AF-99E9-E5FD5CC3CCAF}" presName="connTx" presStyleLbl="parChTrans1D2" presStyleIdx="0" presStyleCnt="3"/>
      <dgm:spPr/>
      <dgm:t>
        <a:bodyPr/>
        <a:lstStyle/>
        <a:p>
          <a:endParaRPr lang="uk-UA"/>
        </a:p>
      </dgm:t>
    </dgm:pt>
    <dgm:pt modelId="{90660E6D-063C-4B79-96C7-428CC58BB1D7}" type="pres">
      <dgm:prSet presAssocID="{084A0505-8478-4C49-B4AA-62C6062789E9}" presName="root2" presStyleCnt="0"/>
      <dgm:spPr/>
    </dgm:pt>
    <dgm:pt modelId="{8FF74A9C-FB0E-4C74-B633-FF23353EF679}" type="pres">
      <dgm:prSet presAssocID="{084A0505-8478-4C49-B4AA-62C6062789E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A079BE0-DF50-427B-9847-5E060BE9A50C}" type="pres">
      <dgm:prSet presAssocID="{084A0505-8478-4C49-B4AA-62C6062789E9}" presName="level3hierChild" presStyleCnt="0"/>
      <dgm:spPr/>
    </dgm:pt>
    <dgm:pt modelId="{28B38B23-6C35-447D-A761-0F40CED68D31}" type="pres">
      <dgm:prSet presAssocID="{38A7DABB-520A-4203-87F0-8583A0242008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E53BEBC6-4A59-49D6-B7B2-08BD32DEAD77}" type="pres">
      <dgm:prSet presAssocID="{38A7DABB-520A-4203-87F0-8583A0242008}" presName="connTx" presStyleLbl="parChTrans1D2" presStyleIdx="1" presStyleCnt="3"/>
      <dgm:spPr/>
      <dgm:t>
        <a:bodyPr/>
        <a:lstStyle/>
        <a:p>
          <a:endParaRPr lang="uk-UA"/>
        </a:p>
      </dgm:t>
    </dgm:pt>
    <dgm:pt modelId="{F82E1504-A621-48D7-84E8-28133DBDCA80}" type="pres">
      <dgm:prSet presAssocID="{D81671E5-B89B-418C-ACBD-0167C6B8FC0C}" presName="root2" presStyleCnt="0"/>
      <dgm:spPr/>
    </dgm:pt>
    <dgm:pt modelId="{7C5FED05-BFF1-4706-A3CC-97558AE06E2E}" type="pres">
      <dgm:prSet presAssocID="{D81671E5-B89B-418C-ACBD-0167C6B8FC0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8315CCB-0134-49FA-9039-F7A563A0FCA1}" type="pres">
      <dgm:prSet presAssocID="{D81671E5-B89B-418C-ACBD-0167C6B8FC0C}" presName="level3hierChild" presStyleCnt="0"/>
      <dgm:spPr/>
    </dgm:pt>
    <dgm:pt modelId="{56A385D1-0FEB-4AB5-997D-64436B56AA09}" type="pres">
      <dgm:prSet presAssocID="{76F3C673-1800-4C66-BE84-437DA07F8EDA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D04B5667-B918-4D30-B4F3-7B261B819ECA}" type="pres">
      <dgm:prSet presAssocID="{76F3C673-1800-4C66-BE84-437DA07F8EDA}" presName="connTx" presStyleLbl="parChTrans1D2" presStyleIdx="2" presStyleCnt="3"/>
      <dgm:spPr/>
      <dgm:t>
        <a:bodyPr/>
        <a:lstStyle/>
        <a:p>
          <a:endParaRPr lang="uk-UA"/>
        </a:p>
      </dgm:t>
    </dgm:pt>
    <dgm:pt modelId="{C1A72280-0FB5-49C4-AC3E-684A3705706B}" type="pres">
      <dgm:prSet presAssocID="{A48F28F7-0BFB-4A84-A39D-B99F0684A93C}" presName="root2" presStyleCnt="0"/>
      <dgm:spPr/>
    </dgm:pt>
    <dgm:pt modelId="{B3B61765-709F-4AD6-AAD2-B60EF9365C06}" type="pres">
      <dgm:prSet presAssocID="{A48F28F7-0BFB-4A84-A39D-B99F0684A93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C34600D-5DC1-4FB1-BC09-63D79994FEA0}" type="pres">
      <dgm:prSet presAssocID="{A48F28F7-0BFB-4A84-A39D-B99F0684A93C}" presName="level3hierChild" presStyleCnt="0"/>
      <dgm:spPr/>
    </dgm:pt>
  </dgm:ptLst>
  <dgm:cxnLst>
    <dgm:cxn modelId="{6A9B1868-5F48-4348-A267-EDBBDC6FB8D7}" type="presOf" srcId="{76F3C673-1800-4C66-BE84-437DA07F8EDA}" destId="{D04B5667-B918-4D30-B4F3-7B261B819ECA}" srcOrd="1" destOrd="0" presId="urn:microsoft.com/office/officeart/2005/8/layout/hierarchy2"/>
    <dgm:cxn modelId="{154967AA-AC07-423B-A610-760093BB734C}" type="presOf" srcId="{38A7DABB-520A-4203-87F0-8583A0242008}" destId="{E53BEBC6-4A59-49D6-B7B2-08BD32DEAD77}" srcOrd="1" destOrd="0" presId="urn:microsoft.com/office/officeart/2005/8/layout/hierarchy2"/>
    <dgm:cxn modelId="{5A87EDE6-9C10-45A6-BB8E-77D5042D068C}" type="presOf" srcId="{EE935803-35FF-47C7-9E4E-D3CF7F0663EB}" destId="{FAC244AF-1EBB-4250-A98D-4F0915159EF9}" srcOrd="0" destOrd="0" presId="urn:microsoft.com/office/officeart/2005/8/layout/hierarchy2"/>
    <dgm:cxn modelId="{3EF3E4F7-F441-49C0-A031-6E1A1C12B8EE}" srcId="{99936AA0-FE2C-4F54-9208-87456B26E234}" destId="{D81671E5-B89B-418C-ACBD-0167C6B8FC0C}" srcOrd="1" destOrd="0" parTransId="{38A7DABB-520A-4203-87F0-8583A0242008}" sibTransId="{BAE45836-A70E-4568-9D87-65A14024C8D2}"/>
    <dgm:cxn modelId="{83BED523-82E5-4E3D-9361-084435A5A86E}" type="presOf" srcId="{76F3C673-1800-4C66-BE84-437DA07F8EDA}" destId="{56A385D1-0FEB-4AB5-997D-64436B56AA09}" srcOrd="0" destOrd="0" presId="urn:microsoft.com/office/officeart/2005/8/layout/hierarchy2"/>
    <dgm:cxn modelId="{5E277D01-4C48-421D-88B0-FAB464B7737F}" srcId="{EE935803-35FF-47C7-9E4E-D3CF7F0663EB}" destId="{99936AA0-FE2C-4F54-9208-87456B26E234}" srcOrd="0" destOrd="0" parTransId="{73366F16-476E-45BF-8445-EA5E43A8CF40}" sibTransId="{096B3278-514D-4772-B8F7-D5864133C181}"/>
    <dgm:cxn modelId="{906A1692-5CF0-428C-849C-C04ACA162E2D}" type="presOf" srcId="{99936AA0-FE2C-4F54-9208-87456B26E234}" destId="{A126B3E5-4C40-43A2-AAFA-9BDD880C26E5}" srcOrd="0" destOrd="0" presId="urn:microsoft.com/office/officeart/2005/8/layout/hierarchy2"/>
    <dgm:cxn modelId="{4A846FDD-CE54-46F6-B4C9-EDDE880C9ECF}" type="presOf" srcId="{084A0505-8478-4C49-B4AA-62C6062789E9}" destId="{8FF74A9C-FB0E-4C74-B633-FF23353EF679}" srcOrd="0" destOrd="0" presId="urn:microsoft.com/office/officeart/2005/8/layout/hierarchy2"/>
    <dgm:cxn modelId="{DCFF56FA-EE90-41A1-BB75-A6CB4391386F}" srcId="{99936AA0-FE2C-4F54-9208-87456B26E234}" destId="{A48F28F7-0BFB-4A84-A39D-B99F0684A93C}" srcOrd="2" destOrd="0" parTransId="{76F3C673-1800-4C66-BE84-437DA07F8EDA}" sibTransId="{D83F9C04-3D2E-4621-964A-9352B447B2AA}"/>
    <dgm:cxn modelId="{3ECB7BD9-E709-437C-AE96-2457B9C49400}" type="presOf" srcId="{7BF1CD59-AAD1-49AF-99E9-E5FD5CC3CCAF}" destId="{8C0E5D23-ACAE-460F-B311-4B0C63BB8AB5}" srcOrd="1" destOrd="0" presId="urn:microsoft.com/office/officeart/2005/8/layout/hierarchy2"/>
    <dgm:cxn modelId="{754EE34E-36E4-48F3-BC72-E24D5217EE99}" type="presOf" srcId="{7BF1CD59-AAD1-49AF-99E9-E5FD5CC3CCAF}" destId="{34554D93-049A-4F95-9B98-91E9844706BA}" srcOrd="0" destOrd="0" presId="urn:microsoft.com/office/officeart/2005/8/layout/hierarchy2"/>
    <dgm:cxn modelId="{25A965F2-8435-4D75-A1F2-DBC7B3151843}" type="presOf" srcId="{A48F28F7-0BFB-4A84-A39D-B99F0684A93C}" destId="{B3B61765-709F-4AD6-AAD2-B60EF9365C06}" srcOrd="0" destOrd="0" presId="urn:microsoft.com/office/officeart/2005/8/layout/hierarchy2"/>
    <dgm:cxn modelId="{E12A3895-A025-4145-8F04-79372B2BA01E}" type="presOf" srcId="{38A7DABB-520A-4203-87F0-8583A0242008}" destId="{28B38B23-6C35-447D-A761-0F40CED68D31}" srcOrd="0" destOrd="0" presId="urn:microsoft.com/office/officeart/2005/8/layout/hierarchy2"/>
    <dgm:cxn modelId="{750354BA-259E-44A4-B24D-58F9A92FA642}" srcId="{99936AA0-FE2C-4F54-9208-87456B26E234}" destId="{084A0505-8478-4C49-B4AA-62C6062789E9}" srcOrd="0" destOrd="0" parTransId="{7BF1CD59-AAD1-49AF-99E9-E5FD5CC3CCAF}" sibTransId="{45F04365-605C-4CF8-BC19-9381661EE80D}"/>
    <dgm:cxn modelId="{820AAC35-1851-4711-AD31-2C239BDDB008}" type="presOf" srcId="{D81671E5-B89B-418C-ACBD-0167C6B8FC0C}" destId="{7C5FED05-BFF1-4706-A3CC-97558AE06E2E}" srcOrd="0" destOrd="0" presId="urn:microsoft.com/office/officeart/2005/8/layout/hierarchy2"/>
    <dgm:cxn modelId="{3E464924-F663-40E0-B58B-C68894273E14}" type="presParOf" srcId="{FAC244AF-1EBB-4250-A98D-4F0915159EF9}" destId="{8E13B13A-31FE-45D7-8B7B-1394F8DF6AD9}" srcOrd="0" destOrd="0" presId="urn:microsoft.com/office/officeart/2005/8/layout/hierarchy2"/>
    <dgm:cxn modelId="{25D29AE2-A2A7-4AD7-BC5A-3E230DB168A8}" type="presParOf" srcId="{8E13B13A-31FE-45D7-8B7B-1394F8DF6AD9}" destId="{A126B3E5-4C40-43A2-AAFA-9BDD880C26E5}" srcOrd="0" destOrd="0" presId="urn:microsoft.com/office/officeart/2005/8/layout/hierarchy2"/>
    <dgm:cxn modelId="{E45EB745-94A4-48D6-8C1F-C859E5371F37}" type="presParOf" srcId="{8E13B13A-31FE-45D7-8B7B-1394F8DF6AD9}" destId="{C1B247A0-E289-441E-8379-99777CB8F781}" srcOrd="1" destOrd="0" presId="urn:microsoft.com/office/officeart/2005/8/layout/hierarchy2"/>
    <dgm:cxn modelId="{5E34F188-4026-4657-A778-4E14F0629EBE}" type="presParOf" srcId="{C1B247A0-E289-441E-8379-99777CB8F781}" destId="{34554D93-049A-4F95-9B98-91E9844706BA}" srcOrd="0" destOrd="0" presId="urn:microsoft.com/office/officeart/2005/8/layout/hierarchy2"/>
    <dgm:cxn modelId="{FE212341-CAEB-440F-866B-39C949227201}" type="presParOf" srcId="{34554D93-049A-4F95-9B98-91E9844706BA}" destId="{8C0E5D23-ACAE-460F-B311-4B0C63BB8AB5}" srcOrd="0" destOrd="0" presId="urn:microsoft.com/office/officeart/2005/8/layout/hierarchy2"/>
    <dgm:cxn modelId="{596424C5-430A-4B0F-AC5A-B519B9284F6A}" type="presParOf" srcId="{C1B247A0-E289-441E-8379-99777CB8F781}" destId="{90660E6D-063C-4B79-96C7-428CC58BB1D7}" srcOrd="1" destOrd="0" presId="urn:microsoft.com/office/officeart/2005/8/layout/hierarchy2"/>
    <dgm:cxn modelId="{628EBDFC-8871-4A4D-880A-81EFAB333C5B}" type="presParOf" srcId="{90660E6D-063C-4B79-96C7-428CC58BB1D7}" destId="{8FF74A9C-FB0E-4C74-B633-FF23353EF679}" srcOrd="0" destOrd="0" presId="urn:microsoft.com/office/officeart/2005/8/layout/hierarchy2"/>
    <dgm:cxn modelId="{0DDE02BB-9A95-4728-8108-FA9C5E31ADB6}" type="presParOf" srcId="{90660E6D-063C-4B79-96C7-428CC58BB1D7}" destId="{3A079BE0-DF50-427B-9847-5E060BE9A50C}" srcOrd="1" destOrd="0" presId="urn:microsoft.com/office/officeart/2005/8/layout/hierarchy2"/>
    <dgm:cxn modelId="{43D53C1F-A3BA-46C7-ABEA-564D4DC19135}" type="presParOf" srcId="{C1B247A0-E289-441E-8379-99777CB8F781}" destId="{28B38B23-6C35-447D-A761-0F40CED68D31}" srcOrd="2" destOrd="0" presId="urn:microsoft.com/office/officeart/2005/8/layout/hierarchy2"/>
    <dgm:cxn modelId="{D1149411-C141-45FF-927C-406CB18BA103}" type="presParOf" srcId="{28B38B23-6C35-447D-A761-0F40CED68D31}" destId="{E53BEBC6-4A59-49D6-B7B2-08BD32DEAD77}" srcOrd="0" destOrd="0" presId="urn:microsoft.com/office/officeart/2005/8/layout/hierarchy2"/>
    <dgm:cxn modelId="{830B4CF2-891C-4F16-BE33-0F6F659559E1}" type="presParOf" srcId="{C1B247A0-E289-441E-8379-99777CB8F781}" destId="{F82E1504-A621-48D7-84E8-28133DBDCA80}" srcOrd="3" destOrd="0" presId="urn:microsoft.com/office/officeart/2005/8/layout/hierarchy2"/>
    <dgm:cxn modelId="{7839E749-D27D-459E-98A1-AE6CC09B7DC1}" type="presParOf" srcId="{F82E1504-A621-48D7-84E8-28133DBDCA80}" destId="{7C5FED05-BFF1-4706-A3CC-97558AE06E2E}" srcOrd="0" destOrd="0" presId="urn:microsoft.com/office/officeart/2005/8/layout/hierarchy2"/>
    <dgm:cxn modelId="{A02D9AA8-0DD6-4E08-BCCD-CF0F05315FF1}" type="presParOf" srcId="{F82E1504-A621-48D7-84E8-28133DBDCA80}" destId="{B8315CCB-0134-49FA-9039-F7A563A0FCA1}" srcOrd="1" destOrd="0" presId="urn:microsoft.com/office/officeart/2005/8/layout/hierarchy2"/>
    <dgm:cxn modelId="{714C143E-D416-4A68-B806-DBA67A0C3862}" type="presParOf" srcId="{C1B247A0-E289-441E-8379-99777CB8F781}" destId="{56A385D1-0FEB-4AB5-997D-64436B56AA09}" srcOrd="4" destOrd="0" presId="urn:microsoft.com/office/officeart/2005/8/layout/hierarchy2"/>
    <dgm:cxn modelId="{20A8164D-8662-490C-9925-195276722D0B}" type="presParOf" srcId="{56A385D1-0FEB-4AB5-997D-64436B56AA09}" destId="{D04B5667-B918-4D30-B4F3-7B261B819ECA}" srcOrd="0" destOrd="0" presId="urn:microsoft.com/office/officeart/2005/8/layout/hierarchy2"/>
    <dgm:cxn modelId="{54972BD6-D59F-4C7B-8334-1F32617E5E08}" type="presParOf" srcId="{C1B247A0-E289-441E-8379-99777CB8F781}" destId="{C1A72280-0FB5-49C4-AC3E-684A3705706B}" srcOrd="5" destOrd="0" presId="urn:microsoft.com/office/officeart/2005/8/layout/hierarchy2"/>
    <dgm:cxn modelId="{71074E1F-655C-4343-BB5E-8C6CA7394843}" type="presParOf" srcId="{C1A72280-0FB5-49C4-AC3E-684A3705706B}" destId="{B3B61765-709F-4AD6-AAD2-B60EF9365C06}" srcOrd="0" destOrd="0" presId="urn:microsoft.com/office/officeart/2005/8/layout/hierarchy2"/>
    <dgm:cxn modelId="{AFE2C37C-8E6B-40E2-9498-97B9D3367CEB}" type="presParOf" srcId="{C1A72280-0FB5-49C4-AC3E-684A3705706B}" destId="{CC34600D-5DC1-4FB1-BC09-63D79994FE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6D6B72-765E-415C-A57F-917E6272A35F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556477F-8FC2-41FD-BAE0-C03FCD524132}">
      <dgm:prSet phldrT="[Текст]" custT="1"/>
      <dgm:spPr/>
      <dgm:t>
        <a:bodyPr/>
        <a:lstStyle/>
        <a:p>
          <a:r>
            <a:rPr lang="uk-UA" sz="3200" b="1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Основні  види  відповідальності за порушення </a:t>
          </a:r>
          <a:br>
            <a:rPr lang="uk-UA" sz="3200" b="1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uk-UA" sz="3200" b="1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академічної  доброчесності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231E50E1-9663-4C22-BED6-5B6431614011}" type="parTrans" cxnId="{5A2DF92F-87F1-4C42-AE23-55B018AEC43F}">
      <dgm:prSet/>
      <dgm:spPr/>
      <dgm:t>
        <a:bodyPr/>
        <a:lstStyle/>
        <a:p>
          <a:endParaRPr lang="ru-RU"/>
        </a:p>
      </dgm:t>
    </dgm:pt>
    <dgm:pt modelId="{E825BD35-D989-4590-84C9-4D42D39C42E5}" type="sibTrans" cxnId="{5A2DF92F-87F1-4C42-AE23-55B018AEC43F}">
      <dgm:prSet/>
      <dgm:spPr/>
      <dgm:t>
        <a:bodyPr/>
        <a:lstStyle/>
        <a:p>
          <a:endParaRPr lang="ru-RU"/>
        </a:p>
      </dgm:t>
    </dgm:pt>
    <dgm:pt modelId="{EC751500-AA02-479C-AC3B-8AA7BABB57BF}">
      <dgm:prSet phldrT="[Текст]" custT="1"/>
      <dgm:spPr/>
      <dgm:t>
        <a:bodyPr/>
        <a:lstStyle/>
        <a:p>
          <a:r>
            <a:rPr lang="uk-UA" sz="3200" dirty="0" smtClean="0">
              <a:latin typeface="Times New Roman" pitchFamily="18" charset="0"/>
              <a:cs typeface="Times New Roman" pitchFamily="18" charset="0"/>
            </a:rPr>
            <a:t>Учнів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C0DC89C-4000-4DD0-8825-59ABB9395592}" type="parTrans" cxnId="{8BB93E69-C7FE-4CE6-8B08-4335908B88AE}">
      <dgm:prSet/>
      <dgm:spPr/>
      <dgm:t>
        <a:bodyPr/>
        <a:lstStyle/>
        <a:p>
          <a:endParaRPr lang="ru-RU"/>
        </a:p>
      </dgm:t>
    </dgm:pt>
    <dgm:pt modelId="{098FB059-1871-462D-880E-8277EFDD1FE3}" type="sibTrans" cxnId="{8BB93E69-C7FE-4CE6-8B08-4335908B88AE}">
      <dgm:prSet/>
      <dgm:spPr/>
      <dgm:t>
        <a:bodyPr/>
        <a:lstStyle/>
        <a:p>
          <a:endParaRPr lang="ru-RU"/>
        </a:p>
      </dgm:t>
    </dgm:pt>
    <dgm:pt modelId="{E107CA9A-71C7-43BB-B459-AEF4D204292B}">
      <dgm:prSet phldrT="[Текст]" custT="1"/>
      <dgm:spPr/>
      <dgm:t>
        <a:bodyPr/>
        <a:lstStyle/>
        <a:p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Педагогів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9AA5ED1-75A3-4791-8743-D27F46DFE3C4}" type="parTrans" cxnId="{DE574DE6-0310-46BB-B1BC-65C9628E1BF0}">
      <dgm:prSet/>
      <dgm:spPr/>
      <dgm:t>
        <a:bodyPr/>
        <a:lstStyle/>
        <a:p>
          <a:endParaRPr lang="ru-RU"/>
        </a:p>
      </dgm:t>
    </dgm:pt>
    <dgm:pt modelId="{889ED73A-AFFF-4C39-9D8C-7C28AEF9D400}" type="sibTrans" cxnId="{DE574DE6-0310-46BB-B1BC-65C9628E1BF0}">
      <dgm:prSet/>
      <dgm:spPr/>
      <dgm:t>
        <a:bodyPr/>
        <a:lstStyle/>
        <a:p>
          <a:endParaRPr lang="ru-RU"/>
        </a:p>
      </dgm:t>
    </dgm:pt>
    <dgm:pt modelId="{7F0CFC96-E9A0-4995-88D7-AD5E98E38AC3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позбавлення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брати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участь 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визначених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законом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займати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законом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посади.</a:t>
          </a:r>
          <a:endParaRPr lang="ru-RU" dirty="0"/>
        </a:p>
      </dgm:t>
    </dgm:pt>
    <dgm:pt modelId="{509FAFDA-76D4-43F8-B9F0-BF0A5E38B6FF}" type="parTrans" cxnId="{6673E3FB-8400-48A0-9191-BCD3F6E658C7}">
      <dgm:prSet/>
      <dgm:spPr/>
      <dgm:t>
        <a:bodyPr/>
        <a:lstStyle/>
        <a:p>
          <a:endParaRPr lang="ru-RU"/>
        </a:p>
      </dgm:t>
    </dgm:pt>
    <dgm:pt modelId="{F835E9AF-EF9C-4D52-8212-90C20FDF9414}" type="sibTrans" cxnId="{6673E3FB-8400-48A0-9191-BCD3F6E658C7}">
      <dgm:prSet/>
      <dgm:spPr/>
      <dgm:t>
        <a:bodyPr/>
        <a:lstStyle/>
        <a:p>
          <a:endParaRPr lang="ru-RU"/>
        </a:p>
      </dgm:t>
    </dgm:pt>
    <dgm:pt modelId="{514A288A-911C-4955-B210-F524BDF59F23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повторне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проходження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робота,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іспит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залік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EFA2A-5C4F-478E-8ECB-7B8994C42BF5}" type="parTrans" cxnId="{B50E6400-D602-467A-9BCC-8B0B3DA43835}">
      <dgm:prSet/>
      <dgm:spPr/>
      <dgm:t>
        <a:bodyPr/>
        <a:lstStyle/>
        <a:p>
          <a:endParaRPr lang="ru-RU"/>
        </a:p>
      </dgm:t>
    </dgm:pt>
    <dgm:pt modelId="{CA17DFC7-F811-424F-A231-92A0AF1C0AD1}" type="sibTrans" cxnId="{B50E6400-D602-467A-9BCC-8B0B3DA43835}">
      <dgm:prSet/>
      <dgm:spPr/>
      <dgm:t>
        <a:bodyPr/>
        <a:lstStyle/>
        <a:p>
          <a:endParaRPr lang="ru-RU"/>
        </a:p>
      </dgm:t>
    </dgm:pt>
    <dgm:pt modelId="{0C8512C4-A29E-45E7-8258-7C37933631B3}">
      <dgm:prSet custT="1"/>
      <dgm:spPr/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повторне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проходження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відповідного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освітнього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компонента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освітньої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dirty="0"/>
        </a:p>
      </dgm:t>
    </dgm:pt>
    <dgm:pt modelId="{6BF26B00-0B05-455D-B8B4-1C29D17BECD0}" type="parTrans" cxnId="{C06ED013-82B7-413B-AD61-37DAB1F2E202}">
      <dgm:prSet/>
      <dgm:spPr/>
      <dgm:t>
        <a:bodyPr/>
        <a:lstStyle/>
        <a:p>
          <a:endParaRPr lang="ru-RU"/>
        </a:p>
      </dgm:t>
    </dgm:pt>
    <dgm:pt modelId="{5A9E3426-ECA0-4A7C-9DC7-41249A11CB41}" type="sibTrans" cxnId="{C06ED013-82B7-413B-AD61-37DAB1F2E202}">
      <dgm:prSet/>
      <dgm:spPr/>
      <dgm:t>
        <a:bodyPr/>
        <a:lstStyle/>
        <a:p>
          <a:endParaRPr lang="ru-RU"/>
        </a:p>
      </dgm:t>
    </dgm:pt>
    <dgm:pt modelId="{78375C16-0264-4BC6-8A9E-644536464B55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відмова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присудженні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ступеня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присвоєнні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вченого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0F5302-6FAB-4E28-8E56-5502D6283B55}" type="parTrans" cxnId="{6471D5A2-78E4-4B63-8C08-E6E49FD126E1}">
      <dgm:prSet/>
      <dgm:spPr/>
      <dgm:t>
        <a:bodyPr/>
        <a:lstStyle/>
        <a:p>
          <a:endParaRPr lang="ru-RU"/>
        </a:p>
      </dgm:t>
    </dgm:pt>
    <dgm:pt modelId="{56F0E1BC-F318-45C4-AAA4-34D10134D6C1}" type="sibTrans" cxnId="{6471D5A2-78E4-4B63-8C08-E6E49FD126E1}">
      <dgm:prSet/>
      <dgm:spPr/>
      <dgm:t>
        <a:bodyPr/>
        <a:lstStyle/>
        <a:p>
          <a:endParaRPr lang="ru-RU"/>
        </a:p>
      </dgm:t>
    </dgm:pt>
    <dgm:pt modelId="{376EC3C6-63D1-4516-92DA-73D26A96FD82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позбавлення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присудженого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ступеня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присвоєного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вченого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звання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E093B-0BA8-4EFC-B149-2A399CF91A79}" type="parTrans" cxnId="{F2B989B0-C4A9-40E6-8678-EB021460DD72}">
      <dgm:prSet/>
      <dgm:spPr/>
      <dgm:t>
        <a:bodyPr/>
        <a:lstStyle/>
        <a:p>
          <a:endParaRPr lang="ru-RU"/>
        </a:p>
      </dgm:t>
    </dgm:pt>
    <dgm:pt modelId="{9F25EAEF-516D-42A1-A08F-868D800D2090}" type="sibTrans" cxnId="{F2B989B0-C4A9-40E6-8678-EB021460DD72}">
      <dgm:prSet/>
      <dgm:spPr/>
      <dgm:t>
        <a:bodyPr/>
        <a:lstStyle/>
        <a:p>
          <a:endParaRPr lang="ru-RU"/>
        </a:p>
      </dgm:t>
    </dgm:pt>
    <dgm:pt modelId="{D88E91B8-3262-4C5A-B658-189DB846FA87}" type="pres">
      <dgm:prSet presAssocID="{996D6B72-765E-415C-A57F-917E6272A3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7BF5C65-D97F-4024-9CB8-1C95A5C8784F}" type="pres">
      <dgm:prSet presAssocID="{F556477F-8FC2-41FD-BAE0-C03FCD524132}" presName="hierRoot1" presStyleCnt="0"/>
      <dgm:spPr/>
    </dgm:pt>
    <dgm:pt modelId="{417D9F5C-8A84-4C89-B402-25FA48458DE5}" type="pres">
      <dgm:prSet presAssocID="{F556477F-8FC2-41FD-BAE0-C03FCD524132}" presName="composite" presStyleCnt="0"/>
      <dgm:spPr/>
    </dgm:pt>
    <dgm:pt modelId="{F168F4EB-6635-465F-B988-F27F4B90F196}" type="pres">
      <dgm:prSet presAssocID="{F556477F-8FC2-41FD-BAE0-C03FCD524132}" presName="background" presStyleLbl="node0" presStyleIdx="0" presStyleCnt="1"/>
      <dgm:spPr/>
    </dgm:pt>
    <dgm:pt modelId="{48BDFB16-06F7-4D64-9343-E799DB62DAF8}" type="pres">
      <dgm:prSet presAssocID="{F556477F-8FC2-41FD-BAE0-C03FCD524132}" presName="text" presStyleLbl="fgAcc0" presStyleIdx="0" presStyleCnt="1" custScaleX="533324" custScaleY="202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6CE360-ACF9-4FA1-AB17-64EC09A11C49}" type="pres">
      <dgm:prSet presAssocID="{F556477F-8FC2-41FD-BAE0-C03FCD524132}" presName="hierChild2" presStyleCnt="0"/>
      <dgm:spPr/>
    </dgm:pt>
    <dgm:pt modelId="{915B1C3F-B94A-455E-A5DF-45E0846F5922}" type="pres">
      <dgm:prSet presAssocID="{DC0DC89C-4000-4DD0-8825-59ABB9395592}" presName="Name10" presStyleLbl="parChTrans1D2" presStyleIdx="0" presStyleCnt="2"/>
      <dgm:spPr/>
      <dgm:t>
        <a:bodyPr/>
        <a:lstStyle/>
        <a:p>
          <a:endParaRPr lang="uk-UA"/>
        </a:p>
      </dgm:t>
    </dgm:pt>
    <dgm:pt modelId="{0E6E9A03-BE0F-40F4-B57D-15884E3B3FF0}" type="pres">
      <dgm:prSet presAssocID="{EC751500-AA02-479C-AC3B-8AA7BABB57BF}" presName="hierRoot2" presStyleCnt="0"/>
      <dgm:spPr/>
    </dgm:pt>
    <dgm:pt modelId="{C3D6799F-4AA7-4A15-92A4-31817A6148DB}" type="pres">
      <dgm:prSet presAssocID="{EC751500-AA02-479C-AC3B-8AA7BABB57BF}" presName="composite2" presStyleCnt="0"/>
      <dgm:spPr/>
    </dgm:pt>
    <dgm:pt modelId="{0E9DC942-5FA2-49ED-81FE-4BD6F8E13609}" type="pres">
      <dgm:prSet presAssocID="{EC751500-AA02-479C-AC3B-8AA7BABB57BF}" presName="background2" presStyleLbl="node2" presStyleIdx="0" presStyleCnt="2"/>
      <dgm:spPr/>
    </dgm:pt>
    <dgm:pt modelId="{A27CD573-A92E-4979-8665-4D27F821579D}" type="pres">
      <dgm:prSet presAssocID="{EC751500-AA02-479C-AC3B-8AA7BABB57BF}" presName="text2" presStyleLbl="fgAcc2" presStyleIdx="0" presStyleCnt="2" custScaleX="2156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894D17-3BD9-4D37-8F11-1AF491781844}" type="pres">
      <dgm:prSet presAssocID="{EC751500-AA02-479C-AC3B-8AA7BABB57BF}" presName="hierChild3" presStyleCnt="0"/>
      <dgm:spPr/>
    </dgm:pt>
    <dgm:pt modelId="{D9AE700B-DD29-4F1A-BEC0-E76C5C7F35F0}" type="pres">
      <dgm:prSet presAssocID="{6BF26B00-0B05-455D-B8B4-1C29D17BECD0}" presName="Name17" presStyleLbl="parChTrans1D3" presStyleIdx="0" presStyleCnt="5"/>
      <dgm:spPr/>
      <dgm:t>
        <a:bodyPr/>
        <a:lstStyle/>
        <a:p>
          <a:endParaRPr lang="uk-UA"/>
        </a:p>
      </dgm:t>
    </dgm:pt>
    <dgm:pt modelId="{176B40DB-069F-47F9-A087-1582708F454F}" type="pres">
      <dgm:prSet presAssocID="{0C8512C4-A29E-45E7-8258-7C37933631B3}" presName="hierRoot3" presStyleCnt="0"/>
      <dgm:spPr/>
    </dgm:pt>
    <dgm:pt modelId="{D8EF5B44-BD44-414E-A7E6-334E88BA6BA3}" type="pres">
      <dgm:prSet presAssocID="{0C8512C4-A29E-45E7-8258-7C37933631B3}" presName="composite3" presStyleCnt="0"/>
      <dgm:spPr/>
    </dgm:pt>
    <dgm:pt modelId="{72B342D9-BD9E-479C-92E4-CA94EBB07629}" type="pres">
      <dgm:prSet presAssocID="{0C8512C4-A29E-45E7-8258-7C37933631B3}" presName="background3" presStyleLbl="node3" presStyleIdx="0" presStyleCnt="5"/>
      <dgm:spPr/>
    </dgm:pt>
    <dgm:pt modelId="{22E0B2EE-3609-4FD9-BA9B-F4AD871B57D9}" type="pres">
      <dgm:prSet presAssocID="{0C8512C4-A29E-45E7-8258-7C37933631B3}" presName="text3" presStyleLbl="fgAcc3" presStyleIdx="0" presStyleCnt="5" custScaleY="2742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7053A89-8753-47FE-8335-F19838E6835D}" type="pres">
      <dgm:prSet presAssocID="{0C8512C4-A29E-45E7-8258-7C37933631B3}" presName="hierChild4" presStyleCnt="0"/>
      <dgm:spPr/>
    </dgm:pt>
    <dgm:pt modelId="{45A313EB-4B19-454C-AFDD-3FBEB43D8B93}" type="pres">
      <dgm:prSet presAssocID="{074EFA2A-5C4F-478E-8ECB-7B8994C42BF5}" presName="Name17" presStyleLbl="parChTrans1D3" presStyleIdx="1" presStyleCnt="5"/>
      <dgm:spPr/>
      <dgm:t>
        <a:bodyPr/>
        <a:lstStyle/>
        <a:p>
          <a:endParaRPr lang="uk-UA"/>
        </a:p>
      </dgm:t>
    </dgm:pt>
    <dgm:pt modelId="{51D6CE28-FF01-4B58-BD49-58AE689D7B1D}" type="pres">
      <dgm:prSet presAssocID="{514A288A-911C-4955-B210-F524BDF59F23}" presName="hierRoot3" presStyleCnt="0"/>
      <dgm:spPr/>
    </dgm:pt>
    <dgm:pt modelId="{7B7B4685-1611-4C1C-A996-D072B05AC2EE}" type="pres">
      <dgm:prSet presAssocID="{514A288A-911C-4955-B210-F524BDF59F23}" presName="composite3" presStyleCnt="0"/>
      <dgm:spPr/>
    </dgm:pt>
    <dgm:pt modelId="{55868E17-DB51-4B2F-8880-8C325D3A5968}" type="pres">
      <dgm:prSet presAssocID="{514A288A-911C-4955-B210-F524BDF59F23}" presName="background3" presStyleLbl="node3" presStyleIdx="1" presStyleCnt="5"/>
      <dgm:spPr/>
    </dgm:pt>
    <dgm:pt modelId="{C9D7AAE1-2D15-42A4-AD0B-FC7220AE1C47}" type="pres">
      <dgm:prSet presAssocID="{514A288A-911C-4955-B210-F524BDF59F23}" presName="text3" presStyleLbl="fgAcc3" presStyleIdx="1" presStyleCnt="5" custScaleY="2742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A3E4B45-D053-4EF0-8E16-CC9BDD42F92D}" type="pres">
      <dgm:prSet presAssocID="{514A288A-911C-4955-B210-F524BDF59F23}" presName="hierChild4" presStyleCnt="0"/>
      <dgm:spPr/>
    </dgm:pt>
    <dgm:pt modelId="{068D2577-2141-4465-9955-E03A6D01E0BF}" type="pres">
      <dgm:prSet presAssocID="{89AA5ED1-75A3-4791-8743-D27F46DFE3C4}" presName="Name10" presStyleLbl="parChTrans1D2" presStyleIdx="1" presStyleCnt="2"/>
      <dgm:spPr/>
      <dgm:t>
        <a:bodyPr/>
        <a:lstStyle/>
        <a:p>
          <a:endParaRPr lang="uk-UA"/>
        </a:p>
      </dgm:t>
    </dgm:pt>
    <dgm:pt modelId="{5F7F211E-9902-4BB8-8F29-F188193E7516}" type="pres">
      <dgm:prSet presAssocID="{E107CA9A-71C7-43BB-B459-AEF4D204292B}" presName="hierRoot2" presStyleCnt="0"/>
      <dgm:spPr/>
    </dgm:pt>
    <dgm:pt modelId="{1E557C3F-9D45-4E2E-A064-F438308DAB36}" type="pres">
      <dgm:prSet presAssocID="{E107CA9A-71C7-43BB-B459-AEF4D204292B}" presName="composite2" presStyleCnt="0"/>
      <dgm:spPr/>
    </dgm:pt>
    <dgm:pt modelId="{A14CB38C-4F08-42B9-A110-C124F30302E1}" type="pres">
      <dgm:prSet presAssocID="{E107CA9A-71C7-43BB-B459-AEF4D204292B}" presName="background2" presStyleLbl="node2" presStyleIdx="1" presStyleCnt="2"/>
      <dgm:spPr/>
    </dgm:pt>
    <dgm:pt modelId="{09FB87A5-24B2-4FE4-9A60-0F2D3641A3F7}" type="pres">
      <dgm:prSet presAssocID="{E107CA9A-71C7-43BB-B459-AEF4D204292B}" presName="text2" presStyleLbl="fgAcc2" presStyleIdx="1" presStyleCnt="2" custScaleX="22159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C4D661D-DDBB-485D-B782-58C182CCAD0B}" type="pres">
      <dgm:prSet presAssocID="{E107CA9A-71C7-43BB-B459-AEF4D204292B}" presName="hierChild3" presStyleCnt="0"/>
      <dgm:spPr/>
    </dgm:pt>
    <dgm:pt modelId="{13512E87-0269-490A-B2C2-50B484618990}" type="pres">
      <dgm:prSet presAssocID="{509FAFDA-76D4-43F8-B9F0-BF0A5E38B6FF}" presName="Name17" presStyleLbl="parChTrans1D3" presStyleIdx="2" presStyleCnt="5"/>
      <dgm:spPr/>
      <dgm:t>
        <a:bodyPr/>
        <a:lstStyle/>
        <a:p>
          <a:endParaRPr lang="uk-UA"/>
        </a:p>
      </dgm:t>
    </dgm:pt>
    <dgm:pt modelId="{8C35D652-C628-4FDC-A34B-DFC787738F4D}" type="pres">
      <dgm:prSet presAssocID="{7F0CFC96-E9A0-4995-88D7-AD5E98E38AC3}" presName="hierRoot3" presStyleCnt="0"/>
      <dgm:spPr/>
    </dgm:pt>
    <dgm:pt modelId="{8D1B20B5-DEDC-4E1D-8D5E-C0F153165C23}" type="pres">
      <dgm:prSet presAssocID="{7F0CFC96-E9A0-4995-88D7-AD5E98E38AC3}" presName="composite3" presStyleCnt="0"/>
      <dgm:spPr/>
    </dgm:pt>
    <dgm:pt modelId="{54186A31-81C9-4EEC-A791-59E6DD32AE8D}" type="pres">
      <dgm:prSet presAssocID="{7F0CFC96-E9A0-4995-88D7-AD5E98E38AC3}" presName="background3" presStyleLbl="node3" presStyleIdx="2" presStyleCnt="5"/>
      <dgm:spPr/>
    </dgm:pt>
    <dgm:pt modelId="{63210F20-4305-40ED-8C62-ECCE658EE939}" type="pres">
      <dgm:prSet presAssocID="{7F0CFC96-E9A0-4995-88D7-AD5E98E38AC3}" presName="text3" presStyleLbl="fgAcc3" presStyleIdx="2" presStyleCnt="5" custScaleY="282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8DB47F-60CD-448F-9F92-8285A1B204B5}" type="pres">
      <dgm:prSet presAssocID="{7F0CFC96-E9A0-4995-88D7-AD5E98E38AC3}" presName="hierChild4" presStyleCnt="0"/>
      <dgm:spPr/>
    </dgm:pt>
    <dgm:pt modelId="{70A8132B-9696-4D59-90DF-BFF85B3BE572}" type="pres">
      <dgm:prSet presAssocID="{232E093B-0BA8-4EFC-B149-2A399CF91A79}" presName="Name17" presStyleLbl="parChTrans1D3" presStyleIdx="3" presStyleCnt="5"/>
      <dgm:spPr/>
      <dgm:t>
        <a:bodyPr/>
        <a:lstStyle/>
        <a:p>
          <a:endParaRPr lang="uk-UA"/>
        </a:p>
      </dgm:t>
    </dgm:pt>
    <dgm:pt modelId="{38DB414D-A405-4CE6-BAE6-45AC40586161}" type="pres">
      <dgm:prSet presAssocID="{376EC3C6-63D1-4516-92DA-73D26A96FD82}" presName="hierRoot3" presStyleCnt="0"/>
      <dgm:spPr/>
    </dgm:pt>
    <dgm:pt modelId="{971B1588-7AD4-411F-866D-ACF0B717294C}" type="pres">
      <dgm:prSet presAssocID="{376EC3C6-63D1-4516-92DA-73D26A96FD82}" presName="composite3" presStyleCnt="0"/>
      <dgm:spPr/>
    </dgm:pt>
    <dgm:pt modelId="{F3D7FB26-9417-4DA6-9819-E13E1B05567B}" type="pres">
      <dgm:prSet presAssocID="{376EC3C6-63D1-4516-92DA-73D26A96FD82}" presName="background3" presStyleLbl="node3" presStyleIdx="3" presStyleCnt="5"/>
      <dgm:spPr/>
    </dgm:pt>
    <dgm:pt modelId="{B98DCCFC-15A6-47E7-BDEA-F23E1C5DBC1D}" type="pres">
      <dgm:prSet presAssocID="{376EC3C6-63D1-4516-92DA-73D26A96FD82}" presName="text3" presStyleLbl="fgAcc3" presStyleIdx="3" presStyleCnt="5" custScaleY="2742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668E42F-F872-4AB5-9FE8-A51A3C36E89D}" type="pres">
      <dgm:prSet presAssocID="{376EC3C6-63D1-4516-92DA-73D26A96FD82}" presName="hierChild4" presStyleCnt="0"/>
      <dgm:spPr/>
    </dgm:pt>
    <dgm:pt modelId="{A8583C9D-923A-4823-BE23-027DBA61A216}" type="pres">
      <dgm:prSet presAssocID="{960F5302-6FAB-4E28-8E56-5502D6283B55}" presName="Name17" presStyleLbl="parChTrans1D3" presStyleIdx="4" presStyleCnt="5"/>
      <dgm:spPr/>
      <dgm:t>
        <a:bodyPr/>
        <a:lstStyle/>
        <a:p>
          <a:endParaRPr lang="uk-UA"/>
        </a:p>
      </dgm:t>
    </dgm:pt>
    <dgm:pt modelId="{D7CD85E4-C3C0-4A02-927C-3CD4C4994E61}" type="pres">
      <dgm:prSet presAssocID="{78375C16-0264-4BC6-8A9E-644536464B55}" presName="hierRoot3" presStyleCnt="0"/>
      <dgm:spPr/>
    </dgm:pt>
    <dgm:pt modelId="{507F225A-6738-4690-B7D5-358421BBE0D4}" type="pres">
      <dgm:prSet presAssocID="{78375C16-0264-4BC6-8A9E-644536464B55}" presName="composite3" presStyleCnt="0"/>
      <dgm:spPr/>
    </dgm:pt>
    <dgm:pt modelId="{3AE5C9B0-4167-45F8-9DBC-D063AD0B19A2}" type="pres">
      <dgm:prSet presAssocID="{78375C16-0264-4BC6-8A9E-644536464B55}" presName="background3" presStyleLbl="node3" presStyleIdx="4" presStyleCnt="5"/>
      <dgm:spPr/>
    </dgm:pt>
    <dgm:pt modelId="{0B8C0B6B-90D9-4254-9934-7F2E42EC6909}" type="pres">
      <dgm:prSet presAssocID="{78375C16-0264-4BC6-8A9E-644536464B55}" presName="text3" presStyleLbl="fgAcc3" presStyleIdx="4" presStyleCnt="5" custScaleY="2742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E633A60-7B4A-496C-9CCA-518A79379D53}" type="pres">
      <dgm:prSet presAssocID="{78375C16-0264-4BC6-8A9E-644536464B55}" presName="hierChild4" presStyleCnt="0"/>
      <dgm:spPr/>
    </dgm:pt>
  </dgm:ptLst>
  <dgm:cxnLst>
    <dgm:cxn modelId="{673098B4-A3CD-496C-BCD4-7044CAA8589C}" type="presOf" srcId="{960F5302-6FAB-4E28-8E56-5502D6283B55}" destId="{A8583C9D-923A-4823-BE23-027DBA61A216}" srcOrd="0" destOrd="0" presId="urn:microsoft.com/office/officeart/2005/8/layout/hierarchy1"/>
    <dgm:cxn modelId="{5A2DF92F-87F1-4C42-AE23-55B018AEC43F}" srcId="{996D6B72-765E-415C-A57F-917E6272A35F}" destId="{F556477F-8FC2-41FD-BAE0-C03FCD524132}" srcOrd="0" destOrd="0" parTransId="{231E50E1-9663-4C22-BED6-5B6431614011}" sibTransId="{E825BD35-D989-4590-84C9-4D42D39C42E5}"/>
    <dgm:cxn modelId="{77BB7E55-0EA0-4B99-A322-E1C1A5B5AF5C}" type="presOf" srcId="{89AA5ED1-75A3-4791-8743-D27F46DFE3C4}" destId="{068D2577-2141-4465-9955-E03A6D01E0BF}" srcOrd="0" destOrd="0" presId="urn:microsoft.com/office/officeart/2005/8/layout/hierarchy1"/>
    <dgm:cxn modelId="{6A4F5E7F-E71B-4876-87B1-F54DF2993A0B}" type="presOf" srcId="{E107CA9A-71C7-43BB-B459-AEF4D204292B}" destId="{09FB87A5-24B2-4FE4-9A60-0F2D3641A3F7}" srcOrd="0" destOrd="0" presId="urn:microsoft.com/office/officeart/2005/8/layout/hierarchy1"/>
    <dgm:cxn modelId="{7048DE67-60E5-4BC5-B798-8E8C4E936B72}" type="presOf" srcId="{EC751500-AA02-479C-AC3B-8AA7BABB57BF}" destId="{A27CD573-A92E-4979-8665-4D27F821579D}" srcOrd="0" destOrd="0" presId="urn:microsoft.com/office/officeart/2005/8/layout/hierarchy1"/>
    <dgm:cxn modelId="{6471D5A2-78E4-4B63-8C08-E6E49FD126E1}" srcId="{E107CA9A-71C7-43BB-B459-AEF4D204292B}" destId="{78375C16-0264-4BC6-8A9E-644536464B55}" srcOrd="2" destOrd="0" parTransId="{960F5302-6FAB-4E28-8E56-5502D6283B55}" sibTransId="{56F0E1BC-F318-45C4-AAA4-34D10134D6C1}"/>
    <dgm:cxn modelId="{D40121A9-C8D6-4E9C-9A74-972A5CC133E0}" type="presOf" srcId="{78375C16-0264-4BC6-8A9E-644536464B55}" destId="{0B8C0B6B-90D9-4254-9934-7F2E42EC6909}" srcOrd="0" destOrd="0" presId="urn:microsoft.com/office/officeart/2005/8/layout/hierarchy1"/>
    <dgm:cxn modelId="{C06ED013-82B7-413B-AD61-37DAB1F2E202}" srcId="{EC751500-AA02-479C-AC3B-8AA7BABB57BF}" destId="{0C8512C4-A29E-45E7-8258-7C37933631B3}" srcOrd="0" destOrd="0" parTransId="{6BF26B00-0B05-455D-B8B4-1C29D17BECD0}" sibTransId="{5A9E3426-ECA0-4A7C-9DC7-41249A11CB41}"/>
    <dgm:cxn modelId="{FE38DD5C-4F06-44F0-AE60-15B2F8462B77}" type="presOf" srcId="{F556477F-8FC2-41FD-BAE0-C03FCD524132}" destId="{48BDFB16-06F7-4D64-9343-E799DB62DAF8}" srcOrd="0" destOrd="0" presId="urn:microsoft.com/office/officeart/2005/8/layout/hierarchy1"/>
    <dgm:cxn modelId="{6673E3FB-8400-48A0-9191-BCD3F6E658C7}" srcId="{E107CA9A-71C7-43BB-B459-AEF4D204292B}" destId="{7F0CFC96-E9A0-4995-88D7-AD5E98E38AC3}" srcOrd="0" destOrd="0" parTransId="{509FAFDA-76D4-43F8-B9F0-BF0A5E38B6FF}" sibTransId="{F835E9AF-EF9C-4D52-8212-90C20FDF9414}"/>
    <dgm:cxn modelId="{4BDD2AA6-E6DC-48FD-8D60-027E0116EF67}" type="presOf" srcId="{074EFA2A-5C4F-478E-8ECB-7B8994C42BF5}" destId="{45A313EB-4B19-454C-AFDD-3FBEB43D8B93}" srcOrd="0" destOrd="0" presId="urn:microsoft.com/office/officeart/2005/8/layout/hierarchy1"/>
    <dgm:cxn modelId="{81194BB3-71E2-425C-A005-6C421AB387EF}" type="presOf" srcId="{996D6B72-765E-415C-A57F-917E6272A35F}" destId="{D88E91B8-3262-4C5A-B658-189DB846FA87}" srcOrd="0" destOrd="0" presId="urn:microsoft.com/office/officeart/2005/8/layout/hierarchy1"/>
    <dgm:cxn modelId="{F234DC81-0C64-455F-88BE-B99024585A9F}" type="presOf" srcId="{6BF26B00-0B05-455D-B8B4-1C29D17BECD0}" destId="{D9AE700B-DD29-4F1A-BEC0-E76C5C7F35F0}" srcOrd="0" destOrd="0" presId="urn:microsoft.com/office/officeart/2005/8/layout/hierarchy1"/>
    <dgm:cxn modelId="{63AD6711-0608-4C3A-9ADF-413700ED4EE4}" type="presOf" srcId="{376EC3C6-63D1-4516-92DA-73D26A96FD82}" destId="{B98DCCFC-15A6-47E7-BDEA-F23E1C5DBC1D}" srcOrd="0" destOrd="0" presId="urn:microsoft.com/office/officeart/2005/8/layout/hierarchy1"/>
    <dgm:cxn modelId="{8BB93E69-C7FE-4CE6-8B08-4335908B88AE}" srcId="{F556477F-8FC2-41FD-BAE0-C03FCD524132}" destId="{EC751500-AA02-479C-AC3B-8AA7BABB57BF}" srcOrd="0" destOrd="0" parTransId="{DC0DC89C-4000-4DD0-8825-59ABB9395592}" sibTransId="{098FB059-1871-462D-880E-8277EFDD1FE3}"/>
    <dgm:cxn modelId="{B50E6400-D602-467A-9BCC-8B0B3DA43835}" srcId="{EC751500-AA02-479C-AC3B-8AA7BABB57BF}" destId="{514A288A-911C-4955-B210-F524BDF59F23}" srcOrd="1" destOrd="0" parTransId="{074EFA2A-5C4F-478E-8ECB-7B8994C42BF5}" sibTransId="{CA17DFC7-F811-424F-A231-92A0AF1C0AD1}"/>
    <dgm:cxn modelId="{D18BBA6D-6368-4706-9097-6037BE2D6808}" type="presOf" srcId="{7F0CFC96-E9A0-4995-88D7-AD5E98E38AC3}" destId="{63210F20-4305-40ED-8C62-ECCE658EE939}" srcOrd="0" destOrd="0" presId="urn:microsoft.com/office/officeart/2005/8/layout/hierarchy1"/>
    <dgm:cxn modelId="{596D253E-AB52-4DE7-BEC0-5E7F95A58ED3}" type="presOf" srcId="{514A288A-911C-4955-B210-F524BDF59F23}" destId="{C9D7AAE1-2D15-42A4-AD0B-FC7220AE1C47}" srcOrd="0" destOrd="0" presId="urn:microsoft.com/office/officeart/2005/8/layout/hierarchy1"/>
    <dgm:cxn modelId="{4BD0DDD7-860D-43B4-BA40-F4907C198CC6}" type="presOf" srcId="{232E093B-0BA8-4EFC-B149-2A399CF91A79}" destId="{70A8132B-9696-4D59-90DF-BFF85B3BE572}" srcOrd="0" destOrd="0" presId="urn:microsoft.com/office/officeart/2005/8/layout/hierarchy1"/>
    <dgm:cxn modelId="{0304844F-16BB-494C-92ED-DE4F6AE5D954}" type="presOf" srcId="{509FAFDA-76D4-43F8-B9F0-BF0A5E38B6FF}" destId="{13512E87-0269-490A-B2C2-50B484618990}" srcOrd="0" destOrd="0" presId="urn:microsoft.com/office/officeart/2005/8/layout/hierarchy1"/>
    <dgm:cxn modelId="{349E362F-F3DD-451C-A30C-AEF99701B705}" type="presOf" srcId="{0C8512C4-A29E-45E7-8258-7C37933631B3}" destId="{22E0B2EE-3609-4FD9-BA9B-F4AD871B57D9}" srcOrd="0" destOrd="0" presId="urn:microsoft.com/office/officeart/2005/8/layout/hierarchy1"/>
    <dgm:cxn modelId="{F2B989B0-C4A9-40E6-8678-EB021460DD72}" srcId="{E107CA9A-71C7-43BB-B459-AEF4D204292B}" destId="{376EC3C6-63D1-4516-92DA-73D26A96FD82}" srcOrd="1" destOrd="0" parTransId="{232E093B-0BA8-4EFC-B149-2A399CF91A79}" sibTransId="{9F25EAEF-516D-42A1-A08F-868D800D2090}"/>
    <dgm:cxn modelId="{3CDBAD5F-989B-4E64-80DA-F4A9F035197D}" type="presOf" srcId="{DC0DC89C-4000-4DD0-8825-59ABB9395592}" destId="{915B1C3F-B94A-455E-A5DF-45E0846F5922}" srcOrd="0" destOrd="0" presId="urn:microsoft.com/office/officeart/2005/8/layout/hierarchy1"/>
    <dgm:cxn modelId="{DE574DE6-0310-46BB-B1BC-65C9628E1BF0}" srcId="{F556477F-8FC2-41FD-BAE0-C03FCD524132}" destId="{E107CA9A-71C7-43BB-B459-AEF4D204292B}" srcOrd="1" destOrd="0" parTransId="{89AA5ED1-75A3-4791-8743-D27F46DFE3C4}" sibTransId="{889ED73A-AFFF-4C39-9D8C-7C28AEF9D400}"/>
    <dgm:cxn modelId="{2DA29D28-37ED-4D7F-91A3-F839658B80D7}" type="presParOf" srcId="{D88E91B8-3262-4C5A-B658-189DB846FA87}" destId="{37BF5C65-D97F-4024-9CB8-1C95A5C8784F}" srcOrd="0" destOrd="0" presId="urn:microsoft.com/office/officeart/2005/8/layout/hierarchy1"/>
    <dgm:cxn modelId="{E047EB8E-465F-452A-8E18-7B4608EA36D0}" type="presParOf" srcId="{37BF5C65-D97F-4024-9CB8-1C95A5C8784F}" destId="{417D9F5C-8A84-4C89-B402-25FA48458DE5}" srcOrd="0" destOrd="0" presId="urn:microsoft.com/office/officeart/2005/8/layout/hierarchy1"/>
    <dgm:cxn modelId="{F7C5D9A6-5B95-4EAF-9A90-A625A3BB9B21}" type="presParOf" srcId="{417D9F5C-8A84-4C89-B402-25FA48458DE5}" destId="{F168F4EB-6635-465F-B988-F27F4B90F196}" srcOrd="0" destOrd="0" presId="urn:microsoft.com/office/officeart/2005/8/layout/hierarchy1"/>
    <dgm:cxn modelId="{F0C22FE2-961D-4C84-A552-2DA5B174FD43}" type="presParOf" srcId="{417D9F5C-8A84-4C89-B402-25FA48458DE5}" destId="{48BDFB16-06F7-4D64-9343-E799DB62DAF8}" srcOrd="1" destOrd="0" presId="urn:microsoft.com/office/officeart/2005/8/layout/hierarchy1"/>
    <dgm:cxn modelId="{D9F10A41-CACD-4892-9A57-EB92924D8437}" type="presParOf" srcId="{37BF5C65-D97F-4024-9CB8-1C95A5C8784F}" destId="{276CE360-ACF9-4FA1-AB17-64EC09A11C49}" srcOrd="1" destOrd="0" presId="urn:microsoft.com/office/officeart/2005/8/layout/hierarchy1"/>
    <dgm:cxn modelId="{6774F309-303A-410B-90C3-00DB099F242C}" type="presParOf" srcId="{276CE360-ACF9-4FA1-AB17-64EC09A11C49}" destId="{915B1C3F-B94A-455E-A5DF-45E0846F5922}" srcOrd="0" destOrd="0" presId="urn:microsoft.com/office/officeart/2005/8/layout/hierarchy1"/>
    <dgm:cxn modelId="{924FA161-A636-4ED3-8368-135066E82CB4}" type="presParOf" srcId="{276CE360-ACF9-4FA1-AB17-64EC09A11C49}" destId="{0E6E9A03-BE0F-40F4-B57D-15884E3B3FF0}" srcOrd="1" destOrd="0" presId="urn:microsoft.com/office/officeart/2005/8/layout/hierarchy1"/>
    <dgm:cxn modelId="{8F16BC55-B163-4162-9F68-123B60100A84}" type="presParOf" srcId="{0E6E9A03-BE0F-40F4-B57D-15884E3B3FF0}" destId="{C3D6799F-4AA7-4A15-92A4-31817A6148DB}" srcOrd="0" destOrd="0" presId="urn:microsoft.com/office/officeart/2005/8/layout/hierarchy1"/>
    <dgm:cxn modelId="{24E35DAF-3688-4E95-A875-62ACDB936658}" type="presParOf" srcId="{C3D6799F-4AA7-4A15-92A4-31817A6148DB}" destId="{0E9DC942-5FA2-49ED-81FE-4BD6F8E13609}" srcOrd="0" destOrd="0" presId="urn:microsoft.com/office/officeart/2005/8/layout/hierarchy1"/>
    <dgm:cxn modelId="{A3268E5F-D3B3-4844-86FA-5D2D61995C29}" type="presParOf" srcId="{C3D6799F-4AA7-4A15-92A4-31817A6148DB}" destId="{A27CD573-A92E-4979-8665-4D27F821579D}" srcOrd="1" destOrd="0" presId="urn:microsoft.com/office/officeart/2005/8/layout/hierarchy1"/>
    <dgm:cxn modelId="{7FC8D9C7-7A11-43C0-B7DB-C4DF6DC592C1}" type="presParOf" srcId="{0E6E9A03-BE0F-40F4-B57D-15884E3B3FF0}" destId="{F5894D17-3BD9-4D37-8F11-1AF491781844}" srcOrd="1" destOrd="0" presId="urn:microsoft.com/office/officeart/2005/8/layout/hierarchy1"/>
    <dgm:cxn modelId="{C08518FF-B22D-445E-9A04-B85845AEDAA8}" type="presParOf" srcId="{F5894D17-3BD9-4D37-8F11-1AF491781844}" destId="{D9AE700B-DD29-4F1A-BEC0-E76C5C7F35F0}" srcOrd="0" destOrd="0" presId="urn:microsoft.com/office/officeart/2005/8/layout/hierarchy1"/>
    <dgm:cxn modelId="{C27BD348-6CDD-4637-8EED-D19490307A25}" type="presParOf" srcId="{F5894D17-3BD9-4D37-8F11-1AF491781844}" destId="{176B40DB-069F-47F9-A087-1582708F454F}" srcOrd="1" destOrd="0" presId="urn:microsoft.com/office/officeart/2005/8/layout/hierarchy1"/>
    <dgm:cxn modelId="{11CFF2BD-7A08-43C7-B942-B2C5C7056D54}" type="presParOf" srcId="{176B40DB-069F-47F9-A087-1582708F454F}" destId="{D8EF5B44-BD44-414E-A7E6-334E88BA6BA3}" srcOrd="0" destOrd="0" presId="urn:microsoft.com/office/officeart/2005/8/layout/hierarchy1"/>
    <dgm:cxn modelId="{9DA7DF88-1EEF-4375-BC54-2F742E69424C}" type="presParOf" srcId="{D8EF5B44-BD44-414E-A7E6-334E88BA6BA3}" destId="{72B342D9-BD9E-479C-92E4-CA94EBB07629}" srcOrd="0" destOrd="0" presId="urn:microsoft.com/office/officeart/2005/8/layout/hierarchy1"/>
    <dgm:cxn modelId="{25635B2F-416E-4692-8313-32A75DCE51DA}" type="presParOf" srcId="{D8EF5B44-BD44-414E-A7E6-334E88BA6BA3}" destId="{22E0B2EE-3609-4FD9-BA9B-F4AD871B57D9}" srcOrd="1" destOrd="0" presId="urn:microsoft.com/office/officeart/2005/8/layout/hierarchy1"/>
    <dgm:cxn modelId="{7A059BA8-435F-4239-8E5B-FF879AF497EE}" type="presParOf" srcId="{176B40DB-069F-47F9-A087-1582708F454F}" destId="{E7053A89-8753-47FE-8335-F19838E6835D}" srcOrd="1" destOrd="0" presId="urn:microsoft.com/office/officeart/2005/8/layout/hierarchy1"/>
    <dgm:cxn modelId="{3C37C79C-19CF-4438-AAC6-BD235B119013}" type="presParOf" srcId="{F5894D17-3BD9-4D37-8F11-1AF491781844}" destId="{45A313EB-4B19-454C-AFDD-3FBEB43D8B93}" srcOrd="2" destOrd="0" presId="urn:microsoft.com/office/officeart/2005/8/layout/hierarchy1"/>
    <dgm:cxn modelId="{2B51ABBE-B389-4A48-A7FB-9F34DD73AE9E}" type="presParOf" srcId="{F5894D17-3BD9-4D37-8F11-1AF491781844}" destId="{51D6CE28-FF01-4B58-BD49-58AE689D7B1D}" srcOrd="3" destOrd="0" presId="urn:microsoft.com/office/officeart/2005/8/layout/hierarchy1"/>
    <dgm:cxn modelId="{8D60111C-A924-4C87-9201-7F743D5F8266}" type="presParOf" srcId="{51D6CE28-FF01-4B58-BD49-58AE689D7B1D}" destId="{7B7B4685-1611-4C1C-A996-D072B05AC2EE}" srcOrd="0" destOrd="0" presId="urn:microsoft.com/office/officeart/2005/8/layout/hierarchy1"/>
    <dgm:cxn modelId="{A8E059D0-A6BD-4329-BABE-ABB13217CE6E}" type="presParOf" srcId="{7B7B4685-1611-4C1C-A996-D072B05AC2EE}" destId="{55868E17-DB51-4B2F-8880-8C325D3A5968}" srcOrd="0" destOrd="0" presId="urn:microsoft.com/office/officeart/2005/8/layout/hierarchy1"/>
    <dgm:cxn modelId="{66F57CEC-77A6-446A-9BE1-20BB502E0838}" type="presParOf" srcId="{7B7B4685-1611-4C1C-A996-D072B05AC2EE}" destId="{C9D7AAE1-2D15-42A4-AD0B-FC7220AE1C47}" srcOrd="1" destOrd="0" presId="urn:microsoft.com/office/officeart/2005/8/layout/hierarchy1"/>
    <dgm:cxn modelId="{5E4EEEFC-39E4-40AB-ADD2-1A2E784F758F}" type="presParOf" srcId="{51D6CE28-FF01-4B58-BD49-58AE689D7B1D}" destId="{BA3E4B45-D053-4EF0-8E16-CC9BDD42F92D}" srcOrd="1" destOrd="0" presId="urn:microsoft.com/office/officeart/2005/8/layout/hierarchy1"/>
    <dgm:cxn modelId="{CCC92424-0346-4AAB-82A9-42A0D8261EA5}" type="presParOf" srcId="{276CE360-ACF9-4FA1-AB17-64EC09A11C49}" destId="{068D2577-2141-4465-9955-E03A6D01E0BF}" srcOrd="2" destOrd="0" presId="urn:microsoft.com/office/officeart/2005/8/layout/hierarchy1"/>
    <dgm:cxn modelId="{6F7D9D4F-F090-4732-B7C5-5204698BD981}" type="presParOf" srcId="{276CE360-ACF9-4FA1-AB17-64EC09A11C49}" destId="{5F7F211E-9902-4BB8-8F29-F188193E7516}" srcOrd="3" destOrd="0" presId="urn:microsoft.com/office/officeart/2005/8/layout/hierarchy1"/>
    <dgm:cxn modelId="{360B59D2-C164-49C7-A231-507C2A583E11}" type="presParOf" srcId="{5F7F211E-9902-4BB8-8F29-F188193E7516}" destId="{1E557C3F-9D45-4E2E-A064-F438308DAB36}" srcOrd="0" destOrd="0" presId="urn:microsoft.com/office/officeart/2005/8/layout/hierarchy1"/>
    <dgm:cxn modelId="{6DA3644C-DA27-42E6-BE75-1474E5F3E160}" type="presParOf" srcId="{1E557C3F-9D45-4E2E-A064-F438308DAB36}" destId="{A14CB38C-4F08-42B9-A110-C124F30302E1}" srcOrd="0" destOrd="0" presId="urn:microsoft.com/office/officeart/2005/8/layout/hierarchy1"/>
    <dgm:cxn modelId="{E6BACA90-F6EC-40C5-B96A-27066B7469B7}" type="presParOf" srcId="{1E557C3F-9D45-4E2E-A064-F438308DAB36}" destId="{09FB87A5-24B2-4FE4-9A60-0F2D3641A3F7}" srcOrd="1" destOrd="0" presId="urn:microsoft.com/office/officeart/2005/8/layout/hierarchy1"/>
    <dgm:cxn modelId="{098D9EB4-46D7-4CF1-9307-1C21803E2D8B}" type="presParOf" srcId="{5F7F211E-9902-4BB8-8F29-F188193E7516}" destId="{1C4D661D-DDBB-485D-B782-58C182CCAD0B}" srcOrd="1" destOrd="0" presId="urn:microsoft.com/office/officeart/2005/8/layout/hierarchy1"/>
    <dgm:cxn modelId="{121421F7-DAF6-43F2-B03B-00E125AA3386}" type="presParOf" srcId="{1C4D661D-DDBB-485D-B782-58C182CCAD0B}" destId="{13512E87-0269-490A-B2C2-50B484618990}" srcOrd="0" destOrd="0" presId="urn:microsoft.com/office/officeart/2005/8/layout/hierarchy1"/>
    <dgm:cxn modelId="{9FD3C508-B27D-4ED5-8CE3-3D80C078710F}" type="presParOf" srcId="{1C4D661D-DDBB-485D-B782-58C182CCAD0B}" destId="{8C35D652-C628-4FDC-A34B-DFC787738F4D}" srcOrd="1" destOrd="0" presId="urn:microsoft.com/office/officeart/2005/8/layout/hierarchy1"/>
    <dgm:cxn modelId="{34BA06CC-8E28-44D4-9F80-2065F8D15C5D}" type="presParOf" srcId="{8C35D652-C628-4FDC-A34B-DFC787738F4D}" destId="{8D1B20B5-DEDC-4E1D-8D5E-C0F153165C23}" srcOrd="0" destOrd="0" presId="urn:microsoft.com/office/officeart/2005/8/layout/hierarchy1"/>
    <dgm:cxn modelId="{2FA5305C-E5D6-4A2C-9C5B-B75675192944}" type="presParOf" srcId="{8D1B20B5-DEDC-4E1D-8D5E-C0F153165C23}" destId="{54186A31-81C9-4EEC-A791-59E6DD32AE8D}" srcOrd="0" destOrd="0" presId="urn:microsoft.com/office/officeart/2005/8/layout/hierarchy1"/>
    <dgm:cxn modelId="{244DCCAC-26F6-44A0-A00F-4C71AD3BC140}" type="presParOf" srcId="{8D1B20B5-DEDC-4E1D-8D5E-C0F153165C23}" destId="{63210F20-4305-40ED-8C62-ECCE658EE939}" srcOrd="1" destOrd="0" presId="urn:microsoft.com/office/officeart/2005/8/layout/hierarchy1"/>
    <dgm:cxn modelId="{4EEC66A5-E104-4904-82E3-93A82224D8E3}" type="presParOf" srcId="{8C35D652-C628-4FDC-A34B-DFC787738F4D}" destId="{B78DB47F-60CD-448F-9F92-8285A1B204B5}" srcOrd="1" destOrd="0" presId="urn:microsoft.com/office/officeart/2005/8/layout/hierarchy1"/>
    <dgm:cxn modelId="{3C4B5624-48D4-4004-A845-CE053BFC770F}" type="presParOf" srcId="{1C4D661D-DDBB-485D-B782-58C182CCAD0B}" destId="{70A8132B-9696-4D59-90DF-BFF85B3BE572}" srcOrd="2" destOrd="0" presId="urn:microsoft.com/office/officeart/2005/8/layout/hierarchy1"/>
    <dgm:cxn modelId="{3E491F89-C867-4FD9-B031-9E055DC9664B}" type="presParOf" srcId="{1C4D661D-DDBB-485D-B782-58C182CCAD0B}" destId="{38DB414D-A405-4CE6-BAE6-45AC40586161}" srcOrd="3" destOrd="0" presId="urn:microsoft.com/office/officeart/2005/8/layout/hierarchy1"/>
    <dgm:cxn modelId="{618AABBD-6E59-4227-9978-5FCD7F22A3FC}" type="presParOf" srcId="{38DB414D-A405-4CE6-BAE6-45AC40586161}" destId="{971B1588-7AD4-411F-866D-ACF0B717294C}" srcOrd="0" destOrd="0" presId="urn:microsoft.com/office/officeart/2005/8/layout/hierarchy1"/>
    <dgm:cxn modelId="{C72683B6-8571-4873-B430-CEF7B3ACFC1F}" type="presParOf" srcId="{971B1588-7AD4-411F-866D-ACF0B717294C}" destId="{F3D7FB26-9417-4DA6-9819-E13E1B05567B}" srcOrd="0" destOrd="0" presId="urn:microsoft.com/office/officeart/2005/8/layout/hierarchy1"/>
    <dgm:cxn modelId="{7096468F-D6AE-4F33-ACD3-DD4D1AF1DA90}" type="presParOf" srcId="{971B1588-7AD4-411F-866D-ACF0B717294C}" destId="{B98DCCFC-15A6-47E7-BDEA-F23E1C5DBC1D}" srcOrd="1" destOrd="0" presId="urn:microsoft.com/office/officeart/2005/8/layout/hierarchy1"/>
    <dgm:cxn modelId="{8792505D-3A11-43FC-9327-FC8E20824CB5}" type="presParOf" srcId="{38DB414D-A405-4CE6-BAE6-45AC40586161}" destId="{A668E42F-F872-4AB5-9FE8-A51A3C36E89D}" srcOrd="1" destOrd="0" presId="urn:microsoft.com/office/officeart/2005/8/layout/hierarchy1"/>
    <dgm:cxn modelId="{1F40488F-D574-49A7-9C14-33DC62DCF443}" type="presParOf" srcId="{1C4D661D-DDBB-485D-B782-58C182CCAD0B}" destId="{A8583C9D-923A-4823-BE23-027DBA61A216}" srcOrd="4" destOrd="0" presId="urn:microsoft.com/office/officeart/2005/8/layout/hierarchy1"/>
    <dgm:cxn modelId="{E0E67C6E-B8D1-4456-9E85-83299CAAD794}" type="presParOf" srcId="{1C4D661D-DDBB-485D-B782-58C182CCAD0B}" destId="{D7CD85E4-C3C0-4A02-927C-3CD4C4994E61}" srcOrd="5" destOrd="0" presId="urn:microsoft.com/office/officeart/2005/8/layout/hierarchy1"/>
    <dgm:cxn modelId="{1F3FEE64-1776-42A7-8DC5-282D65B98AE6}" type="presParOf" srcId="{D7CD85E4-C3C0-4A02-927C-3CD4C4994E61}" destId="{507F225A-6738-4690-B7D5-358421BBE0D4}" srcOrd="0" destOrd="0" presId="urn:microsoft.com/office/officeart/2005/8/layout/hierarchy1"/>
    <dgm:cxn modelId="{BBEE0747-F943-4F5D-BF69-D2A89CE37B10}" type="presParOf" srcId="{507F225A-6738-4690-B7D5-358421BBE0D4}" destId="{3AE5C9B0-4167-45F8-9DBC-D063AD0B19A2}" srcOrd="0" destOrd="0" presId="urn:microsoft.com/office/officeart/2005/8/layout/hierarchy1"/>
    <dgm:cxn modelId="{955F3ED0-E2A8-4C90-8D16-4238729310A1}" type="presParOf" srcId="{507F225A-6738-4690-B7D5-358421BBE0D4}" destId="{0B8C0B6B-90D9-4254-9934-7F2E42EC6909}" srcOrd="1" destOrd="0" presId="urn:microsoft.com/office/officeart/2005/8/layout/hierarchy1"/>
    <dgm:cxn modelId="{8CFCC8AD-4EF6-408C-95B7-541FCC13495E}" type="presParOf" srcId="{D7CD85E4-C3C0-4A02-927C-3CD4C4994E61}" destId="{4E633A60-7B4A-496C-9CCA-518A79379D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D6206-830C-457D-96E2-B51DE4DA8BD0}" type="doc">
      <dgm:prSet loTypeId="urn:microsoft.com/office/officeart/2005/8/layout/radial4" loCatId="relationship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22EA07-3705-410E-A49C-B9C56D044DA3}">
      <dgm:prSet phldrT="[Текст]"/>
      <dgm:spPr/>
      <dgm:t>
        <a:bodyPr/>
        <a:lstStyle/>
        <a:p>
          <a:r>
            <a:rPr lang="uk-UA" dirty="0" smtClean="0"/>
            <a:t>Академічна доброчесність</a:t>
          </a:r>
          <a:endParaRPr lang="ru-RU" dirty="0"/>
        </a:p>
      </dgm:t>
    </dgm:pt>
    <dgm:pt modelId="{8ACCD151-552C-46A2-96E9-2FD9D4F4DABD}" type="parTrans" cxnId="{31F12A71-C980-477A-9F58-F98DA47BEB93}">
      <dgm:prSet/>
      <dgm:spPr/>
      <dgm:t>
        <a:bodyPr/>
        <a:lstStyle/>
        <a:p>
          <a:endParaRPr lang="ru-RU"/>
        </a:p>
      </dgm:t>
    </dgm:pt>
    <dgm:pt modelId="{31953571-E364-4BD5-9F35-07EAAC409DE7}" type="sibTrans" cxnId="{31F12A71-C980-477A-9F58-F98DA47BEB93}">
      <dgm:prSet/>
      <dgm:spPr/>
      <dgm:t>
        <a:bodyPr/>
        <a:lstStyle/>
        <a:p>
          <a:endParaRPr lang="ru-RU"/>
        </a:p>
      </dgm:t>
    </dgm:pt>
    <dgm:pt modelId="{A6F36F28-BB4C-40B8-8A74-85CBEDF634B6}">
      <dgm:prSet phldrT="[Текст]" custT="1"/>
      <dgm:spPr/>
      <dgm:t>
        <a:bodyPr/>
        <a:lstStyle/>
        <a:p>
          <a:r>
            <a:rPr lang="uk-UA" sz="2800" dirty="0" smtClean="0">
              <a:solidFill>
                <a:srgbClr val="002060"/>
              </a:solidFill>
            </a:rPr>
            <a:t>Повага </a:t>
          </a:r>
          <a:endParaRPr lang="ru-RU" sz="2800" dirty="0">
            <a:solidFill>
              <a:srgbClr val="002060"/>
            </a:solidFill>
          </a:endParaRPr>
        </a:p>
      </dgm:t>
    </dgm:pt>
    <dgm:pt modelId="{482ADBA9-3299-4B2F-9A7C-FE37EB1612A6}" type="parTrans" cxnId="{3C7822F1-8D43-4CA8-8750-AF5C1DB303A5}">
      <dgm:prSet/>
      <dgm:spPr/>
      <dgm:t>
        <a:bodyPr/>
        <a:lstStyle/>
        <a:p>
          <a:endParaRPr lang="ru-RU"/>
        </a:p>
      </dgm:t>
    </dgm:pt>
    <dgm:pt modelId="{2C615032-FD89-42C7-82F2-387D4278A02D}" type="sibTrans" cxnId="{3C7822F1-8D43-4CA8-8750-AF5C1DB303A5}">
      <dgm:prSet/>
      <dgm:spPr/>
      <dgm:t>
        <a:bodyPr/>
        <a:lstStyle/>
        <a:p>
          <a:endParaRPr lang="ru-RU"/>
        </a:p>
      </dgm:t>
    </dgm:pt>
    <dgm:pt modelId="{263D05BD-FFCD-40C6-B2FF-AC9BD9254615}">
      <dgm:prSet phldrT="[Текст]" custT="1"/>
      <dgm:spPr/>
      <dgm:t>
        <a:bodyPr/>
        <a:lstStyle/>
        <a:p>
          <a:r>
            <a:rPr lang="uk-UA" sz="3200" dirty="0" smtClean="0">
              <a:solidFill>
                <a:srgbClr val="006600"/>
              </a:solidFill>
            </a:rPr>
            <a:t>Довіра </a:t>
          </a:r>
          <a:endParaRPr lang="ru-RU" sz="3200" dirty="0">
            <a:solidFill>
              <a:srgbClr val="006600"/>
            </a:solidFill>
          </a:endParaRPr>
        </a:p>
      </dgm:t>
    </dgm:pt>
    <dgm:pt modelId="{12739BF9-C49F-4E55-9E30-2307365CA4CD}" type="parTrans" cxnId="{7F02F92F-9C10-4142-A4DD-A520EC5B3E23}">
      <dgm:prSet/>
      <dgm:spPr/>
      <dgm:t>
        <a:bodyPr/>
        <a:lstStyle/>
        <a:p>
          <a:endParaRPr lang="ru-RU"/>
        </a:p>
      </dgm:t>
    </dgm:pt>
    <dgm:pt modelId="{BB315D39-F77B-4F59-8B3C-AF5CFC951554}" type="sibTrans" cxnId="{7F02F92F-9C10-4142-A4DD-A520EC5B3E23}">
      <dgm:prSet/>
      <dgm:spPr/>
      <dgm:t>
        <a:bodyPr/>
        <a:lstStyle/>
        <a:p>
          <a:endParaRPr lang="ru-RU"/>
        </a:p>
      </dgm:t>
    </dgm:pt>
    <dgm:pt modelId="{CEFF2CFF-D3AA-4A1B-9A26-14EE162B4F31}">
      <dgm:prSet phldrT="[Текст]" custT="1"/>
      <dgm:spPr/>
      <dgm:t>
        <a:bodyPr/>
        <a:lstStyle/>
        <a:p>
          <a:r>
            <a:rPr lang="uk-UA" sz="2800" dirty="0" smtClean="0">
              <a:solidFill>
                <a:srgbClr val="006600"/>
              </a:solidFill>
            </a:rPr>
            <a:t>Чесність </a:t>
          </a:r>
          <a:endParaRPr lang="ru-RU" sz="2800" dirty="0">
            <a:solidFill>
              <a:srgbClr val="006600"/>
            </a:solidFill>
          </a:endParaRPr>
        </a:p>
      </dgm:t>
    </dgm:pt>
    <dgm:pt modelId="{A311EA73-F808-40DF-A742-9E0A2CC8D3AF}" type="parTrans" cxnId="{2FE1DA93-CD20-49D3-8FCA-5C86AF3D6EE5}">
      <dgm:prSet/>
      <dgm:spPr/>
      <dgm:t>
        <a:bodyPr/>
        <a:lstStyle/>
        <a:p>
          <a:endParaRPr lang="ru-RU"/>
        </a:p>
      </dgm:t>
    </dgm:pt>
    <dgm:pt modelId="{3C55CD48-864A-465D-A72E-C77C08D45B31}" type="sibTrans" cxnId="{2FE1DA93-CD20-49D3-8FCA-5C86AF3D6EE5}">
      <dgm:prSet/>
      <dgm:spPr/>
      <dgm:t>
        <a:bodyPr/>
        <a:lstStyle/>
        <a:p>
          <a:endParaRPr lang="ru-RU"/>
        </a:p>
      </dgm:t>
    </dgm:pt>
    <dgm:pt modelId="{5EC3C10F-F316-4C6B-862B-F635CFF1CDBC}">
      <dgm:prSet/>
      <dgm:spPr/>
      <dgm:t>
        <a:bodyPr/>
        <a:lstStyle/>
        <a:p>
          <a:r>
            <a:rPr lang="uk-UA" dirty="0" smtClean="0">
              <a:solidFill>
                <a:srgbClr val="006600"/>
              </a:solidFill>
            </a:rPr>
            <a:t>Відповідальність</a:t>
          </a:r>
          <a:r>
            <a:rPr lang="uk-UA" dirty="0" smtClean="0"/>
            <a:t> </a:t>
          </a:r>
          <a:endParaRPr lang="ru-RU" dirty="0"/>
        </a:p>
      </dgm:t>
    </dgm:pt>
    <dgm:pt modelId="{97E220DF-9C99-4B37-8FDF-760E705865E9}" type="parTrans" cxnId="{10978AE6-B592-4EEB-9459-C10D48C0CF6E}">
      <dgm:prSet/>
      <dgm:spPr/>
      <dgm:t>
        <a:bodyPr/>
        <a:lstStyle/>
        <a:p>
          <a:endParaRPr lang="ru-RU"/>
        </a:p>
      </dgm:t>
    </dgm:pt>
    <dgm:pt modelId="{0DEFC3B7-5C2C-4555-AF5D-A4AF4E3E6FD5}" type="sibTrans" cxnId="{10978AE6-B592-4EEB-9459-C10D48C0CF6E}">
      <dgm:prSet/>
      <dgm:spPr/>
      <dgm:t>
        <a:bodyPr/>
        <a:lstStyle/>
        <a:p>
          <a:endParaRPr lang="ru-RU"/>
        </a:p>
      </dgm:t>
    </dgm:pt>
    <dgm:pt modelId="{D0FA6AA1-E125-4F4A-A7E9-BB82FAC0807C}">
      <dgm:prSet custT="1"/>
      <dgm:spPr/>
      <dgm:t>
        <a:bodyPr/>
        <a:lstStyle/>
        <a:p>
          <a:r>
            <a:rPr lang="uk-UA" sz="2000" dirty="0" smtClean="0">
              <a:solidFill>
                <a:schemeClr val="bg2">
                  <a:lumMod val="25000"/>
                </a:schemeClr>
              </a:solidFill>
            </a:rPr>
            <a:t>Підзвітність</a:t>
          </a:r>
          <a:r>
            <a:rPr lang="uk-UA" sz="1500" dirty="0" smtClean="0"/>
            <a:t> </a:t>
          </a:r>
          <a:endParaRPr lang="ru-RU" sz="1500" dirty="0"/>
        </a:p>
      </dgm:t>
    </dgm:pt>
    <dgm:pt modelId="{6493C208-DEB6-4C54-950E-1BAAB1BFD7E1}" type="parTrans" cxnId="{C43C8EBD-4F0F-41EB-A3CA-90F9DF9D6CE6}">
      <dgm:prSet/>
      <dgm:spPr/>
      <dgm:t>
        <a:bodyPr/>
        <a:lstStyle/>
        <a:p>
          <a:endParaRPr lang="ru-RU"/>
        </a:p>
      </dgm:t>
    </dgm:pt>
    <dgm:pt modelId="{487EB9A0-F96F-4378-B9B8-9989ED0A1D04}" type="sibTrans" cxnId="{C43C8EBD-4F0F-41EB-A3CA-90F9DF9D6CE6}">
      <dgm:prSet/>
      <dgm:spPr/>
      <dgm:t>
        <a:bodyPr/>
        <a:lstStyle/>
        <a:p>
          <a:endParaRPr lang="ru-RU"/>
        </a:p>
      </dgm:t>
    </dgm:pt>
    <dgm:pt modelId="{EC8BE14B-4B13-4580-8D98-974995B6A237}">
      <dgm:prSet/>
      <dgm:spPr/>
      <dgm:t>
        <a:bodyPr/>
        <a:lstStyle/>
        <a:p>
          <a:r>
            <a:rPr lang="uk-UA" dirty="0" smtClean="0">
              <a:solidFill>
                <a:srgbClr val="C00000"/>
              </a:solidFill>
            </a:rPr>
            <a:t>Справедливість </a:t>
          </a:r>
          <a:endParaRPr lang="ru-RU" dirty="0">
            <a:solidFill>
              <a:srgbClr val="C00000"/>
            </a:solidFill>
          </a:endParaRPr>
        </a:p>
      </dgm:t>
    </dgm:pt>
    <dgm:pt modelId="{BBFFF27E-F54F-483B-93AC-3987A1B43F5B}" type="parTrans" cxnId="{C6355DC5-0530-4C92-8B4E-5BB99F2D9707}">
      <dgm:prSet/>
      <dgm:spPr/>
      <dgm:t>
        <a:bodyPr/>
        <a:lstStyle/>
        <a:p>
          <a:endParaRPr lang="ru-RU"/>
        </a:p>
      </dgm:t>
    </dgm:pt>
    <dgm:pt modelId="{66A2CC06-AB15-483E-9774-83F7B50C3302}" type="sibTrans" cxnId="{C6355DC5-0530-4C92-8B4E-5BB99F2D9707}">
      <dgm:prSet/>
      <dgm:spPr/>
      <dgm:t>
        <a:bodyPr/>
        <a:lstStyle/>
        <a:p>
          <a:endParaRPr lang="ru-RU"/>
        </a:p>
      </dgm:t>
    </dgm:pt>
    <dgm:pt modelId="{D9DF1EF0-AFF6-492F-A807-A8B62FB94F1D}" type="pres">
      <dgm:prSet presAssocID="{068D6206-830C-457D-96E2-B51DE4DA8B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F5920-BCFB-41A6-9E86-29A60C5C346B}" type="pres">
      <dgm:prSet presAssocID="{2222EA07-3705-410E-A49C-B9C56D044DA3}" presName="centerShape" presStyleLbl="node0" presStyleIdx="0" presStyleCnt="1"/>
      <dgm:spPr/>
      <dgm:t>
        <a:bodyPr/>
        <a:lstStyle/>
        <a:p>
          <a:endParaRPr lang="ru-RU"/>
        </a:p>
      </dgm:t>
    </dgm:pt>
    <dgm:pt modelId="{5B0F2E69-9C9B-47FF-B0B4-A99BCA297D0B}" type="pres">
      <dgm:prSet presAssocID="{482ADBA9-3299-4B2F-9A7C-FE37EB1612A6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EA1A0FEC-85C8-4204-940E-0E0B4DEABDA0}" type="pres">
      <dgm:prSet presAssocID="{A6F36F28-BB4C-40B8-8A74-85CBEDF634B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BFE11-1028-4559-98EC-EB33219040B5}" type="pres">
      <dgm:prSet presAssocID="{12739BF9-C49F-4E55-9E30-2307365CA4CD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01EDEA37-324F-49A3-BF7C-91500992BD19}" type="pres">
      <dgm:prSet presAssocID="{263D05BD-FFCD-40C6-B2FF-AC9BD925461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5F92C-342A-4CAC-B612-6CF7D86FE7E1}" type="pres">
      <dgm:prSet presAssocID="{A311EA73-F808-40DF-A742-9E0A2CC8D3AF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9DA8914A-E37E-4EB2-B05B-37D9CBD33B96}" type="pres">
      <dgm:prSet presAssocID="{CEFF2CFF-D3AA-4A1B-9A26-14EE162B4F3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080FD-C38A-4E53-B2B8-A038819084D9}" type="pres">
      <dgm:prSet presAssocID="{97E220DF-9C99-4B37-8FDF-760E705865E9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654E654E-6A7F-4EA5-995C-8A8E3C05D254}" type="pres">
      <dgm:prSet presAssocID="{5EC3C10F-F316-4C6B-862B-F635CFF1CDB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7673A-9C81-4223-8F60-45675CAB7851}" type="pres">
      <dgm:prSet presAssocID="{6493C208-DEB6-4C54-950E-1BAAB1BFD7E1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3A30AA00-7241-404B-BD04-2AF4DC947B7D}" type="pres">
      <dgm:prSet presAssocID="{D0FA6AA1-E125-4F4A-A7E9-BB82FAC0807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95071-BAEE-4F3B-8003-9EE8261D0CBE}" type="pres">
      <dgm:prSet presAssocID="{BBFFF27E-F54F-483B-93AC-3987A1B43F5B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22C9067D-1FF5-4EAD-9D79-0CBB572BB32D}" type="pres">
      <dgm:prSet presAssocID="{EC8BE14B-4B13-4580-8D98-974995B6A2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1DA93-CD20-49D3-8FCA-5C86AF3D6EE5}" srcId="{2222EA07-3705-410E-A49C-B9C56D044DA3}" destId="{CEFF2CFF-D3AA-4A1B-9A26-14EE162B4F31}" srcOrd="2" destOrd="0" parTransId="{A311EA73-F808-40DF-A742-9E0A2CC8D3AF}" sibTransId="{3C55CD48-864A-465D-A72E-C77C08D45B31}"/>
    <dgm:cxn modelId="{C43C8EBD-4F0F-41EB-A3CA-90F9DF9D6CE6}" srcId="{2222EA07-3705-410E-A49C-B9C56D044DA3}" destId="{D0FA6AA1-E125-4F4A-A7E9-BB82FAC0807C}" srcOrd="4" destOrd="0" parTransId="{6493C208-DEB6-4C54-950E-1BAAB1BFD7E1}" sibTransId="{487EB9A0-F96F-4378-B9B8-9989ED0A1D04}"/>
    <dgm:cxn modelId="{23A4E2B5-3683-4B35-9451-FAC7D9A93A79}" type="presOf" srcId="{263D05BD-FFCD-40C6-B2FF-AC9BD9254615}" destId="{01EDEA37-324F-49A3-BF7C-91500992BD19}" srcOrd="0" destOrd="0" presId="urn:microsoft.com/office/officeart/2005/8/layout/radial4"/>
    <dgm:cxn modelId="{7F7B8DA5-F72B-4034-A13D-E7D306A3D60F}" type="presOf" srcId="{482ADBA9-3299-4B2F-9A7C-FE37EB1612A6}" destId="{5B0F2E69-9C9B-47FF-B0B4-A99BCA297D0B}" srcOrd="0" destOrd="0" presId="urn:microsoft.com/office/officeart/2005/8/layout/radial4"/>
    <dgm:cxn modelId="{31F12A71-C980-477A-9F58-F98DA47BEB93}" srcId="{068D6206-830C-457D-96E2-B51DE4DA8BD0}" destId="{2222EA07-3705-410E-A49C-B9C56D044DA3}" srcOrd="0" destOrd="0" parTransId="{8ACCD151-552C-46A2-96E9-2FD9D4F4DABD}" sibTransId="{31953571-E364-4BD5-9F35-07EAAC409DE7}"/>
    <dgm:cxn modelId="{201D4881-D45F-4E32-AED2-60927CD9CD7A}" type="presOf" srcId="{12739BF9-C49F-4E55-9E30-2307365CA4CD}" destId="{92EBFE11-1028-4559-98EC-EB33219040B5}" srcOrd="0" destOrd="0" presId="urn:microsoft.com/office/officeart/2005/8/layout/radial4"/>
    <dgm:cxn modelId="{6DCA2EFD-4A86-4890-91EB-FFDD70DBA7C3}" type="presOf" srcId="{BBFFF27E-F54F-483B-93AC-3987A1B43F5B}" destId="{C1A95071-BAEE-4F3B-8003-9EE8261D0CBE}" srcOrd="0" destOrd="0" presId="urn:microsoft.com/office/officeart/2005/8/layout/radial4"/>
    <dgm:cxn modelId="{EA9C029E-97E9-42B3-AE53-589A7239F110}" type="presOf" srcId="{068D6206-830C-457D-96E2-B51DE4DA8BD0}" destId="{D9DF1EF0-AFF6-492F-A807-A8B62FB94F1D}" srcOrd="0" destOrd="0" presId="urn:microsoft.com/office/officeart/2005/8/layout/radial4"/>
    <dgm:cxn modelId="{C6355DC5-0530-4C92-8B4E-5BB99F2D9707}" srcId="{2222EA07-3705-410E-A49C-B9C56D044DA3}" destId="{EC8BE14B-4B13-4580-8D98-974995B6A237}" srcOrd="5" destOrd="0" parTransId="{BBFFF27E-F54F-483B-93AC-3987A1B43F5B}" sibTransId="{66A2CC06-AB15-483E-9774-83F7B50C3302}"/>
    <dgm:cxn modelId="{387AE015-EE88-435D-9676-0F062B3C155A}" type="presOf" srcId="{2222EA07-3705-410E-A49C-B9C56D044DA3}" destId="{D0EF5920-BCFB-41A6-9E86-29A60C5C346B}" srcOrd="0" destOrd="0" presId="urn:microsoft.com/office/officeart/2005/8/layout/radial4"/>
    <dgm:cxn modelId="{10978AE6-B592-4EEB-9459-C10D48C0CF6E}" srcId="{2222EA07-3705-410E-A49C-B9C56D044DA3}" destId="{5EC3C10F-F316-4C6B-862B-F635CFF1CDBC}" srcOrd="3" destOrd="0" parTransId="{97E220DF-9C99-4B37-8FDF-760E705865E9}" sibTransId="{0DEFC3B7-5C2C-4555-AF5D-A4AF4E3E6FD5}"/>
    <dgm:cxn modelId="{0E835B83-30FB-418E-9F23-B03567BC9A90}" type="presOf" srcId="{6493C208-DEB6-4C54-950E-1BAAB1BFD7E1}" destId="{7507673A-9C81-4223-8F60-45675CAB7851}" srcOrd="0" destOrd="0" presId="urn:microsoft.com/office/officeart/2005/8/layout/radial4"/>
    <dgm:cxn modelId="{F3CB8C8E-106E-4738-A310-1D7568A7B382}" type="presOf" srcId="{A6F36F28-BB4C-40B8-8A74-85CBEDF634B6}" destId="{EA1A0FEC-85C8-4204-940E-0E0B4DEABDA0}" srcOrd="0" destOrd="0" presId="urn:microsoft.com/office/officeart/2005/8/layout/radial4"/>
    <dgm:cxn modelId="{7F02F92F-9C10-4142-A4DD-A520EC5B3E23}" srcId="{2222EA07-3705-410E-A49C-B9C56D044DA3}" destId="{263D05BD-FFCD-40C6-B2FF-AC9BD9254615}" srcOrd="1" destOrd="0" parTransId="{12739BF9-C49F-4E55-9E30-2307365CA4CD}" sibTransId="{BB315D39-F77B-4F59-8B3C-AF5CFC951554}"/>
    <dgm:cxn modelId="{FC174E70-7B7A-45AF-BACF-79CAC53B401E}" type="presOf" srcId="{D0FA6AA1-E125-4F4A-A7E9-BB82FAC0807C}" destId="{3A30AA00-7241-404B-BD04-2AF4DC947B7D}" srcOrd="0" destOrd="0" presId="urn:microsoft.com/office/officeart/2005/8/layout/radial4"/>
    <dgm:cxn modelId="{4B640B85-FE32-4E3B-9C66-2564613F1054}" type="presOf" srcId="{EC8BE14B-4B13-4580-8D98-974995B6A237}" destId="{22C9067D-1FF5-4EAD-9D79-0CBB572BB32D}" srcOrd="0" destOrd="0" presId="urn:microsoft.com/office/officeart/2005/8/layout/radial4"/>
    <dgm:cxn modelId="{3C7822F1-8D43-4CA8-8750-AF5C1DB303A5}" srcId="{2222EA07-3705-410E-A49C-B9C56D044DA3}" destId="{A6F36F28-BB4C-40B8-8A74-85CBEDF634B6}" srcOrd="0" destOrd="0" parTransId="{482ADBA9-3299-4B2F-9A7C-FE37EB1612A6}" sibTransId="{2C615032-FD89-42C7-82F2-387D4278A02D}"/>
    <dgm:cxn modelId="{3515F303-FDAA-4282-B8E3-9A53F3E3C728}" type="presOf" srcId="{CEFF2CFF-D3AA-4A1B-9A26-14EE162B4F31}" destId="{9DA8914A-E37E-4EB2-B05B-37D9CBD33B96}" srcOrd="0" destOrd="0" presId="urn:microsoft.com/office/officeart/2005/8/layout/radial4"/>
    <dgm:cxn modelId="{CF018999-5B58-4CF0-AE4D-FE7403045431}" type="presOf" srcId="{A311EA73-F808-40DF-A742-9E0A2CC8D3AF}" destId="{DBF5F92C-342A-4CAC-B612-6CF7D86FE7E1}" srcOrd="0" destOrd="0" presId="urn:microsoft.com/office/officeart/2005/8/layout/radial4"/>
    <dgm:cxn modelId="{1B44A1C5-6AC1-4121-998A-0E7F4B38B232}" type="presOf" srcId="{5EC3C10F-F316-4C6B-862B-F635CFF1CDBC}" destId="{654E654E-6A7F-4EA5-995C-8A8E3C05D254}" srcOrd="0" destOrd="0" presId="urn:microsoft.com/office/officeart/2005/8/layout/radial4"/>
    <dgm:cxn modelId="{2624C5A3-28D7-45B6-9AD9-FD86202B8E31}" type="presOf" srcId="{97E220DF-9C99-4B37-8FDF-760E705865E9}" destId="{EBE080FD-C38A-4E53-B2B8-A038819084D9}" srcOrd="0" destOrd="0" presId="urn:microsoft.com/office/officeart/2005/8/layout/radial4"/>
    <dgm:cxn modelId="{86E1109C-799D-49EC-A8C9-7B0FF6BF8EA6}" type="presParOf" srcId="{D9DF1EF0-AFF6-492F-A807-A8B62FB94F1D}" destId="{D0EF5920-BCFB-41A6-9E86-29A60C5C346B}" srcOrd="0" destOrd="0" presId="urn:microsoft.com/office/officeart/2005/8/layout/radial4"/>
    <dgm:cxn modelId="{EF4621D9-3E75-4979-9519-512BCF6E231F}" type="presParOf" srcId="{D9DF1EF0-AFF6-492F-A807-A8B62FB94F1D}" destId="{5B0F2E69-9C9B-47FF-B0B4-A99BCA297D0B}" srcOrd="1" destOrd="0" presId="urn:microsoft.com/office/officeart/2005/8/layout/radial4"/>
    <dgm:cxn modelId="{7BAB3AD6-A02D-4915-B52C-AA5A940643DD}" type="presParOf" srcId="{D9DF1EF0-AFF6-492F-A807-A8B62FB94F1D}" destId="{EA1A0FEC-85C8-4204-940E-0E0B4DEABDA0}" srcOrd="2" destOrd="0" presId="urn:microsoft.com/office/officeart/2005/8/layout/radial4"/>
    <dgm:cxn modelId="{C57F3BC6-8CFE-48B7-B51E-E70154FBEDA7}" type="presParOf" srcId="{D9DF1EF0-AFF6-492F-A807-A8B62FB94F1D}" destId="{92EBFE11-1028-4559-98EC-EB33219040B5}" srcOrd="3" destOrd="0" presId="urn:microsoft.com/office/officeart/2005/8/layout/radial4"/>
    <dgm:cxn modelId="{1AEAD3C2-84E5-40D0-9698-9E781D7347B6}" type="presParOf" srcId="{D9DF1EF0-AFF6-492F-A807-A8B62FB94F1D}" destId="{01EDEA37-324F-49A3-BF7C-91500992BD19}" srcOrd="4" destOrd="0" presId="urn:microsoft.com/office/officeart/2005/8/layout/radial4"/>
    <dgm:cxn modelId="{7005F3FF-8E9B-4194-95B5-B84F05E51773}" type="presParOf" srcId="{D9DF1EF0-AFF6-492F-A807-A8B62FB94F1D}" destId="{DBF5F92C-342A-4CAC-B612-6CF7D86FE7E1}" srcOrd="5" destOrd="0" presId="urn:microsoft.com/office/officeart/2005/8/layout/radial4"/>
    <dgm:cxn modelId="{D70E4560-705A-4CE1-8EAC-B4199A95AAC0}" type="presParOf" srcId="{D9DF1EF0-AFF6-492F-A807-A8B62FB94F1D}" destId="{9DA8914A-E37E-4EB2-B05B-37D9CBD33B96}" srcOrd="6" destOrd="0" presId="urn:microsoft.com/office/officeart/2005/8/layout/radial4"/>
    <dgm:cxn modelId="{A0A2DEA7-ECF9-4255-8FC0-907CC97532A2}" type="presParOf" srcId="{D9DF1EF0-AFF6-492F-A807-A8B62FB94F1D}" destId="{EBE080FD-C38A-4E53-B2B8-A038819084D9}" srcOrd="7" destOrd="0" presId="urn:microsoft.com/office/officeart/2005/8/layout/radial4"/>
    <dgm:cxn modelId="{8CF7336D-D2F5-461C-89AB-46C527B85B30}" type="presParOf" srcId="{D9DF1EF0-AFF6-492F-A807-A8B62FB94F1D}" destId="{654E654E-6A7F-4EA5-995C-8A8E3C05D254}" srcOrd="8" destOrd="0" presId="urn:microsoft.com/office/officeart/2005/8/layout/radial4"/>
    <dgm:cxn modelId="{3F284C0E-8ABF-4D58-8EF9-00F613D1A87D}" type="presParOf" srcId="{D9DF1EF0-AFF6-492F-A807-A8B62FB94F1D}" destId="{7507673A-9C81-4223-8F60-45675CAB7851}" srcOrd="9" destOrd="0" presId="urn:microsoft.com/office/officeart/2005/8/layout/radial4"/>
    <dgm:cxn modelId="{6578EC67-7D29-42AE-B05A-86AFAA1E5B91}" type="presParOf" srcId="{D9DF1EF0-AFF6-492F-A807-A8B62FB94F1D}" destId="{3A30AA00-7241-404B-BD04-2AF4DC947B7D}" srcOrd="10" destOrd="0" presId="urn:microsoft.com/office/officeart/2005/8/layout/radial4"/>
    <dgm:cxn modelId="{1777EB89-4A03-495E-893C-A3715474E39B}" type="presParOf" srcId="{D9DF1EF0-AFF6-492F-A807-A8B62FB94F1D}" destId="{C1A95071-BAEE-4F3B-8003-9EE8261D0CBE}" srcOrd="11" destOrd="0" presId="urn:microsoft.com/office/officeart/2005/8/layout/radial4"/>
    <dgm:cxn modelId="{557EBFD7-1AB5-4DD5-BFDE-B1111D148603}" type="presParOf" srcId="{D9DF1EF0-AFF6-492F-A807-A8B62FB94F1D}" destId="{22C9067D-1FF5-4EAD-9D79-0CBB572BB32D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552B20-4171-4EB9-BA34-82026407D0D1}" type="doc">
      <dgm:prSet loTypeId="urn:microsoft.com/office/officeart/2005/8/layout/equation2" loCatId="relationship" qsTypeId="urn:microsoft.com/office/officeart/2005/8/quickstyle/3d7" qsCatId="3D" csTypeId="urn:microsoft.com/office/officeart/2005/8/colors/colorful3" csCatId="colorful" phldr="1"/>
      <dgm:spPr/>
    </dgm:pt>
    <dgm:pt modelId="{D6B90D1C-6602-4D68-965D-ED760A87B9CD}">
      <dgm:prSet phldrT="[Текст]"/>
      <dgm:spPr/>
      <dgm:t>
        <a:bodyPr/>
        <a:lstStyle/>
        <a:p>
          <a:r>
            <a:rPr lang="uk-UA" dirty="0" smtClean="0"/>
            <a:t>Неухильне дотримання норм </a:t>
          </a:r>
          <a:endParaRPr lang="ru-RU" dirty="0"/>
        </a:p>
      </dgm:t>
    </dgm:pt>
    <dgm:pt modelId="{C53529B7-EC0E-48DC-B8FF-71AE653ABAB0}" type="parTrans" cxnId="{039856A8-5DC3-4048-928D-A83851D14EDF}">
      <dgm:prSet/>
      <dgm:spPr/>
      <dgm:t>
        <a:bodyPr/>
        <a:lstStyle/>
        <a:p>
          <a:endParaRPr lang="ru-RU"/>
        </a:p>
      </dgm:t>
    </dgm:pt>
    <dgm:pt modelId="{ACA52C54-61DA-409E-9130-00B9F41910A1}" type="sibTrans" cxnId="{039856A8-5DC3-4048-928D-A83851D14EDF}">
      <dgm:prSet/>
      <dgm:spPr/>
      <dgm:t>
        <a:bodyPr/>
        <a:lstStyle/>
        <a:p>
          <a:endParaRPr lang="ru-RU"/>
        </a:p>
      </dgm:t>
    </dgm:pt>
    <dgm:pt modelId="{8B53DE6D-C1D3-4189-81B0-C201FBDE6F19}">
      <dgm:prSet phldrT="[Текст]"/>
      <dgm:spPr/>
      <dgm:t>
        <a:bodyPr/>
        <a:lstStyle/>
        <a:p>
          <a:r>
            <a:rPr lang="uk-UA" dirty="0" smtClean="0"/>
            <a:t>Демонстрація важливості </a:t>
          </a:r>
          <a:endParaRPr lang="ru-RU" dirty="0"/>
        </a:p>
      </dgm:t>
    </dgm:pt>
    <dgm:pt modelId="{FA66F317-E5AC-4796-B4EA-4C5EAB1A5A0D}" type="parTrans" cxnId="{1934BFC2-DA6E-4BAA-A43C-25B0FFDBBC69}">
      <dgm:prSet/>
      <dgm:spPr/>
      <dgm:t>
        <a:bodyPr/>
        <a:lstStyle/>
        <a:p>
          <a:endParaRPr lang="ru-RU"/>
        </a:p>
      </dgm:t>
    </dgm:pt>
    <dgm:pt modelId="{ED9F7685-30CE-43F9-BF9B-C926B3C622F8}" type="sibTrans" cxnId="{1934BFC2-DA6E-4BAA-A43C-25B0FFDBBC69}">
      <dgm:prSet/>
      <dgm:spPr/>
      <dgm:t>
        <a:bodyPr/>
        <a:lstStyle/>
        <a:p>
          <a:endParaRPr lang="ru-RU"/>
        </a:p>
      </dgm:t>
    </dgm:pt>
    <dgm:pt modelId="{BD606179-2E3F-4CAE-A767-53B48E9DD0E9}">
      <dgm:prSet phldrT="[Текст]"/>
      <dgm:spPr/>
      <dgm:t>
        <a:bodyPr/>
        <a:lstStyle/>
        <a:p>
          <a:r>
            <a:rPr lang="uk-UA" dirty="0" smtClean="0"/>
            <a:t>Під час освітнього процесу з використанням наочності</a:t>
          </a:r>
          <a:endParaRPr lang="ru-RU" dirty="0"/>
        </a:p>
      </dgm:t>
    </dgm:pt>
    <dgm:pt modelId="{744A0911-160A-4EEC-B2DA-2D108894A0EC}" type="parTrans" cxnId="{7F92BBE7-BCEA-4082-B5BC-EAFDB901E8FC}">
      <dgm:prSet/>
      <dgm:spPr/>
      <dgm:t>
        <a:bodyPr/>
        <a:lstStyle/>
        <a:p>
          <a:endParaRPr lang="ru-RU"/>
        </a:p>
      </dgm:t>
    </dgm:pt>
    <dgm:pt modelId="{6832EDAA-8665-4735-955F-2981A57F4F55}" type="sibTrans" cxnId="{7F92BBE7-BCEA-4082-B5BC-EAFDB901E8FC}">
      <dgm:prSet/>
      <dgm:spPr/>
      <dgm:t>
        <a:bodyPr/>
        <a:lstStyle/>
        <a:p>
          <a:endParaRPr lang="ru-RU"/>
        </a:p>
      </dgm:t>
    </dgm:pt>
    <dgm:pt modelId="{93DA5E62-0E17-4467-BFC2-38DBCB795A90}">
      <dgm:prSet/>
      <dgm:spPr/>
      <dgm:t>
        <a:bodyPr/>
        <a:lstStyle/>
        <a:p>
          <a:r>
            <a:rPr lang="uk-UA" dirty="0" smtClean="0"/>
            <a:t>Інформування учасників освітнього процесу </a:t>
          </a:r>
          <a:endParaRPr lang="ru-RU" dirty="0"/>
        </a:p>
      </dgm:t>
    </dgm:pt>
    <dgm:pt modelId="{2746CBD8-46BC-4D9F-BA61-71928CA4B91C}" type="parTrans" cxnId="{3110B3B9-0867-49D6-8F35-371277A6DFF5}">
      <dgm:prSet/>
      <dgm:spPr/>
      <dgm:t>
        <a:bodyPr/>
        <a:lstStyle/>
        <a:p>
          <a:endParaRPr lang="ru-RU"/>
        </a:p>
      </dgm:t>
    </dgm:pt>
    <dgm:pt modelId="{FF66823F-E01C-4FAA-8A47-B07E411503E1}" type="sibTrans" cxnId="{3110B3B9-0867-49D6-8F35-371277A6DFF5}">
      <dgm:prSet/>
      <dgm:spPr/>
      <dgm:t>
        <a:bodyPr/>
        <a:lstStyle/>
        <a:p>
          <a:endParaRPr lang="ru-RU"/>
        </a:p>
      </dgm:t>
    </dgm:pt>
    <dgm:pt modelId="{13AAB7EB-F3B2-4922-A553-BDD00B392ABC}" type="pres">
      <dgm:prSet presAssocID="{D6552B20-4171-4EB9-BA34-82026407D0D1}" presName="Name0" presStyleCnt="0">
        <dgm:presLayoutVars>
          <dgm:dir/>
          <dgm:resizeHandles val="exact"/>
        </dgm:presLayoutVars>
      </dgm:prSet>
      <dgm:spPr/>
    </dgm:pt>
    <dgm:pt modelId="{6F255032-2F78-48C7-A636-CCFB9F71B643}" type="pres">
      <dgm:prSet presAssocID="{D6552B20-4171-4EB9-BA34-82026407D0D1}" presName="vNodes" presStyleCnt="0"/>
      <dgm:spPr/>
    </dgm:pt>
    <dgm:pt modelId="{280EBAFB-987D-4EFD-92AF-421CA610BE21}" type="pres">
      <dgm:prSet presAssocID="{D6B90D1C-6602-4D68-965D-ED760A87B9CD}" presName="node" presStyleLbl="node1" presStyleIdx="0" presStyleCnt="4" custScaleX="350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89608-76DC-4C94-BB5F-76401D0EDA39}" type="pres">
      <dgm:prSet presAssocID="{ACA52C54-61DA-409E-9130-00B9F41910A1}" presName="spacerT" presStyleCnt="0"/>
      <dgm:spPr/>
    </dgm:pt>
    <dgm:pt modelId="{F4A74902-EBC2-47DF-ADF2-408915480D7A}" type="pres">
      <dgm:prSet presAssocID="{ACA52C54-61DA-409E-9130-00B9F41910A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A18108C-BCE8-4481-A1FE-1C6D57655DD7}" type="pres">
      <dgm:prSet presAssocID="{ACA52C54-61DA-409E-9130-00B9F41910A1}" presName="spacerB" presStyleCnt="0"/>
      <dgm:spPr/>
    </dgm:pt>
    <dgm:pt modelId="{C0842D3E-AC9D-4107-B868-B2C753834389}" type="pres">
      <dgm:prSet presAssocID="{8B53DE6D-C1D3-4189-81B0-C201FBDE6F19}" presName="node" presStyleLbl="node1" presStyleIdx="1" presStyleCnt="4" custScaleX="339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F6772-1C04-41FC-B097-2A95AA24EED9}" type="pres">
      <dgm:prSet presAssocID="{ED9F7685-30CE-43F9-BF9B-C926B3C622F8}" presName="spacerT" presStyleCnt="0"/>
      <dgm:spPr/>
    </dgm:pt>
    <dgm:pt modelId="{AA44E8D4-D2E3-4728-9B73-1B3EDE883320}" type="pres">
      <dgm:prSet presAssocID="{ED9F7685-30CE-43F9-BF9B-C926B3C622F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C6CFAA8-AE82-4886-9C07-E5F34405075A}" type="pres">
      <dgm:prSet presAssocID="{ED9F7685-30CE-43F9-BF9B-C926B3C622F8}" presName="spacerB" presStyleCnt="0"/>
      <dgm:spPr/>
    </dgm:pt>
    <dgm:pt modelId="{93AE5F5E-46B2-4735-8120-F2050A9D7104}" type="pres">
      <dgm:prSet presAssocID="{93DA5E62-0E17-4467-BFC2-38DBCB795A90}" presName="node" presStyleLbl="node1" presStyleIdx="2" presStyleCnt="4" custScaleX="350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A25C1-32B6-4F9B-BF45-CAAD8C550F7C}" type="pres">
      <dgm:prSet presAssocID="{D6552B20-4171-4EB9-BA34-82026407D0D1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812DBBEF-FD93-47FA-92BE-085CB53CF3E0}" type="pres">
      <dgm:prSet presAssocID="{D6552B20-4171-4EB9-BA34-82026407D0D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A456A4E-9639-4545-828E-988F60E4C7B6}" type="pres">
      <dgm:prSet presAssocID="{D6552B20-4171-4EB9-BA34-82026407D0D1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CA1C7-5F55-4F06-AEE7-4FFAF9E7BDFA}" type="presOf" srcId="{FF66823F-E01C-4FAA-8A47-B07E411503E1}" destId="{812DBBEF-FD93-47FA-92BE-085CB53CF3E0}" srcOrd="1" destOrd="0" presId="urn:microsoft.com/office/officeart/2005/8/layout/equation2"/>
    <dgm:cxn modelId="{44E25978-1044-41F2-9303-03B52820630E}" type="presOf" srcId="{D6552B20-4171-4EB9-BA34-82026407D0D1}" destId="{13AAB7EB-F3B2-4922-A553-BDD00B392ABC}" srcOrd="0" destOrd="0" presId="urn:microsoft.com/office/officeart/2005/8/layout/equation2"/>
    <dgm:cxn modelId="{42348374-A150-4314-A39F-8F4B80B927FD}" type="presOf" srcId="{ACA52C54-61DA-409E-9130-00B9F41910A1}" destId="{F4A74902-EBC2-47DF-ADF2-408915480D7A}" srcOrd="0" destOrd="0" presId="urn:microsoft.com/office/officeart/2005/8/layout/equation2"/>
    <dgm:cxn modelId="{3110B3B9-0867-49D6-8F35-371277A6DFF5}" srcId="{D6552B20-4171-4EB9-BA34-82026407D0D1}" destId="{93DA5E62-0E17-4467-BFC2-38DBCB795A90}" srcOrd="2" destOrd="0" parTransId="{2746CBD8-46BC-4D9F-BA61-71928CA4B91C}" sibTransId="{FF66823F-E01C-4FAA-8A47-B07E411503E1}"/>
    <dgm:cxn modelId="{039856A8-5DC3-4048-928D-A83851D14EDF}" srcId="{D6552B20-4171-4EB9-BA34-82026407D0D1}" destId="{D6B90D1C-6602-4D68-965D-ED760A87B9CD}" srcOrd="0" destOrd="0" parTransId="{C53529B7-EC0E-48DC-B8FF-71AE653ABAB0}" sibTransId="{ACA52C54-61DA-409E-9130-00B9F41910A1}"/>
    <dgm:cxn modelId="{A81088F2-288E-40CE-A6A6-1A0D4C62C07F}" type="presOf" srcId="{FF66823F-E01C-4FAA-8A47-B07E411503E1}" destId="{800A25C1-32B6-4F9B-BF45-CAAD8C550F7C}" srcOrd="0" destOrd="0" presId="urn:microsoft.com/office/officeart/2005/8/layout/equation2"/>
    <dgm:cxn modelId="{77E346D0-2E38-4648-9221-136AD60750AA}" type="presOf" srcId="{D6B90D1C-6602-4D68-965D-ED760A87B9CD}" destId="{280EBAFB-987D-4EFD-92AF-421CA610BE21}" srcOrd="0" destOrd="0" presId="urn:microsoft.com/office/officeart/2005/8/layout/equation2"/>
    <dgm:cxn modelId="{7B9E2BCC-9600-47BF-A6A6-E6E80BFB46DC}" type="presOf" srcId="{BD606179-2E3F-4CAE-A767-53B48E9DD0E9}" destId="{8A456A4E-9639-4545-828E-988F60E4C7B6}" srcOrd="0" destOrd="0" presId="urn:microsoft.com/office/officeart/2005/8/layout/equation2"/>
    <dgm:cxn modelId="{108C0A57-D375-4146-9BE2-617545451CC9}" type="presOf" srcId="{8B53DE6D-C1D3-4189-81B0-C201FBDE6F19}" destId="{C0842D3E-AC9D-4107-B868-B2C753834389}" srcOrd="0" destOrd="0" presId="urn:microsoft.com/office/officeart/2005/8/layout/equation2"/>
    <dgm:cxn modelId="{7F92BBE7-BCEA-4082-B5BC-EAFDB901E8FC}" srcId="{D6552B20-4171-4EB9-BA34-82026407D0D1}" destId="{BD606179-2E3F-4CAE-A767-53B48E9DD0E9}" srcOrd="3" destOrd="0" parTransId="{744A0911-160A-4EEC-B2DA-2D108894A0EC}" sibTransId="{6832EDAA-8665-4735-955F-2981A57F4F55}"/>
    <dgm:cxn modelId="{5217748D-D480-4F99-B9E7-02E8DB5084C7}" type="presOf" srcId="{93DA5E62-0E17-4467-BFC2-38DBCB795A90}" destId="{93AE5F5E-46B2-4735-8120-F2050A9D7104}" srcOrd="0" destOrd="0" presId="urn:microsoft.com/office/officeart/2005/8/layout/equation2"/>
    <dgm:cxn modelId="{5BA7E0F0-510F-48DF-84A5-17BBFA8B4B21}" type="presOf" srcId="{ED9F7685-30CE-43F9-BF9B-C926B3C622F8}" destId="{AA44E8D4-D2E3-4728-9B73-1B3EDE883320}" srcOrd="0" destOrd="0" presId="urn:microsoft.com/office/officeart/2005/8/layout/equation2"/>
    <dgm:cxn modelId="{1934BFC2-DA6E-4BAA-A43C-25B0FFDBBC69}" srcId="{D6552B20-4171-4EB9-BA34-82026407D0D1}" destId="{8B53DE6D-C1D3-4189-81B0-C201FBDE6F19}" srcOrd="1" destOrd="0" parTransId="{FA66F317-E5AC-4796-B4EA-4C5EAB1A5A0D}" sibTransId="{ED9F7685-30CE-43F9-BF9B-C926B3C622F8}"/>
    <dgm:cxn modelId="{42C86D7E-E703-406F-BB3E-2B793E2D3C63}" type="presParOf" srcId="{13AAB7EB-F3B2-4922-A553-BDD00B392ABC}" destId="{6F255032-2F78-48C7-A636-CCFB9F71B643}" srcOrd="0" destOrd="0" presId="urn:microsoft.com/office/officeart/2005/8/layout/equation2"/>
    <dgm:cxn modelId="{064695F8-0708-48E4-AA4A-86265F0BBCE7}" type="presParOf" srcId="{6F255032-2F78-48C7-A636-CCFB9F71B643}" destId="{280EBAFB-987D-4EFD-92AF-421CA610BE21}" srcOrd="0" destOrd="0" presId="urn:microsoft.com/office/officeart/2005/8/layout/equation2"/>
    <dgm:cxn modelId="{E64E2283-25C9-4281-B7DE-DEA1237243B7}" type="presParOf" srcId="{6F255032-2F78-48C7-A636-CCFB9F71B643}" destId="{47F89608-76DC-4C94-BB5F-76401D0EDA39}" srcOrd="1" destOrd="0" presId="urn:microsoft.com/office/officeart/2005/8/layout/equation2"/>
    <dgm:cxn modelId="{F9C416F4-CF97-4292-84BC-29282E05A7F2}" type="presParOf" srcId="{6F255032-2F78-48C7-A636-CCFB9F71B643}" destId="{F4A74902-EBC2-47DF-ADF2-408915480D7A}" srcOrd="2" destOrd="0" presId="urn:microsoft.com/office/officeart/2005/8/layout/equation2"/>
    <dgm:cxn modelId="{D8BD987C-3F7F-4942-AE7E-BDAB40735853}" type="presParOf" srcId="{6F255032-2F78-48C7-A636-CCFB9F71B643}" destId="{7A18108C-BCE8-4481-A1FE-1C6D57655DD7}" srcOrd="3" destOrd="0" presId="urn:microsoft.com/office/officeart/2005/8/layout/equation2"/>
    <dgm:cxn modelId="{BCACE48F-A4D2-4F33-B4BE-B24BB70067FF}" type="presParOf" srcId="{6F255032-2F78-48C7-A636-CCFB9F71B643}" destId="{C0842D3E-AC9D-4107-B868-B2C753834389}" srcOrd="4" destOrd="0" presId="urn:microsoft.com/office/officeart/2005/8/layout/equation2"/>
    <dgm:cxn modelId="{288038B3-7DE9-4364-B77D-67CA1B3804C2}" type="presParOf" srcId="{6F255032-2F78-48C7-A636-CCFB9F71B643}" destId="{64CF6772-1C04-41FC-B097-2A95AA24EED9}" srcOrd="5" destOrd="0" presId="urn:microsoft.com/office/officeart/2005/8/layout/equation2"/>
    <dgm:cxn modelId="{10D318E3-1B22-47E8-9762-E660DD4138C5}" type="presParOf" srcId="{6F255032-2F78-48C7-A636-CCFB9F71B643}" destId="{AA44E8D4-D2E3-4728-9B73-1B3EDE883320}" srcOrd="6" destOrd="0" presId="urn:microsoft.com/office/officeart/2005/8/layout/equation2"/>
    <dgm:cxn modelId="{8238BBFB-AA8C-44B7-8A94-6BF3042612FD}" type="presParOf" srcId="{6F255032-2F78-48C7-A636-CCFB9F71B643}" destId="{AC6CFAA8-AE82-4886-9C07-E5F34405075A}" srcOrd="7" destOrd="0" presId="urn:microsoft.com/office/officeart/2005/8/layout/equation2"/>
    <dgm:cxn modelId="{110A77BD-6C21-423B-A30A-2E8A205CE14D}" type="presParOf" srcId="{6F255032-2F78-48C7-A636-CCFB9F71B643}" destId="{93AE5F5E-46B2-4735-8120-F2050A9D7104}" srcOrd="8" destOrd="0" presId="urn:microsoft.com/office/officeart/2005/8/layout/equation2"/>
    <dgm:cxn modelId="{1543280F-B990-40AD-891E-76D32935CC6F}" type="presParOf" srcId="{13AAB7EB-F3B2-4922-A553-BDD00B392ABC}" destId="{800A25C1-32B6-4F9B-BF45-CAAD8C550F7C}" srcOrd="1" destOrd="0" presId="urn:microsoft.com/office/officeart/2005/8/layout/equation2"/>
    <dgm:cxn modelId="{17FB3DC0-43E8-4270-88F8-48B56548489A}" type="presParOf" srcId="{800A25C1-32B6-4F9B-BF45-CAAD8C550F7C}" destId="{812DBBEF-FD93-47FA-92BE-085CB53CF3E0}" srcOrd="0" destOrd="0" presId="urn:microsoft.com/office/officeart/2005/8/layout/equation2"/>
    <dgm:cxn modelId="{4F9C945A-FF5F-4EC0-98A6-226CE532639E}" type="presParOf" srcId="{13AAB7EB-F3B2-4922-A553-BDD00B392ABC}" destId="{8A456A4E-9639-4545-828E-988F60E4C7B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680022-22A4-4C04-8089-DB34F0911CCF}" type="doc">
      <dgm:prSet loTypeId="urn:microsoft.com/office/officeart/2005/8/layout/h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29FB678-DA84-42DF-A581-8A72019C20C2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637959C4-0D48-47D3-9394-430917CEFEF6}" type="parTrans" cxnId="{E042B971-4537-4A62-8167-4C1FC6EEB7F4}">
      <dgm:prSet/>
      <dgm:spPr/>
      <dgm:t>
        <a:bodyPr/>
        <a:lstStyle/>
        <a:p>
          <a:endParaRPr lang="ru-RU"/>
        </a:p>
      </dgm:t>
    </dgm:pt>
    <dgm:pt modelId="{2617E798-A778-425B-9C40-BA08EED8CB15}" type="sibTrans" cxnId="{E042B971-4537-4A62-8167-4C1FC6EEB7F4}">
      <dgm:prSet/>
      <dgm:spPr/>
      <dgm:t>
        <a:bodyPr/>
        <a:lstStyle/>
        <a:p>
          <a:endParaRPr lang="ru-RU"/>
        </a:p>
      </dgm:t>
    </dgm:pt>
    <dgm:pt modelId="{1F466A01-6051-43E2-B793-AC38E2208A31}">
      <dgm:prSet phldrT="[Текст]"/>
      <dgm:spPr/>
      <dgm:t>
        <a:bodyPr/>
        <a:lstStyle/>
        <a:p>
          <a:r>
            <a:rPr lang="uk-UA" dirty="0" smtClean="0"/>
            <a:t>Інформування батьків про необхідність дотримання норм академічної доброчесності</a:t>
          </a:r>
          <a:endParaRPr lang="ru-RU" dirty="0"/>
        </a:p>
      </dgm:t>
    </dgm:pt>
    <dgm:pt modelId="{B3702D5F-0ABE-4B3A-9D61-1CB6FB2CD684}" type="parTrans" cxnId="{4F022F1A-0E0E-4BB5-A596-6D0F54296393}">
      <dgm:prSet/>
      <dgm:spPr/>
      <dgm:t>
        <a:bodyPr/>
        <a:lstStyle/>
        <a:p>
          <a:endParaRPr lang="ru-RU"/>
        </a:p>
      </dgm:t>
    </dgm:pt>
    <dgm:pt modelId="{D32D345F-79B7-41C9-8D12-7227AD3E70E9}" type="sibTrans" cxnId="{4F022F1A-0E0E-4BB5-A596-6D0F54296393}">
      <dgm:prSet/>
      <dgm:spPr/>
      <dgm:t>
        <a:bodyPr/>
        <a:lstStyle/>
        <a:p>
          <a:endParaRPr lang="ru-RU"/>
        </a:p>
      </dgm:t>
    </dgm:pt>
    <dgm:pt modelId="{D45EC597-4EB7-485C-AA4B-193726F2DAC7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29ABC872-B7E5-4C21-B009-730EB88514FB}" type="parTrans" cxnId="{DC07857F-EBC9-4191-954C-036FA2441DB8}">
      <dgm:prSet/>
      <dgm:spPr/>
      <dgm:t>
        <a:bodyPr/>
        <a:lstStyle/>
        <a:p>
          <a:endParaRPr lang="ru-RU"/>
        </a:p>
      </dgm:t>
    </dgm:pt>
    <dgm:pt modelId="{3DF6B03A-D439-4EF2-8A7B-D4497350BA1D}" type="sibTrans" cxnId="{DC07857F-EBC9-4191-954C-036FA2441DB8}">
      <dgm:prSet/>
      <dgm:spPr/>
      <dgm:t>
        <a:bodyPr/>
        <a:lstStyle/>
        <a:p>
          <a:endParaRPr lang="ru-RU"/>
        </a:p>
      </dgm:t>
    </dgm:pt>
    <dgm:pt modelId="{21BE880A-B19D-4277-A423-A548BB8D2D5E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3D46FAFF-DDAF-4528-AA7B-DD408763DAA7}" type="parTrans" cxnId="{3E19F752-85AD-48F5-AABB-D7512F7FA182}">
      <dgm:prSet/>
      <dgm:spPr/>
      <dgm:t>
        <a:bodyPr/>
        <a:lstStyle/>
        <a:p>
          <a:endParaRPr lang="ru-RU"/>
        </a:p>
      </dgm:t>
    </dgm:pt>
    <dgm:pt modelId="{9E351F99-3911-4A26-B0B8-73D7433A3434}" type="sibTrans" cxnId="{3E19F752-85AD-48F5-AABB-D7512F7FA182}">
      <dgm:prSet/>
      <dgm:spPr/>
      <dgm:t>
        <a:bodyPr/>
        <a:lstStyle/>
        <a:p>
          <a:endParaRPr lang="ru-RU"/>
        </a:p>
      </dgm:t>
    </dgm:pt>
    <dgm:pt modelId="{117AD350-F067-4D52-A012-101E80BECC89}">
      <dgm:prSet/>
      <dgm:spPr/>
      <dgm:t>
        <a:bodyPr/>
        <a:lstStyle/>
        <a:p>
          <a:r>
            <a:rPr lang="uk-UA" dirty="0" smtClean="0"/>
            <a:t>Спрямовувати  зміст завдань на творчу та аналітичну роботу учнів</a:t>
          </a:r>
          <a:endParaRPr lang="ru-RU" dirty="0"/>
        </a:p>
      </dgm:t>
    </dgm:pt>
    <dgm:pt modelId="{176FDFBA-E13D-4D30-A16B-065EB1524A68}" type="parTrans" cxnId="{2B2505BB-D3C7-43DA-925F-4158E99A372A}">
      <dgm:prSet/>
      <dgm:spPr/>
      <dgm:t>
        <a:bodyPr/>
        <a:lstStyle/>
        <a:p>
          <a:endParaRPr lang="ru-RU"/>
        </a:p>
      </dgm:t>
    </dgm:pt>
    <dgm:pt modelId="{B073B16D-CD59-4B55-A678-E3C5D42DB49E}" type="sibTrans" cxnId="{2B2505BB-D3C7-43DA-925F-4158E99A372A}">
      <dgm:prSet/>
      <dgm:spPr/>
      <dgm:t>
        <a:bodyPr/>
        <a:lstStyle/>
        <a:p>
          <a:endParaRPr lang="ru-RU"/>
        </a:p>
      </dgm:t>
    </dgm:pt>
    <dgm:pt modelId="{AE916F27-E1B8-4060-9090-B2D4293D11DA}">
      <dgm:prSet/>
      <dgm:spPr/>
      <dgm:t>
        <a:bodyPr/>
        <a:lstStyle/>
        <a:p>
          <a:r>
            <a:rPr lang="uk-UA" dirty="0" smtClean="0"/>
            <a:t>Не використовувати стандартизовані завдання </a:t>
          </a:r>
          <a:endParaRPr lang="ru-RU" dirty="0"/>
        </a:p>
      </dgm:t>
    </dgm:pt>
    <dgm:pt modelId="{177B1D87-2744-4CAD-BC44-53BB4B065D06}" type="parTrans" cxnId="{362BC26B-7EF0-4261-9237-C15F8797CAD1}">
      <dgm:prSet/>
      <dgm:spPr/>
      <dgm:t>
        <a:bodyPr/>
        <a:lstStyle/>
        <a:p>
          <a:endParaRPr lang="ru-RU"/>
        </a:p>
      </dgm:t>
    </dgm:pt>
    <dgm:pt modelId="{C725EBC3-17CA-4AF5-803E-7E64C1B3E342}" type="sibTrans" cxnId="{362BC26B-7EF0-4261-9237-C15F8797CAD1}">
      <dgm:prSet/>
      <dgm:spPr/>
      <dgm:t>
        <a:bodyPr/>
        <a:lstStyle/>
        <a:p>
          <a:endParaRPr lang="ru-RU"/>
        </a:p>
      </dgm:t>
    </dgm:pt>
    <dgm:pt modelId="{A54F1C8F-3A87-42D3-A102-D99844C3A378}" type="pres">
      <dgm:prSet presAssocID="{AE680022-22A4-4C04-8089-DB34F0911C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5ECD7CE-47BD-4845-B0B3-B04881D80954}" type="pres">
      <dgm:prSet presAssocID="{229FB678-DA84-42DF-A581-8A72019C20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E4691E-5DA1-4AB2-ACFA-0DE7BAD073E7}" type="pres">
      <dgm:prSet presAssocID="{2617E798-A778-425B-9C40-BA08EED8CB15}" presName="sibTrans" presStyleCnt="0"/>
      <dgm:spPr/>
    </dgm:pt>
    <dgm:pt modelId="{82D72B47-6613-444C-B962-577670448DC2}" type="pres">
      <dgm:prSet presAssocID="{D45EC597-4EB7-485C-AA4B-193726F2DA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35858F-0E15-4AB1-9A73-89CF8B4F9CAF}" type="pres">
      <dgm:prSet presAssocID="{3DF6B03A-D439-4EF2-8A7B-D4497350BA1D}" presName="sibTrans" presStyleCnt="0"/>
      <dgm:spPr/>
    </dgm:pt>
    <dgm:pt modelId="{91943A53-688D-40B8-A44B-66D57450E6C8}" type="pres">
      <dgm:prSet presAssocID="{21BE880A-B19D-4277-A423-A548BB8D2D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19F752-85AD-48F5-AABB-D7512F7FA182}" srcId="{AE680022-22A4-4C04-8089-DB34F0911CCF}" destId="{21BE880A-B19D-4277-A423-A548BB8D2D5E}" srcOrd="2" destOrd="0" parTransId="{3D46FAFF-DDAF-4528-AA7B-DD408763DAA7}" sibTransId="{9E351F99-3911-4A26-B0B8-73D7433A3434}"/>
    <dgm:cxn modelId="{362BC26B-7EF0-4261-9237-C15F8797CAD1}" srcId="{21BE880A-B19D-4277-A423-A548BB8D2D5E}" destId="{AE916F27-E1B8-4060-9090-B2D4293D11DA}" srcOrd="0" destOrd="0" parTransId="{177B1D87-2744-4CAD-BC44-53BB4B065D06}" sibTransId="{C725EBC3-17CA-4AF5-803E-7E64C1B3E342}"/>
    <dgm:cxn modelId="{6ADECBAD-3EE9-4893-889E-0DAA49F79C8F}" type="presOf" srcId="{229FB678-DA84-42DF-A581-8A72019C20C2}" destId="{A5ECD7CE-47BD-4845-B0B3-B04881D80954}" srcOrd="0" destOrd="0" presId="urn:microsoft.com/office/officeart/2005/8/layout/hList6"/>
    <dgm:cxn modelId="{8AA181A9-2FB2-4DA8-8419-569788DE6AAB}" type="presOf" srcId="{D45EC597-4EB7-485C-AA4B-193726F2DAC7}" destId="{82D72B47-6613-444C-B962-577670448DC2}" srcOrd="0" destOrd="0" presId="urn:microsoft.com/office/officeart/2005/8/layout/hList6"/>
    <dgm:cxn modelId="{DC07857F-EBC9-4191-954C-036FA2441DB8}" srcId="{AE680022-22A4-4C04-8089-DB34F0911CCF}" destId="{D45EC597-4EB7-485C-AA4B-193726F2DAC7}" srcOrd="1" destOrd="0" parTransId="{29ABC872-B7E5-4C21-B009-730EB88514FB}" sibTransId="{3DF6B03A-D439-4EF2-8A7B-D4497350BA1D}"/>
    <dgm:cxn modelId="{DBCB17EC-D39F-4B7C-83BC-89C4D447301F}" type="presOf" srcId="{117AD350-F067-4D52-A012-101E80BECC89}" destId="{82D72B47-6613-444C-B962-577670448DC2}" srcOrd="0" destOrd="1" presId="urn:microsoft.com/office/officeart/2005/8/layout/hList6"/>
    <dgm:cxn modelId="{E042B971-4537-4A62-8167-4C1FC6EEB7F4}" srcId="{AE680022-22A4-4C04-8089-DB34F0911CCF}" destId="{229FB678-DA84-42DF-A581-8A72019C20C2}" srcOrd="0" destOrd="0" parTransId="{637959C4-0D48-47D3-9394-430917CEFEF6}" sibTransId="{2617E798-A778-425B-9C40-BA08EED8CB15}"/>
    <dgm:cxn modelId="{1A1017C8-E815-4E5E-B8C9-D17F8E5A4904}" type="presOf" srcId="{1F466A01-6051-43E2-B793-AC38E2208A31}" destId="{A5ECD7CE-47BD-4845-B0B3-B04881D80954}" srcOrd="0" destOrd="1" presId="urn:microsoft.com/office/officeart/2005/8/layout/hList6"/>
    <dgm:cxn modelId="{2B2505BB-D3C7-43DA-925F-4158E99A372A}" srcId="{D45EC597-4EB7-485C-AA4B-193726F2DAC7}" destId="{117AD350-F067-4D52-A012-101E80BECC89}" srcOrd="0" destOrd="0" parTransId="{176FDFBA-E13D-4D30-A16B-065EB1524A68}" sibTransId="{B073B16D-CD59-4B55-A678-E3C5D42DB49E}"/>
    <dgm:cxn modelId="{353A700D-BE67-43D6-B878-05CC1B45793A}" type="presOf" srcId="{AE680022-22A4-4C04-8089-DB34F0911CCF}" destId="{A54F1C8F-3A87-42D3-A102-D99844C3A378}" srcOrd="0" destOrd="0" presId="urn:microsoft.com/office/officeart/2005/8/layout/hList6"/>
    <dgm:cxn modelId="{2B4A7F2C-9A6C-48E1-89E6-911CDF2278EC}" type="presOf" srcId="{21BE880A-B19D-4277-A423-A548BB8D2D5E}" destId="{91943A53-688D-40B8-A44B-66D57450E6C8}" srcOrd="0" destOrd="0" presId="urn:microsoft.com/office/officeart/2005/8/layout/hList6"/>
    <dgm:cxn modelId="{75BC3F20-7A04-486E-AA51-7A2A1CD2E850}" type="presOf" srcId="{AE916F27-E1B8-4060-9090-B2D4293D11DA}" destId="{91943A53-688D-40B8-A44B-66D57450E6C8}" srcOrd="0" destOrd="1" presId="urn:microsoft.com/office/officeart/2005/8/layout/hList6"/>
    <dgm:cxn modelId="{4F022F1A-0E0E-4BB5-A596-6D0F54296393}" srcId="{229FB678-DA84-42DF-A581-8A72019C20C2}" destId="{1F466A01-6051-43E2-B793-AC38E2208A31}" srcOrd="0" destOrd="0" parTransId="{B3702D5F-0ABE-4B3A-9D61-1CB6FB2CD684}" sibTransId="{D32D345F-79B7-41C9-8D12-7227AD3E70E9}"/>
    <dgm:cxn modelId="{F052BA7B-C103-4164-82C2-39446365C71C}" type="presParOf" srcId="{A54F1C8F-3A87-42D3-A102-D99844C3A378}" destId="{A5ECD7CE-47BD-4845-B0B3-B04881D80954}" srcOrd="0" destOrd="0" presId="urn:microsoft.com/office/officeart/2005/8/layout/hList6"/>
    <dgm:cxn modelId="{AFD42F7A-386B-4A10-B40F-416E2AE48B75}" type="presParOf" srcId="{A54F1C8F-3A87-42D3-A102-D99844C3A378}" destId="{58E4691E-5DA1-4AB2-ACFA-0DE7BAD073E7}" srcOrd="1" destOrd="0" presId="urn:microsoft.com/office/officeart/2005/8/layout/hList6"/>
    <dgm:cxn modelId="{2A5685F3-52FB-45B3-82D0-1D36682B8F1F}" type="presParOf" srcId="{A54F1C8F-3A87-42D3-A102-D99844C3A378}" destId="{82D72B47-6613-444C-B962-577670448DC2}" srcOrd="2" destOrd="0" presId="urn:microsoft.com/office/officeart/2005/8/layout/hList6"/>
    <dgm:cxn modelId="{E77489AE-27D5-479F-B198-218799CB2A52}" type="presParOf" srcId="{A54F1C8F-3A87-42D3-A102-D99844C3A378}" destId="{DE35858F-0E15-4AB1-9A73-89CF8B4F9CAF}" srcOrd="3" destOrd="0" presId="urn:microsoft.com/office/officeart/2005/8/layout/hList6"/>
    <dgm:cxn modelId="{BE4C3B10-73BD-4995-A16D-D626071D2DC5}" type="presParOf" srcId="{A54F1C8F-3A87-42D3-A102-D99844C3A378}" destId="{91943A53-688D-40B8-A44B-66D57450E6C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9C2BFE-BCBE-411D-9870-E85BB7E46A54}" type="doc">
      <dgm:prSet loTypeId="urn:microsoft.com/office/officeart/2005/8/layout/h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609C5DE-B0A4-4406-B4B2-27B395872FEC}">
      <dgm:prSet phldrT="[Текст]"/>
      <dgm:spPr/>
      <dgm:t>
        <a:bodyPr/>
        <a:lstStyle/>
        <a:p>
          <a:r>
            <a:rPr lang="uk-UA" dirty="0" smtClean="0"/>
            <a:t>Практикувати написання  творчих есе замість непотрібних  рефератів</a:t>
          </a:r>
          <a:endParaRPr lang="ru-RU" dirty="0"/>
        </a:p>
      </dgm:t>
    </dgm:pt>
    <dgm:pt modelId="{2D1C9D7E-6D30-429A-86ED-65BD4EE3084D}" type="sibTrans" cxnId="{9923D7C9-3757-4C31-AA94-4BDDE421F640}">
      <dgm:prSet/>
      <dgm:spPr/>
      <dgm:t>
        <a:bodyPr/>
        <a:lstStyle/>
        <a:p>
          <a:endParaRPr lang="ru-RU"/>
        </a:p>
      </dgm:t>
    </dgm:pt>
    <dgm:pt modelId="{60B59F2C-C68A-417A-924F-DDC174C1D7A0}" type="parTrans" cxnId="{9923D7C9-3757-4C31-AA94-4BDDE421F640}">
      <dgm:prSet/>
      <dgm:spPr/>
      <dgm:t>
        <a:bodyPr/>
        <a:lstStyle/>
        <a:p>
          <a:endParaRPr lang="ru-RU"/>
        </a:p>
      </dgm:t>
    </dgm:pt>
    <dgm:pt modelId="{8C35613B-3257-4D20-9F6D-1FEC12E845D9}">
      <dgm:prSet phldrT="[Текст]"/>
      <dgm:spPr/>
      <dgm:t>
        <a:bodyPr/>
        <a:lstStyle/>
        <a:p>
          <a:r>
            <a:rPr lang="uk-UA" dirty="0" smtClean="0"/>
            <a:t>Застосовувати </a:t>
          </a:r>
          <a:r>
            <a:rPr lang="uk-UA" dirty="0" err="1" smtClean="0"/>
            <a:t>компетентнісний</a:t>
          </a:r>
          <a:r>
            <a:rPr lang="uk-UA" dirty="0" smtClean="0"/>
            <a:t> підхід у навчання</a:t>
          </a:r>
          <a:endParaRPr lang="ru-RU" dirty="0"/>
        </a:p>
      </dgm:t>
    </dgm:pt>
    <dgm:pt modelId="{5591863E-5529-4E6A-9BF1-1AA761C923BB}" type="sibTrans" cxnId="{18EF6518-EF64-4EDA-83FD-113BF049E799}">
      <dgm:prSet/>
      <dgm:spPr/>
      <dgm:t>
        <a:bodyPr/>
        <a:lstStyle/>
        <a:p>
          <a:endParaRPr lang="ru-RU"/>
        </a:p>
      </dgm:t>
    </dgm:pt>
    <dgm:pt modelId="{FC72EDDF-B394-4167-8235-ECE95B138C9A}" type="parTrans" cxnId="{18EF6518-EF64-4EDA-83FD-113BF049E799}">
      <dgm:prSet/>
      <dgm:spPr/>
      <dgm:t>
        <a:bodyPr/>
        <a:lstStyle/>
        <a:p>
          <a:endParaRPr lang="ru-RU"/>
        </a:p>
      </dgm:t>
    </dgm:pt>
    <dgm:pt modelId="{266AF17F-B540-44C9-BC0B-7A06DB490997}">
      <dgm:prSet phldrT="[Текст]"/>
      <dgm:spPr/>
      <dgm:t>
        <a:bodyPr/>
        <a:lstStyle/>
        <a:p>
          <a:r>
            <a:rPr lang="uk-UA" dirty="0" smtClean="0"/>
            <a:t>Перевіряти рівень володіння навичками, а не знання</a:t>
          </a:r>
          <a:endParaRPr lang="ru-RU" dirty="0"/>
        </a:p>
      </dgm:t>
    </dgm:pt>
    <dgm:pt modelId="{CF00D94E-0111-4D3E-94A8-01AA8A34F89A}" type="sibTrans" cxnId="{A341F22E-392E-4136-B6F3-7ED6F76F016C}">
      <dgm:prSet/>
      <dgm:spPr/>
      <dgm:t>
        <a:bodyPr/>
        <a:lstStyle/>
        <a:p>
          <a:endParaRPr lang="ru-RU"/>
        </a:p>
      </dgm:t>
    </dgm:pt>
    <dgm:pt modelId="{5EDB7281-7FAE-4BAD-A616-03C3F9CBDDF0}" type="parTrans" cxnId="{A341F22E-392E-4136-B6F3-7ED6F76F016C}">
      <dgm:prSet/>
      <dgm:spPr/>
      <dgm:t>
        <a:bodyPr/>
        <a:lstStyle/>
        <a:p>
          <a:endParaRPr lang="ru-RU"/>
        </a:p>
      </dgm:t>
    </dgm:pt>
    <dgm:pt modelId="{F455D4BE-5ED0-44F0-BF50-0EF03FBF2019}" type="pres">
      <dgm:prSet presAssocID="{8E9C2BFE-BCBE-411D-9870-E85BB7E46A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A1E507B-B0E3-4F6D-8A70-6AF1AD6E23C3}" type="pres">
      <dgm:prSet presAssocID="{C609C5DE-B0A4-4406-B4B2-27B395872F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626A4-2091-4FDA-9DCE-1C8A0656F5B3}" type="pres">
      <dgm:prSet presAssocID="{2D1C9D7E-6D30-429A-86ED-65BD4EE3084D}" presName="sibTrans" presStyleCnt="0"/>
      <dgm:spPr/>
    </dgm:pt>
    <dgm:pt modelId="{4813EDCE-B8C4-4FEB-BD15-939EBF0CB46E}" type="pres">
      <dgm:prSet presAssocID="{8C35613B-3257-4D20-9F6D-1FEC12E845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419D6-9DDF-472A-B248-10ADF1ECC8A4}" type="pres">
      <dgm:prSet presAssocID="{5591863E-5529-4E6A-9BF1-1AA761C923BB}" presName="sibTrans" presStyleCnt="0"/>
      <dgm:spPr/>
    </dgm:pt>
    <dgm:pt modelId="{CE211CD7-65A3-4942-AD25-45A767B36964}" type="pres">
      <dgm:prSet presAssocID="{266AF17F-B540-44C9-BC0B-7A06DB4909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EF6518-EF64-4EDA-83FD-113BF049E799}" srcId="{8E9C2BFE-BCBE-411D-9870-E85BB7E46A54}" destId="{8C35613B-3257-4D20-9F6D-1FEC12E845D9}" srcOrd="1" destOrd="0" parTransId="{FC72EDDF-B394-4167-8235-ECE95B138C9A}" sibTransId="{5591863E-5529-4E6A-9BF1-1AA761C923BB}"/>
    <dgm:cxn modelId="{A341F22E-392E-4136-B6F3-7ED6F76F016C}" srcId="{8E9C2BFE-BCBE-411D-9870-E85BB7E46A54}" destId="{266AF17F-B540-44C9-BC0B-7A06DB490997}" srcOrd="2" destOrd="0" parTransId="{5EDB7281-7FAE-4BAD-A616-03C3F9CBDDF0}" sibTransId="{CF00D94E-0111-4D3E-94A8-01AA8A34F89A}"/>
    <dgm:cxn modelId="{09738745-8A0A-4C0D-AEB5-6352430B10A0}" type="presOf" srcId="{266AF17F-B540-44C9-BC0B-7A06DB490997}" destId="{CE211CD7-65A3-4942-AD25-45A767B36964}" srcOrd="0" destOrd="0" presId="urn:microsoft.com/office/officeart/2005/8/layout/hList6"/>
    <dgm:cxn modelId="{9923D7C9-3757-4C31-AA94-4BDDE421F640}" srcId="{8E9C2BFE-BCBE-411D-9870-E85BB7E46A54}" destId="{C609C5DE-B0A4-4406-B4B2-27B395872FEC}" srcOrd="0" destOrd="0" parTransId="{60B59F2C-C68A-417A-924F-DDC174C1D7A0}" sibTransId="{2D1C9D7E-6D30-429A-86ED-65BD4EE3084D}"/>
    <dgm:cxn modelId="{6A12F787-CD6A-4242-B0D7-287F8E3E9ACE}" type="presOf" srcId="{C609C5DE-B0A4-4406-B4B2-27B395872FEC}" destId="{8A1E507B-B0E3-4F6D-8A70-6AF1AD6E23C3}" srcOrd="0" destOrd="0" presId="urn:microsoft.com/office/officeart/2005/8/layout/hList6"/>
    <dgm:cxn modelId="{2DD3F593-627D-4ABE-9E37-8D3E0628401E}" type="presOf" srcId="{8C35613B-3257-4D20-9F6D-1FEC12E845D9}" destId="{4813EDCE-B8C4-4FEB-BD15-939EBF0CB46E}" srcOrd="0" destOrd="0" presId="urn:microsoft.com/office/officeart/2005/8/layout/hList6"/>
    <dgm:cxn modelId="{201CF226-B051-438B-A65E-0A0CFD90FF00}" type="presOf" srcId="{8E9C2BFE-BCBE-411D-9870-E85BB7E46A54}" destId="{F455D4BE-5ED0-44F0-BF50-0EF03FBF2019}" srcOrd="0" destOrd="0" presId="urn:microsoft.com/office/officeart/2005/8/layout/hList6"/>
    <dgm:cxn modelId="{7D690050-5AAC-445B-8D62-20D36CC327B5}" type="presParOf" srcId="{F455D4BE-5ED0-44F0-BF50-0EF03FBF2019}" destId="{8A1E507B-B0E3-4F6D-8A70-6AF1AD6E23C3}" srcOrd="0" destOrd="0" presId="urn:microsoft.com/office/officeart/2005/8/layout/hList6"/>
    <dgm:cxn modelId="{65D96092-F44A-4FA4-BC1A-E9FB5F435A5E}" type="presParOf" srcId="{F455D4BE-5ED0-44F0-BF50-0EF03FBF2019}" destId="{B11626A4-2091-4FDA-9DCE-1C8A0656F5B3}" srcOrd="1" destOrd="0" presId="urn:microsoft.com/office/officeart/2005/8/layout/hList6"/>
    <dgm:cxn modelId="{1F4FEECD-AD63-4B25-A276-9F1E85744E93}" type="presParOf" srcId="{F455D4BE-5ED0-44F0-BF50-0EF03FBF2019}" destId="{4813EDCE-B8C4-4FEB-BD15-939EBF0CB46E}" srcOrd="2" destOrd="0" presId="urn:microsoft.com/office/officeart/2005/8/layout/hList6"/>
    <dgm:cxn modelId="{2C519282-965E-429D-ABC6-E99ED0AF88CC}" type="presParOf" srcId="{F455D4BE-5ED0-44F0-BF50-0EF03FBF2019}" destId="{91E419D6-9DDF-472A-B248-10ADF1ECC8A4}" srcOrd="3" destOrd="0" presId="urn:microsoft.com/office/officeart/2005/8/layout/hList6"/>
    <dgm:cxn modelId="{00CD08C3-8D1B-4F30-A2C4-1814409FAA88}" type="presParOf" srcId="{F455D4BE-5ED0-44F0-BF50-0EF03FBF2019}" destId="{CE211CD7-65A3-4942-AD25-45A767B3696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C51A9F-575B-459D-BE37-ED14A6A8D0E4}" type="doc">
      <dgm:prSet loTypeId="urn:microsoft.com/office/officeart/2005/8/layout/pyramid2" loCatId="pyramid" qsTypeId="urn:microsoft.com/office/officeart/2005/8/quickstyle/3d3" qsCatId="3D" csTypeId="urn:microsoft.com/office/officeart/2005/8/colors/accent6_5" csCatId="accent6" phldr="1"/>
      <dgm:spPr/>
    </dgm:pt>
    <dgm:pt modelId="{C2D9EF8F-318B-448F-9D29-4DD5C9B5576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i="1" noProof="0" smtClean="0">
              <a:latin typeface="Times New Roman" pitchFamily="18" charset="0"/>
              <a:cs typeface="Times New Roman" pitchFamily="18" charset="0"/>
            </a:rPr>
            <a:t>виховання  в учнях  необхідності 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800" b="1" i="1" noProof="0" smtClean="0">
              <a:latin typeface="Times New Roman" pitchFamily="18" charset="0"/>
              <a:cs typeface="Times New Roman" pitchFamily="18" charset="0"/>
            </a:rPr>
            <a:t>дотримуватись  принципів  академічної доброчесності   власним  прикладом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BDA7B0C9-5AB2-4A60-95CA-E0723841EBC4}" type="parTrans" cxnId="{9A59EC1C-C62B-4960-8640-CCB13AD04CDF}">
      <dgm:prSet/>
      <dgm:spPr/>
      <dgm:t>
        <a:bodyPr/>
        <a:lstStyle/>
        <a:p>
          <a:endParaRPr lang="ru-RU"/>
        </a:p>
      </dgm:t>
    </dgm:pt>
    <dgm:pt modelId="{08403141-679A-4011-AF17-D27F8F803D1A}" type="sibTrans" cxnId="{9A59EC1C-C62B-4960-8640-CCB13AD04CDF}">
      <dgm:prSet/>
      <dgm:spPr/>
      <dgm:t>
        <a:bodyPr/>
        <a:lstStyle/>
        <a:p>
          <a:endParaRPr lang="ru-RU"/>
        </a:p>
      </dgm:t>
    </dgm:pt>
    <dgm:pt modelId="{F5053BD6-3F3C-457A-ADB7-3129125A5EC6}">
      <dgm:prSet/>
      <dgm:spPr/>
      <dgm:t>
        <a:bodyPr/>
        <a:lstStyle/>
        <a:p>
          <a:r>
            <a:rPr lang="uk-UA" b="1" i="1" noProof="0" smtClean="0">
              <a:latin typeface="Times New Roman" pitchFamily="18" charset="0"/>
              <a:cs typeface="Times New Roman" pitchFamily="18" charset="0"/>
            </a:rPr>
            <a:t>неупередженість  при  оцінюванні навчальних досягнень  учнів (на підставі  чітких  критеріїв)</a:t>
          </a:r>
          <a:endParaRPr lang="uk-UA" i="1" noProof="0" dirty="0">
            <a:latin typeface="Times New Roman" pitchFamily="18" charset="0"/>
            <a:cs typeface="Times New Roman" pitchFamily="18" charset="0"/>
          </a:endParaRPr>
        </a:p>
      </dgm:t>
    </dgm:pt>
    <dgm:pt modelId="{793CBA81-9132-4760-A2D4-BEB9E0A7D8EB}" type="parTrans" cxnId="{7FCA1F58-1E39-4321-9A76-D9DEDF2BC045}">
      <dgm:prSet/>
      <dgm:spPr/>
      <dgm:t>
        <a:bodyPr/>
        <a:lstStyle/>
        <a:p>
          <a:endParaRPr lang="ru-RU"/>
        </a:p>
      </dgm:t>
    </dgm:pt>
    <dgm:pt modelId="{2DD12811-0638-44F3-85CA-5043BECB597B}" type="sibTrans" cxnId="{7FCA1F58-1E39-4321-9A76-D9DEDF2BC045}">
      <dgm:prSet/>
      <dgm:spPr/>
      <dgm:t>
        <a:bodyPr/>
        <a:lstStyle/>
        <a:p>
          <a:endParaRPr lang="ru-RU"/>
        </a:p>
      </dgm:t>
    </dgm:pt>
    <dgm:pt modelId="{93E0B0C6-793D-4786-8DBC-C5939484B7C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i="1" noProof="0" dirty="0" smtClean="0">
              <a:latin typeface="Times New Roman" pitchFamily="18" charset="0"/>
              <a:cs typeface="Times New Roman" pitchFamily="18" charset="0"/>
            </a:rPr>
            <a:t>відсутність  протекціонізму  та  шахрайства при  проведенні  олімпіад, конкурсів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dirty="0" smtClean="0">
            <a:latin typeface="Monotype Corsiva" pitchFamily="66" charset="0"/>
          </a:endParaRPr>
        </a:p>
      </dgm:t>
    </dgm:pt>
    <dgm:pt modelId="{EB594E48-8CEE-41EE-A398-973391574C8B}" type="parTrans" cxnId="{4A325754-1059-476A-B30B-122EFC3A1C68}">
      <dgm:prSet/>
      <dgm:spPr/>
      <dgm:t>
        <a:bodyPr/>
        <a:lstStyle/>
        <a:p>
          <a:endParaRPr lang="ru-RU"/>
        </a:p>
      </dgm:t>
    </dgm:pt>
    <dgm:pt modelId="{FE878E6C-AC53-4933-91A2-9D20A3FCAE83}" type="sibTrans" cxnId="{4A325754-1059-476A-B30B-122EFC3A1C68}">
      <dgm:prSet/>
      <dgm:spPr/>
      <dgm:t>
        <a:bodyPr/>
        <a:lstStyle/>
        <a:p>
          <a:endParaRPr lang="ru-RU"/>
        </a:p>
      </dgm:t>
    </dgm:pt>
    <dgm:pt modelId="{FA85CE92-005F-46F9-BC43-3937067BA875}" type="pres">
      <dgm:prSet presAssocID="{E9C51A9F-575B-459D-BE37-ED14A6A8D0E4}" presName="compositeShape" presStyleCnt="0">
        <dgm:presLayoutVars>
          <dgm:dir/>
          <dgm:resizeHandles/>
        </dgm:presLayoutVars>
      </dgm:prSet>
      <dgm:spPr/>
    </dgm:pt>
    <dgm:pt modelId="{DC4DF065-677B-471D-8AF4-DBD40FF14799}" type="pres">
      <dgm:prSet presAssocID="{E9C51A9F-575B-459D-BE37-ED14A6A8D0E4}" presName="pyramid" presStyleLbl="node1" presStyleIdx="0" presStyleCnt="1" custLinFactNeighborX="-524"/>
      <dgm:spPr/>
    </dgm:pt>
    <dgm:pt modelId="{CE6D8393-A2DD-47F3-B5AD-C5DA8224A442}" type="pres">
      <dgm:prSet presAssocID="{E9C51A9F-575B-459D-BE37-ED14A6A8D0E4}" presName="theList" presStyleCnt="0"/>
      <dgm:spPr/>
    </dgm:pt>
    <dgm:pt modelId="{40E21741-F6F2-47D5-9249-B51CC01A6C6E}" type="pres">
      <dgm:prSet presAssocID="{C2D9EF8F-318B-448F-9D29-4DD5C9B5576C}" presName="aNode" presStyleLbl="fgAcc1" presStyleIdx="0" presStyleCnt="3" custScaleX="178072" custLinFactNeighborX="-5917" custLinFactNeighborY="202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2071CD-C0D3-4797-932F-77C42B47792D}" type="pres">
      <dgm:prSet presAssocID="{C2D9EF8F-318B-448F-9D29-4DD5C9B5576C}" presName="aSpace" presStyleCnt="0"/>
      <dgm:spPr/>
    </dgm:pt>
    <dgm:pt modelId="{F74F300C-384C-4B7A-BA09-C8DEFBDE6F96}" type="pres">
      <dgm:prSet presAssocID="{F5053BD6-3F3C-457A-ADB7-3129125A5EC6}" presName="aNode" presStyleLbl="fgAcc1" presStyleIdx="1" presStyleCnt="3" custScaleX="175340" custLinFactNeighborX="-5462" custLinFactNeighborY="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2B383-6C38-42BC-A61F-A6A38F44685F}" type="pres">
      <dgm:prSet presAssocID="{F5053BD6-3F3C-457A-ADB7-3129125A5EC6}" presName="aSpace" presStyleCnt="0"/>
      <dgm:spPr/>
    </dgm:pt>
    <dgm:pt modelId="{B2807A01-F64B-4C70-93D5-9E516411F16E}" type="pres">
      <dgm:prSet presAssocID="{93E0B0C6-793D-4786-8DBC-C5939484B7CC}" presName="aNode" presStyleLbl="fgAcc1" presStyleIdx="2" presStyleCnt="3" custScaleX="175340" custLinFactNeighborX="-5462" custLinFactNeighborY="-19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C5F11-B8E7-450E-9B41-18CC8BFC1579}" type="pres">
      <dgm:prSet presAssocID="{93E0B0C6-793D-4786-8DBC-C5939484B7CC}" presName="aSpace" presStyleCnt="0"/>
      <dgm:spPr/>
    </dgm:pt>
  </dgm:ptLst>
  <dgm:cxnLst>
    <dgm:cxn modelId="{4A325754-1059-476A-B30B-122EFC3A1C68}" srcId="{E9C51A9F-575B-459D-BE37-ED14A6A8D0E4}" destId="{93E0B0C6-793D-4786-8DBC-C5939484B7CC}" srcOrd="2" destOrd="0" parTransId="{EB594E48-8CEE-41EE-A398-973391574C8B}" sibTransId="{FE878E6C-AC53-4933-91A2-9D20A3FCAE83}"/>
    <dgm:cxn modelId="{B75CC618-0053-4C5E-9FB9-0F926126C341}" type="presOf" srcId="{F5053BD6-3F3C-457A-ADB7-3129125A5EC6}" destId="{F74F300C-384C-4B7A-BA09-C8DEFBDE6F96}" srcOrd="0" destOrd="0" presId="urn:microsoft.com/office/officeart/2005/8/layout/pyramid2"/>
    <dgm:cxn modelId="{9A59EC1C-C62B-4960-8640-CCB13AD04CDF}" srcId="{E9C51A9F-575B-459D-BE37-ED14A6A8D0E4}" destId="{C2D9EF8F-318B-448F-9D29-4DD5C9B5576C}" srcOrd="0" destOrd="0" parTransId="{BDA7B0C9-5AB2-4A60-95CA-E0723841EBC4}" sibTransId="{08403141-679A-4011-AF17-D27F8F803D1A}"/>
    <dgm:cxn modelId="{6B13B8E2-1BD9-4DD2-9E4E-6E6259F2A542}" type="presOf" srcId="{C2D9EF8F-318B-448F-9D29-4DD5C9B5576C}" destId="{40E21741-F6F2-47D5-9249-B51CC01A6C6E}" srcOrd="0" destOrd="0" presId="urn:microsoft.com/office/officeart/2005/8/layout/pyramid2"/>
    <dgm:cxn modelId="{7FCA1F58-1E39-4321-9A76-D9DEDF2BC045}" srcId="{E9C51A9F-575B-459D-BE37-ED14A6A8D0E4}" destId="{F5053BD6-3F3C-457A-ADB7-3129125A5EC6}" srcOrd="1" destOrd="0" parTransId="{793CBA81-9132-4760-A2D4-BEB9E0A7D8EB}" sibTransId="{2DD12811-0638-44F3-85CA-5043BECB597B}"/>
    <dgm:cxn modelId="{A211826C-1158-4992-A75A-01DC44C12F80}" type="presOf" srcId="{E9C51A9F-575B-459D-BE37-ED14A6A8D0E4}" destId="{FA85CE92-005F-46F9-BC43-3937067BA875}" srcOrd="0" destOrd="0" presId="urn:microsoft.com/office/officeart/2005/8/layout/pyramid2"/>
    <dgm:cxn modelId="{37204A3C-C065-4A1C-8926-AE7B8EBECE78}" type="presOf" srcId="{93E0B0C6-793D-4786-8DBC-C5939484B7CC}" destId="{B2807A01-F64B-4C70-93D5-9E516411F16E}" srcOrd="0" destOrd="0" presId="urn:microsoft.com/office/officeart/2005/8/layout/pyramid2"/>
    <dgm:cxn modelId="{80C96EDD-2D18-4704-A5CD-9BB51C0B1CBE}" type="presParOf" srcId="{FA85CE92-005F-46F9-BC43-3937067BA875}" destId="{DC4DF065-677B-471D-8AF4-DBD40FF14799}" srcOrd="0" destOrd="0" presId="urn:microsoft.com/office/officeart/2005/8/layout/pyramid2"/>
    <dgm:cxn modelId="{089220B1-D87A-4723-AF06-ABA2A0F5B5BF}" type="presParOf" srcId="{FA85CE92-005F-46F9-BC43-3937067BA875}" destId="{CE6D8393-A2DD-47F3-B5AD-C5DA8224A442}" srcOrd="1" destOrd="0" presId="urn:microsoft.com/office/officeart/2005/8/layout/pyramid2"/>
    <dgm:cxn modelId="{706BDF36-926A-40F6-BC9D-8B29DE66F64C}" type="presParOf" srcId="{CE6D8393-A2DD-47F3-B5AD-C5DA8224A442}" destId="{40E21741-F6F2-47D5-9249-B51CC01A6C6E}" srcOrd="0" destOrd="0" presId="urn:microsoft.com/office/officeart/2005/8/layout/pyramid2"/>
    <dgm:cxn modelId="{6A8B055B-C65C-422E-9473-6AA11A644E10}" type="presParOf" srcId="{CE6D8393-A2DD-47F3-B5AD-C5DA8224A442}" destId="{082071CD-C0D3-4797-932F-77C42B47792D}" srcOrd="1" destOrd="0" presId="urn:microsoft.com/office/officeart/2005/8/layout/pyramid2"/>
    <dgm:cxn modelId="{910E1BF9-5EDD-49B8-B570-3E70137ADB98}" type="presParOf" srcId="{CE6D8393-A2DD-47F3-B5AD-C5DA8224A442}" destId="{F74F300C-384C-4B7A-BA09-C8DEFBDE6F96}" srcOrd="2" destOrd="0" presId="urn:microsoft.com/office/officeart/2005/8/layout/pyramid2"/>
    <dgm:cxn modelId="{36C78A7F-733B-4024-B1CB-5C8672827D46}" type="presParOf" srcId="{CE6D8393-A2DD-47F3-B5AD-C5DA8224A442}" destId="{4A82B383-6C38-42BC-A61F-A6A38F44685F}" srcOrd="3" destOrd="0" presId="urn:microsoft.com/office/officeart/2005/8/layout/pyramid2"/>
    <dgm:cxn modelId="{9D7A8273-3526-4B08-B2AD-4047FFDEFEE7}" type="presParOf" srcId="{CE6D8393-A2DD-47F3-B5AD-C5DA8224A442}" destId="{B2807A01-F64B-4C70-93D5-9E516411F16E}" srcOrd="4" destOrd="0" presId="urn:microsoft.com/office/officeart/2005/8/layout/pyramid2"/>
    <dgm:cxn modelId="{BB32D566-90F7-4B9E-BE2C-EE5B302B4388}" type="presParOf" srcId="{CE6D8393-A2DD-47F3-B5AD-C5DA8224A442}" destId="{89AC5F11-B8E7-450E-9B41-18CC8BFC157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C51A9F-575B-459D-BE37-ED14A6A8D0E4}" type="doc">
      <dgm:prSet loTypeId="urn:microsoft.com/office/officeart/2005/8/layout/pyramid2" loCatId="pyramid" qsTypeId="urn:microsoft.com/office/officeart/2005/8/quickstyle/3d3" qsCatId="3D" csTypeId="urn:microsoft.com/office/officeart/2005/8/colors/accent6_5" csCatId="accent6" phldr="1"/>
      <dgm:spPr/>
    </dgm:pt>
    <dgm:pt modelId="{C2D9EF8F-318B-448F-9D29-4DD5C9B5576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дотримання</a:t>
          </a:r>
          <a:r>
            <a:rPr lang="ru-RU" sz="27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норм  </a:t>
          </a:r>
          <a:r>
            <a:rPr lang="ru-RU" sz="27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27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7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7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7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 </a:t>
          </a:r>
          <a:r>
            <a:rPr lang="ru-RU" sz="27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авторське</a:t>
          </a:r>
          <a:r>
            <a:rPr lang="ru-RU" sz="27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право </a:t>
          </a:r>
          <a:r>
            <a:rPr lang="ru-RU" sz="27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7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суміжні</a:t>
          </a:r>
          <a:r>
            <a:rPr lang="ru-RU" sz="27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права</a:t>
          </a:r>
          <a:endParaRPr lang="ru-RU" sz="27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A7B0C9-5AB2-4A60-95CA-E0723841EBC4}" type="parTrans" cxnId="{9A59EC1C-C62B-4960-8640-CCB13AD04CDF}">
      <dgm:prSet/>
      <dgm:spPr/>
      <dgm:t>
        <a:bodyPr/>
        <a:lstStyle/>
        <a:p>
          <a:endParaRPr lang="ru-RU"/>
        </a:p>
      </dgm:t>
    </dgm:pt>
    <dgm:pt modelId="{08403141-679A-4011-AF17-D27F8F803D1A}" type="sibTrans" cxnId="{9A59EC1C-C62B-4960-8640-CCB13AD04CDF}">
      <dgm:prSet/>
      <dgm:spPr/>
      <dgm:t>
        <a:bodyPr/>
        <a:lstStyle/>
        <a:p>
          <a:endParaRPr lang="ru-RU"/>
        </a:p>
      </dgm:t>
    </dgm:pt>
    <dgm:pt modelId="{F5053BD6-3F3C-457A-ADB7-3129125A5EC6}">
      <dgm:prSet custT="1"/>
      <dgm:spPr/>
      <dgm:t>
        <a:bodyPr/>
        <a:lstStyle/>
        <a:p>
          <a:pPr algn="ctr"/>
          <a:r>
            <a:rPr lang="ru-RU" sz="2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дотримання</a:t>
          </a:r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правил  </a:t>
          </a:r>
          <a:r>
            <a:rPr lang="ru-RU" sz="2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посилання</a:t>
          </a:r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на  </a:t>
          </a:r>
          <a:r>
            <a:rPr lang="ru-RU" sz="2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джерела</a:t>
          </a:r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використовується</a:t>
          </a:r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uk-UA" sz="2800" i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3CBA81-9132-4760-A2D4-BEB9E0A7D8EB}" type="parTrans" cxnId="{7FCA1F58-1E39-4321-9A76-D9DEDF2BC045}">
      <dgm:prSet/>
      <dgm:spPr/>
      <dgm:t>
        <a:bodyPr/>
        <a:lstStyle/>
        <a:p>
          <a:endParaRPr lang="ru-RU"/>
        </a:p>
      </dgm:t>
    </dgm:pt>
    <dgm:pt modelId="{2DD12811-0638-44F3-85CA-5043BECB597B}" type="sibTrans" cxnId="{7FCA1F58-1E39-4321-9A76-D9DEDF2BC045}">
      <dgm:prSet/>
      <dgm:spPr/>
      <dgm:t>
        <a:bodyPr/>
        <a:lstStyle/>
        <a:p>
          <a:endParaRPr lang="ru-RU"/>
        </a:p>
      </dgm:t>
    </dgm:pt>
    <dgm:pt modelId="{93E0B0C6-793D-4786-8DBC-C5939484B7C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чесність</a:t>
          </a:r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ретельність</a:t>
          </a:r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інноваційній</a:t>
          </a:r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дослідно-експериментальній</a:t>
          </a:r>
          <a:r>
            <a: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роботі</a:t>
          </a:r>
          <a:endParaRPr lang="ru-RU" sz="21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594E48-8CEE-41EE-A398-973391574C8B}" type="parTrans" cxnId="{4A325754-1059-476A-B30B-122EFC3A1C68}">
      <dgm:prSet/>
      <dgm:spPr/>
      <dgm:t>
        <a:bodyPr/>
        <a:lstStyle/>
        <a:p>
          <a:endParaRPr lang="ru-RU"/>
        </a:p>
      </dgm:t>
    </dgm:pt>
    <dgm:pt modelId="{FE878E6C-AC53-4933-91A2-9D20A3FCAE83}" type="sibTrans" cxnId="{4A325754-1059-476A-B30B-122EFC3A1C68}">
      <dgm:prSet/>
      <dgm:spPr/>
      <dgm:t>
        <a:bodyPr/>
        <a:lstStyle/>
        <a:p>
          <a:endParaRPr lang="ru-RU"/>
        </a:p>
      </dgm:t>
    </dgm:pt>
    <dgm:pt modelId="{D3B07B29-CA64-4672-A9DB-58DFDEB0E5CB}">
      <dgm:prSet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просвітницька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робота 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щодо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дотримання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академічної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доброчесності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учнями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770C7C-172E-4312-A860-C899C90D2B67}" type="parTrans" cxnId="{5F9DB3F1-F60E-4CB9-B615-35BD9ADBFE90}">
      <dgm:prSet/>
      <dgm:spPr/>
      <dgm:t>
        <a:bodyPr/>
        <a:lstStyle/>
        <a:p>
          <a:endParaRPr lang="ru-RU"/>
        </a:p>
      </dgm:t>
    </dgm:pt>
    <dgm:pt modelId="{11ED0325-E928-46C9-845B-71572032F72B}" type="sibTrans" cxnId="{5F9DB3F1-F60E-4CB9-B615-35BD9ADBFE90}">
      <dgm:prSet/>
      <dgm:spPr/>
      <dgm:t>
        <a:bodyPr/>
        <a:lstStyle/>
        <a:p>
          <a:endParaRPr lang="ru-RU"/>
        </a:p>
      </dgm:t>
    </dgm:pt>
    <dgm:pt modelId="{FA85CE92-005F-46F9-BC43-3937067BA875}" type="pres">
      <dgm:prSet presAssocID="{E9C51A9F-575B-459D-BE37-ED14A6A8D0E4}" presName="compositeShape" presStyleCnt="0">
        <dgm:presLayoutVars>
          <dgm:dir/>
          <dgm:resizeHandles/>
        </dgm:presLayoutVars>
      </dgm:prSet>
      <dgm:spPr/>
    </dgm:pt>
    <dgm:pt modelId="{DC4DF065-677B-471D-8AF4-DBD40FF14799}" type="pres">
      <dgm:prSet presAssocID="{E9C51A9F-575B-459D-BE37-ED14A6A8D0E4}" presName="pyramid" presStyleLbl="node1" presStyleIdx="0" presStyleCnt="1" custLinFactNeighborX="-524"/>
      <dgm:spPr/>
    </dgm:pt>
    <dgm:pt modelId="{CE6D8393-A2DD-47F3-B5AD-C5DA8224A442}" type="pres">
      <dgm:prSet presAssocID="{E9C51A9F-575B-459D-BE37-ED14A6A8D0E4}" presName="theList" presStyleCnt="0"/>
      <dgm:spPr/>
    </dgm:pt>
    <dgm:pt modelId="{40E21741-F6F2-47D5-9249-B51CC01A6C6E}" type="pres">
      <dgm:prSet presAssocID="{C2D9EF8F-318B-448F-9D29-4DD5C9B5576C}" presName="aNode" presStyleLbl="fgAcc1" presStyleIdx="0" presStyleCnt="4" custScaleX="178072" custLinFactNeighborX="-5917" custLinFactNeighborY="20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071CD-C0D3-4797-932F-77C42B47792D}" type="pres">
      <dgm:prSet presAssocID="{C2D9EF8F-318B-448F-9D29-4DD5C9B5576C}" presName="aSpace" presStyleCnt="0"/>
      <dgm:spPr/>
    </dgm:pt>
    <dgm:pt modelId="{F74F300C-384C-4B7A-BA09-C8DEFBDE6F96}" type="pres">
      <dgm:prSet presAssocID="{F5053BD6-3F3C-457A-ADB7-3129125A5EC6}" presName="aNode" presStyleLbl="fgAcc1" presStyleIdx="1" presStyleCnt="4" custScaleX="175340" custLinFactNeighborX="-5462" custLinFactNeighborY="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2B383-6C38-42BC-A61F-A6A38F44685F}" type="pres">
      <dgm:prSet presAssocID="{F5053BD6-3F3C-457A-ADB7-3129125A5EC6}" presName="aSpace" presStyleCnt="0"/>
      <dgm:spPr/>
    </dgm:pt>
    <dgm:pt modelId="{B2807A01-F64B-4C70-93D5-9E516411F16E}" type="pres">
      <dgm:prSet presAssocID="{93E0B0C6-793D-4786-8DBC-C5939484B7CC}" presName="aNode" presStyleLbl="fgAcc1" presStyleIdx="2" presStyleCnt="4" custScaleX="175340" custLinFactNeighborX="-5462" custLinFactNeighborY="-19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C5F11-B8E7-450E-9B41-18CC8BFC1579}" type="pres">
      <dgm:prSet presAssocID="{93E0B0C6-793D-4786-8DBC-C5939484B7CC}" presName="aSpace" presStyleCnt="0"/>
      <dgm:spPr/>
    </dgm:pt>
    <dgm:pt modelId="{D9797B36-E3BC-43D0-B6C3-AF00511C945E}" type="pres">
      <dgm:prSet presAssocID="{D3B07B29-CA64-4672-A9DB-58DFDEB0E5CB}" presName="aNode" presStyleLbl="fgAcc1" presStyleIdx="3" presStyleCnt="4" custScaleX="171698" custLinFactNeighborX="-5462" custLinFactNeighborY="45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381F3-5C71-46AF-ACA9-047D4F0F81AA}" type="pres">
      <dgm:prSet presAssocID="{D3B07B29-CA64-4672-A9DB-58DFDEB0E5CB}" presName="aSpace" presStyleCnt="0"/>
      <dgm:spPr/>
    </dgm:pt>
  </dgm:ptLst>
  <dgm:cxnLst>
    <dgm:cxn modelId="{4A325754-1059-476A-B30B-122EFC3A1C68}" srcId="{E9C51A9F-575B-459D-BE37-ED14A6A8D0E4}" destId="{93E0B0C6-793D-4786-8DBC-C5939484B7CC}" srcOrd="2" destOrd="0" parTransId="{EB594E48-8CEE-41EE-A398-973391574C8B}" sibTransId="{FE878E6C-AC53-4933-91A2-9D20A3FCAE83}"/>
    <dgm:cxn modelId="{EAEA0367-502B-4118-A154-83CBF21A0571}" type="presOf" srcId="{C2D9EF8F-318B-448F-9D29-4DD5C9B5576C}" destId="{40E21741-F6F2-47D5-9249-B51CC01A6C6E}" srcOrd="0" destOrd="0" presId="urn:microsoft.com/office/officeart/2005/8/layout/pyramid2"/>
    <dgm:cxn modelId="{9A59EC1C-C62B-4960-8640-CCB13AD04CDF}" srcId="{E9C51A9F-575B-459D-BE37-ED14A6A8D0E4}" destId="{C2D9EF8F-318B-448F-9D29-4DD5C9B5576C}" srcOrd="0" destOrd="0" parTransId="{BDA7B0C9-5AB2-4A60-95CA-E0723841EBC4}" sibTransId="{08403141-679A-4011-AF17-D27F8F803D1A}"/>
    <dgm:cxn modelId="{5F9DB3F1-F60E-4CB9-B615-35BD9ADBFE90}" srcId="{E9C51A9F-575B-459D-BE37-ED14A6A8D0E4}" destId="{D3B07B29-CA64-4672-A9DB-58DFDEB0E5CB}" srcOrd="3" destOrd="0" parTransId="{5E770C7C-172E-4312-A860-C899C90D2B67}" sibTransId="{11ED0325-E928-46C9-845B-71572032F72B}"/>
    <dgm:cxn modelId="{7FCA1F58-1E39-4321-9A76-D9DEDF2BC045}" srcId="{E9C51A9F-575B-459D-BE37-ED14A6A8D0E4}" destId="{F5053BD6-3F3C-457A-ADB7-3129125A5EC6}" srcOrd="1" destOrd="0" parTransId="{793CBA81-9132-4760-A2D4-BEB9E0A7D8EB}" sibTransId="{2DD12811-0638-44F3-85CA-5043BECB597B}"/>
    <dgm:cxn modelId="{43242C8F-ED53-43CD-AED3-D8F006158426}" type="presOf" srcId="{F5053BD6-3F3C-457A-ADB7-3129125A5EC6}" destId="{F74F300C-384C-4B7A-BA09-C8DEFBDE6F96}" srcOrd="0" destOrd="0" presId="urn:microsoft.com/office/officeart/2005/8/layout/pyramid2"/>
    <dgm:cxn modelId="{865638FF-DAE8-483C-A526-6AB1E975FB82}" type="presOf" srcId="{D3B07B29-CA64-4672-A9DB-58DFDEB0E5CB}" destId="{D9797B36-E3BC-43D0-B6C3-AF00511C945E}" srcOrd="0" destOrd="0" presId="urn:microsoft.com/office/officeart/2005/8/layout/pyramid2"/>
    <dgm:cxn modelId="{F409B8DC-9C2F-45F2-A7A7-CC5EBB02A684}" type="presOf" srcId="{E9C51A9F-575B-459D-BE37-ED14A6A8D0E4}" destId="{FA85CE92-005F-46F9-BC43-3937067BA875}" srcOrd="0" destOrd="0" presId="urn:microsoft.com/office/officeart/2005/8/layout/pyramid2"/>
    <dgm:cxn modelId="{B9E7714F-20C7-4E65-AA45-799659711FDA}" type="presOf" srcId="{93E0B0C6-793D-4786-8DBC-C5939484B7CC}" destId="{B2807A01-F64B-4C70-93D5-9E516411F16E}" srcOrd="0" destOrd="0" presId="urn:microsoft.com/office/officeart/2005/8/layout/pyramid2"/>
    <dgm:cxn modelId="{C032E78A-D54F-4A7A-9DE7-2F2EB0E64DAD}" type="presParOf" srcId="{FA85CE92-005F-46F9-BC43-3937067BA875}" destId="{DC4DF065-677B-471D-8AF4-DBD40FF14799}" srcOrd="0" destOrd="0" presId="urn:microsoft.com/office/officeart/2005/8/layout/pyramid2"/>
    <dgm:cxn modelId="{93D45A7C-ECFC-4F22-91A3-51E4027A0501}" type="presParOf" srcId="{FA85CE92-005F-46F9-BC43-3937067BA875}" destId="{CE6D8393-A2DD-47F3-B5AD-C5DA8224A442}" srcOrd="1" destOrd="0" presId="urn:microsoft.com/office/officeart/2005/8/layout/pyramid2"/>
    <dgm:cxn modelId="{47063E8E-DE05-486D-86D4-31C6E052AD19}" type="presParOf" srcId="{CE6D8393-A2DD-47F3-B5AD-C5DA8224A442}" destId="{40E21741-F6F2-47D5-9249-B51CC01A6C6E}" srcOrd="0" destOrd="0" presId="urn:microsoft.com/office/officeart/2005/8/layout/pyramid2"/>
    <dgm:cxn modelId="{4B1E0801-F98A-4F54-88F8-783950CA93EE}" type="presParOf" srcId="{CE6D8393-A2DD-47F3-B5AD-C5DA8224A442}" destId="{082071CD-C0D3-4797-932F-77C42B47792D}" srcOrd="1" destOrd="0" presId="urn:microsoft.com/office/officeart/2005/8/layout/pyramid2"/>
    <dgm:cxn modelId="{F3785BF0-502B-4E7E-BB2D-34F1385AB22B}" type="presParOf" srcId="{CE6D8393-A2DD-47F3-B5AD-C5DA8224A442}" destId="{F74F300C-384C-4B7A-BA09-C8DEFBDE6F96}" srcOrd="2" destOrd="0" presId="urn:microsoft.com/office/officeart/2005/8/layout/pyramid2"/>
    <dgm:cxn modelId="{8DD058EA-AB48-4F5A-B09F-B7843CC90A8F}" type="presParOf" srcId="{CE6D8393-A2DD-47F3-B5AD-C5DA8224A442}" destId="{4A82B383-6C38-42BC-A61F-A6A38F44685F}" srcOrd="3" destOrd="0" presId="urn:microsoft.com/office/officeart/2005/8/layout/pyramid2"/>
    <dgm:cxn modelId="{9A143B34-6F8B-4483-A145-73417B49EE8C}" type="presParOf" srcId="{CE6D8393-A2DD-47F3-B5AD-C5DA8224A442}" destId="{B2807A01-F64B-4C70-93D5-9E516411F16E}" srcOrd="4" destOrd="0" presId="urn:microsoft.com/office/officeart/2005/8/layout/pyramid2"/>
    <dgm:cxn modelId="{8C785B3C-EA1A-4888-B3A1-427021793B46}" type="presParOf" srcId="{CE6D8393-A2DD-47F3-B5AD-C5DA8224A442}" destId="{89AC5F11-B8E7-450E-9B41-18CC8BFC1579}" srcOrd="5" destOrd="0" presId="urn:microsoft.com/office/officeart/2005/8/layout/pyramid2"/>
    <dgm:cxn modelId="{E9CA6A7D-9517-4FA2-A4AE-0F880DBCCAAE}" type="presParOf" srcId="{CE6D8393-A2DD-47F3-B5AD-C5DA8224A442}" destId="{D9797B36-E3BC-43D0-B6C3-AF00511C945E}" srcOrd="6" destOrd="0" presId="urn:microsoft.com/office/officeart/2005/8/layout/pyramid2"/>
    <dgm:cxn modelId="{66B66051-D3A9-4DAC-B48E-C32EB2540D92}" type="presParOf" srcId="{CE6D8393-A2DD-47F3-B5AD-C5DA8224A442}" destId="{73D381F3-5C71-46AF-ACA9-047D4F0F81A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25401C-5933-4582-8D82-A5442A3F98D1}" type="doc">
      <dgm:prSet loTypeId="urn:microsoft.com/office/officeart/2005/8/layout/radial6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21D8C5A-E798-4EC6-9ED7-F9F229C1FBD8}">
      <dgm:prSet phldrT="[Текст]"/>
      <dgm:spPr/>
      <dgm:t>
        <a:bodyPr/>
        <a:lstStyle/>
        <a:p>
          <a:r>
            <a:rPr lang="uk-UA" dirty="0" smtClean="0"/>
            <a:t>Аспекти дотримання академічної доброчесності учнями</a:t>
          </a:r>
          <a:endParaRPr lang="ru-RU" dirty="0"/>
        </a:p>
      </dgm:t>
    </dgm:pt>
    <dgm:pt modelId="{52A5D560-4C9A-426B-8689-AE8A7EF1DD68}" type="parTrans" cxnId="{6BEED389-8E6E-4F42-8AC0-85D8340778FD}">
      <dgm:prSet/>
      <dgm:spPr/>
      <dgm:t>
        <a:bodyPr/>
        <a:lstStyle/>
        <a:p>
          <a:endParaRPr lang="ru-RU"/>
        </a:p>
      </dgm:t>
    </dgm:pt>
    <dgm:pt modelId="{DECA9021-7491-4536-A921-F794393DC730}" type="sibTrans" cxnId="{6BEED389-8E6E-4F42-8AC0-85D8340778FD}">
      <dgm:prSet/>
      <dgm:spPr/>
      <dgm:t>
        <a:bodyPr/>
        <a:lstStyle/>
        <a:p>
          <a:endParaRPr lang="ru-RU"/>
        </a:p>
      </dgm:t>
    </dgm:pt>
    <dgm:pt modelId="{24C9C537-FF43-4F11-8EF9-C7FDDABE6613}">
      <dgm:prSet phldrT="[Текст]"/>
      <dgm:spPr/>
      <dgm:t>
        <a:bodyPr/>
        <a:lstStyle/>
        <a:p>
          <a:r>
            <a:rPr lang="uk-UA" dirty="0" smtClean="0"/>
            <a:t>Самостійне виконання завдань</a:t>
          </a:r>
          <a:endParaRPr lang="ru-RU" dirty="0"/>
        </a:p>
      </dgm:t>
    </dgm:pt>
    <dgm:pt modelId="{1FD5D05A-E43F-4683-B84D-E5B496EC6BF6}" type="parTrans" cxnId="{A35B94AD-9C69-4F1B-BFE3-B14F295B1D05}">
      <dgm:prSet/>
      <dgm:spPr/>
      <dgm:t>
        <a:bodyPr/>
        <a:lstStyle/>
        <a:p>
          <a:endParaRPr lang="ru-RU"/>
        </a:p>
      </dgm:t>
    </dgm:pt>
    <dgm:pt modelId="{151C5E12-7A8D-4F45-834C-4DA03F42811E}" type="sibTrans" cxnId="{A35B94AD-9C69-4F1B-BFE3-B14F295B1D05}">
      <dgm:prSet/>
      <dgm:spPr/>
      <dgm:t>
        <a:bodyPr/>
        <a:lstStyle/>
        <a:p>
          <a:endParaRPr lang="ru-RU"/>
        </a:p>
      </dgm:t>
    </dgm:pt>
    <dgm:pt modelId="{FA35C544-5B0F-4F64-9115-641CEF699206}">
      <dgm:prSet phldrT="[Текст]"/>
      <dgm:spPr/>
      <dgm:t>
        <a:bodyPr/>
        <a:lstStyle/>
        <a:p>
          <a:r>
            <a:rPr lang="uk-UA" dirty="0" smtClean="0"/>
            <a:t>Використання лише перевірених та достовірних джерел</a:t>
          </a:r>
          <a:endParaRPr lang="ru-RU" dirty="0"/>
        </a:p>
      </dgm:t>
    </dgm:pt>
    <dgm:pt modelId="{7148D2CE-3223-4A1F-9369-82DA1EAB0342}" type="parTrans" cxnId="{0B3AF85D-38CA-4206-AC6B-E0AF175DB725}">
      <dgm:prSet/>
      <dgm:spPr/>
      <dgm:t>
        <a:bodyPr/>
        <a:lstStyle/>
        <a:p>
          <a:endParaRPr lang="ru-RU"/>
        </a:p>
      </dgm:t>
    </dgm:pt>
    <dgm:pt modelId="{52200372-A80C-4678-BBE5-C53D184C6E84}" type="sibTrans" cxnId="{0B3AF85D-38CA-4206-AC6B-E0AF175DB725}">
      <dgm:prSet/>
      <dgm:spPr/>
      <dgm:t>
        <a:bodyPr/>
        <a:lstStyle/>
        <a:p>
          <a:endParaRPr lang="ru-RU"/>
        </a:p>
      </dgm:t>
    </dgm:pt>
    <dgm:pt modelId="{798A8F6D-4232-4FF7-BA7A-44F93BF52E2A}">
      <dgm:prSet phldrT="[Текст]"/>
      <dgm:spPr/>
      <dgm:t>
        <a:bodyPr/>
        <a:lstStyle/>
        <a:p>
          <a:r>
            <a:rPr lang="uk-UA" dirty="0" smtClean="0"/>
            <a:t>Надання достовірної інформації про результати  своєї </a:t>
          </a:r>
          <a:r>
            <a:rPr lang="uk-UA" dirty="0" err="1" smtClean="0"/>
            <a:t>діядльності</a:t>
          </a:r>
          <a:endParaRPr lang="ru-RU" dirty="0"/>
        </a:p>
      </dgm:t>
    </dgm:pt>
    <dgm:pt modelId="{8D7886E9-FA23-43FB-BFD6-99E414E3A4C2}" type="parTrans" cxnId="{81CE7837-3B8C-4A13-B1BE-236AA0D91FE0}">
      <dgm:prSet/>
      <dgm:spPr/>
      <dgm:t>
        <a:bodyPr/>
        <a:lstStyle/>
        <a:p>
          <a:endParaRPr lang="ru-RU"/>
        </a:p>
      </dgm:t>
    </dgm:pt>
    <dgm:pt modelId="{860774AE-7128-46FE-8C08-9816AD422B28}" type="sibTrans" cxnId="{81CE7837-3B8C-4A13-B1BE-236AA0D91FE0}">
      <dgm:prSet/>
      <dgm:spPr/>
      <dgm:t>
        <a:bodyPr/>
        <a:lstStyle/>
        <a:p>
          <a:endParaRPr lang="ru-RU"/>
        </a:p>
      </dgm:t>
    </dgm:pt>
    <dgm:pt modelId="{CB6C3BD4-74CB-4090-9E71-84784FB9E629}">
      <dgm:prSet phldrT="[Текст]"/>
      <dgm:spPr/>
      <dgm:t>
        <a:bodyPr/>
        <a:lstStyle/>
        <a:p>
          <a:r>
            <a:rPr lang="uk-UA" dirty="0" smtClean="0"/>
            <a:t>Дотримання правил посилання на джерела інформації, що використовується</a:t>
          </a:r>
          <a:endParaRPr lang="ru-RU" dirty="0"/>
        </a:p>
      </dgm:t>
    </dgm:pt>
    <dgm:pt modelId="{6CE989CF-BB5E-459A-B1F2-6C16736E222A}" type="parTrans" cxnId="{7C18291D-B1DF-428D-85A6-72E2AD5962B8}">
      <dgm:prSet/>
      <dgm:spPr/>
      <dgm:t>
        <a:bodyPr/>
        <a:lstStyle/>
        <a:p>
          <a:endParaRPr lang="ru-RU"/>
        </a:p>
      </dgm:t>
    </dgm:pt>
    <dgm:pt modelId="{96B3FFD3-2EA9-4CA6-831C-4BAB07D667BF}" type="sibTrans" cxnId="{7C18291D-B1DF-428D-85A6-72E2AD5962B8}">
      <dgm:prSet/>
      <dgm:spPr/>
      <dgm:t>
        <a:bodyPr/>
        <a:lstStyle/>
        <a:p>
          <a:endParaRPr lang="ru-RU"/>
        </a:p>
      </dgm:t>
    </dgm:pt>
    <dgm:pt modelId="{D06AF4E2-B178-46AC-9CF0-A91408541F51}" type="pres">
      <dgm:prSet presAssocID="{9E25401C-5933-4582-8D82-A5442A3F98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192D57-3445-4670-BAAE-AE1D8849D2B0}" type="pres">
      <dgm:prSet presAssocID="{821D8C5A-E798-4EC6-9ED7-F9F229C1FBD8}" presName="centerShape" presStyleLbl="node0" presStyleIdx="0" presStyleCnt="1"/>
      <dgm:spPr/>
      <dgm:t>
        <a:bodyPr/>
        <a:lstStyle/>
        <a:p>
          <a:endParaRPr lang="uk-UA"/>
        </a:p>
      </dgm:t>
    </dgm:pt>
    <dgm:pt modelId="{B530B322-A6BD-4A10-B275-DD231F34FB83}" type="pres">
      <dgm:prSet presAssocID="{24C9C537-FF43-4F11-8EF9-C7FDDABE6613}" presName="node" presStyleLbl="node1" presStyleIdx="0" presStyleCnt="4" custScaleX="182662" custScaleY="149511" custRadScaleRad="87669" custRadScaleInc="70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7059E5-3B71-44ED-BAC1-5DB76A3AACED}" type="pres">
      <dgm:prSet presAssocID="{24C9C537-FF43-4F11-8EF9-C7FDDABE6613}" presName="dummy" presStyleCnt="0"/>
      <dgm:spPr/>
    </dgm:pt>
    <dgm:pt modelId="{ACFFEF1B-E0DB-4A86-88F2-CD0412BA39E8}" type="pres">
      <dgm:prSet presAssocID="{151C5E12-7A8D-4F45-834C-4DA03F42811E}" presName="sibTrans" presStyleLbl="sibTrans2D1" presStyleIdx="0" presStyleCnt="4"/>
      <dgm:spPr/>
      <dgm:t>
        <a:bodyPr/>
        <a:lstStyle/>
        <a:p>
          <a:endParaRPr lang="uk-UA"/>
        </a:p>
      </dgm:t>
    </dgm:pt>
    <dgm:pt modelId="{F9450A98-3C88-4711-9969-B14A0EE7C78E}" type="pres">
      <dgm:prSet presAssocID="{FA35C544-5B0F-4F64-9115-641CEF699206}" presName="node" presStyleLbl="node1" presStyleIdx="1" presStyleCnt="4" custScaleX="179582" custScaleY="1729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424387-5BE3-4E9F-8EB7-7AB9472F4657}" type="pres">
      <dgm:prSet presAssocID="{FA35C544-5B0F-4F64-9115-641CEF699206}" presName="dummy" presStyleCnt="0"/>
      <dgm:spPr/>
    </dgm:pt>
    <dgm:pt modelId="{0E48F0B4-CB23-48A3-955D-4CEE3605CA6B}" type="pres">
      <dgm:prSet presAssocID="{52200372-A80C-4678-BBE5-C53D184C6E84}" presName="sibTrans" presStyleLbl="sibTrans2D1" presStyleIdx="1" presStyleCnt="4"/>
      <dgm:spPr/>
      <dgm:t>
        <a:bodyPr/>
        <a:lstStyle/>
        <a:p>
          <a:endParaRPr lang="uk-UA"/>
        </a:p>
      </dgm:t>
    </dgm:pt>
    <dgm:pt modelId="{C612196E-6343-4FA4-A111-729D641C251B}" type="pres">
      <dgm:prSet presAssocID="{798A8F6D-4232-4FF7-BA7A-44F93BF52E2A}" presName="node" presStyleLbl="node1" presStyleIdx="2" presStyleCnt="4" custScaleX="182662" custScaleY="145443" custRadScaleRad="85375" custRadScaleInc="-7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3A80B-9BF3-4821-8C7C-683DFFA9070E}" type="pres">
      <dgm:prSet presAssocID="{798A8F6D-4232-4FF7-BA7A-44F93BF52E2A}" presName="dummy" presStyleCnt="0"/>
      <dgm:spPr/>
    </dgm:pt>
    <dgm:pt modelId="{DE30E82C-ACCC-4CE7-BB71-9F325738D482}" type="pres">
      <dgm:prSet presAssocID="{860774AE-7128-46FE-8C08-9816AD422B28}" presName="sibTrans" presStyleLbl="sibTrans2D1" presStyleIdx="2" presStyleCnt="4"/>
      <dgm:spPr/>
      <dgm:t>
        <a:bodyPr/>
        <a:lstStyle/>
        <a:p>
          <a:endParaRPr lang="uk-UA"/>
        </a:p>
      </dgm:t>
    </dgm:pt>
    <dgm:pt modelId="{C9057FCB-C1BE-4589-A84B-4A5C99E9B717}" type="pres">
      <dgm:prSet presAssocID="{CB6C3BD4-74CB-4090-9E71-84784FB9E629}" presName="node" presStyleLbl="node1" presStyleIdx="3" presStyleCnt="4" custScaleX="193896" custScaleY="1825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DE4BA6-7F2F-4580-BE44-94108CAAFBFB}" type="pres">
      <dgm:prSet presAssocID="{CB6C3BD4-74CB-4090-9E71-84784FB9E629}" presName="dummy" presStyleCnt="0"/>
      <dgm:spPr/>
    </dgm:pt>
    <dgm:pt modelId="{0BB5CD1E-C982-44F8-AAE3-A36EA02DE3C3}" type="pres">
      <dgm:prSet presAssocID="{96B3FFD3-2EA9-4CA6-831C-4BAB07D667BF}" presName="sibTrans" presStyleLbl="sibTrans2D1" presStyleIdx="3" presStyleCnt="4"/>
      <dgm:spPr/>
      <dgm:t>
        <a:bodyPr/>
        <a:lstStyle/>
        <a:p>
          <a:endParaRPr lang="uk-UA"/>
        </a:p>
      </dgm:t>
    </dgm:pt>
  </dgm:ptLst>
  <dgm:cxnLst>
    <dgm:cxn modelId="{766657C4-4A14-455E-986A-87D1EFCEC469}" type="presOf" srcId="{FA35C544-5B0F-4F64-9115-641CEF699206}" destId="{F9450A98-3C88-4711-9969-B14A0EE7C78E}" srcOrd="0" destOrd="0" presId="urn:microsoft.com/office/officeart/2005/8/layout/radial6"/>
    <dgm:cxn modelId="{A29AADAD-4ABC-4364-9DE1-EA12E6C046FB}" type="presOf" srcId="{151C5E12-7A8D-4F45-834C-4DA03F42811E}" destId="{ACFFEF1B-E0DB-4A86-88F2-CD0412BA39E8}" srcOrd="0" destOrd="0" presId="urn:microsoft.com/office/officeart/2005/8/layout/radial6"/>
    <dgm:cxn modelId="{A35B94AD-9C69-4F1B-BFE3-B14F295B1D05}" srcId="{821D8C5A-E798-4EC6-9ED7-F9F229C1FBD8}" destId="{24C9C537-FF43-4F11-8EF9-C7FDDABE6613}" srcOrd="0" destOrd="0" parTransId="{1FD5D05A-E43F-4683-B84D-E5B496EC6BF6}" sibTransId="{151C5E12-7A8D-4F45-834C-4DA03F42811E}"/>
    <dgm:cxn modelId="{60FAB76E-5DE7-4DDB-B2F0-DC081FBD7188}" type="presOf" srcId="{24C9C537-FF43-4F11-8EF9-C7FDDABE6613}" destId="{B530B322-A6BD-4A10-B275-DD231F34FB83}" srcOrd="0" destOrd="0" presId="urn:microsoft.com/office/officeart/2005/8/layout/radial6"/>
    <dgm:cxn modelId="{73BAADA0-F810-4DAD-8403-F7DCCDC781BC}" type="presOf" srcId="{798A8F6D-4232-4FF7-BA7A-44F93BF52E2A}" destId="{C612196E-6343-4FA4-A111-729D641C251B}" srcOrd="0" destOrd="0" presId="urn:microsoft.com/office/officeart/2005/8/layout/radial6"/>
    <dgm:cxn modelId="{6BEED389-8E6E-4F42-8AC0-85D8340778FD}" srcId="{9E25401C-5933-4582-8D82-A5442A3F98D1}" destId="{821D8C5A-E798-4EC6-9ED7-F9F229C1FBD8}" srcOrd="0" destOrd="0" parTransId="{52A5D560-4C9A-426B-8689-AE8A7EF1DD68}" sibTransId="{DECA9021-7491-4536-A921-F794393DC730}"/>
    <dgm:cxn modelId="{98629144-549E-4064-AC01-EE80FF80A00A}" type="presOf" srcId="{96B3FFD3-2EA9-4CA6-831C-4BAB07D667BF}" destId="{0BB5CD1E-C982-44F8-AAE3-A36EA02DE3C3}" srcOrd="0" destOrd="0" presId="urn:microsoft.com/office/officeart/2005/8/layout/radial6"/>
    <dgm:cxn modelId="{C90108BD-C517-4DD6-B671-95389A56513C}" type="presOf" srcId="{9E25401C-5933-4582-8D82-A5442A3F98D1}" destId="{D06AF4E2-B178-46AC-9CF0-A91408541F51}" srcOrd="0" destOrd="0" presId="urn:microsoft.com/office/officeart/2005/8/layout/radial6"/>
    <dgm:cxn modelId="{9EA8D089-C0F4-4AE5-B51A-2CE4F6D42C41}" type="presOf" srcId="{860774AE-7128-46FE-8C08-9816AD422B28}" destId="{DE30E82C-ACCC-4CE7-BB71-9F325738D482}" srcOrd="0" destOrd="0" presId="urn:microsoft.com/office/officeart/2005/8/layout/radial6"/>
    <dgm:cxn modelId="{2F51BCF6-3BCF-482B-B023-FDCEEF73812C}" type="presOf" srcId="{52200372-A80C-4678-BBE5-C53D184C6E84}" destId="{0E48F0B4-CB23-48A3-955D-4CEE3605CA6B}" srcOrd="0" destOrd="0" presId="urn:microsoft.com/office/officeart/2005/8/layout/radial6"/>
    <dgm:cxn modelId="{578DCA36-09BE-4BC4-9E68-26AEA6EF14F3}" type="presOf" srcId="{CB6C3BD4-74CB-4090-9E71-84784FB9E629}" destId="{C9057FCB-C1BE-4589-A84B-4A5C99E9B717}" srcOrd="0" destOrd="0" presId="urn:microsoft.com/office/officeart/2005/8/layout/radial6"/>
    <dgm:cxn modelId="{ECBE5602-9F49-4D7A-9BE6-0B8EBB69A0F3}" type="presOf" srcId="{821D8C5A-E798-4EC6-9ED7-F9F229C1FBD8}" destId="{19192D57-3445-4670-BAAE-AE1D8849D2B0}" srcOrd="0" destOrd="0" presId="urn:microsoft.com/office/officeart/2005/8/layout/radial6"/>
    <dgm:cxn modelId="{81CE7837-3B8C-4A13-B1BE-236AA0D91FE0}" srcId="{821D8C5A-E798-4EC6-9ED7-F9F229C1FBD8}" destId="{798A8F6D-4232-4FF7-BA7A-44F93BF52E2A}" srcOrd="2" destOrd="0" parTransId="{8D7886E9-FA23-43FB-BFD6-99E414E3A4C2}" sibTransId="{860774AE-7128-46FE-8C08-9816AD422B28}"/>
    <dgm:cxn modelId="{7C18291D-B1DF-428D-85A6-72E2AD5962B8}" srcId="{821D8C5A-E798-4EC6-9ED7-F9F229C1FBD8}" destId="{CB6C3BD4-74CB-4090-9E71-84784FB9E629}" srcOrd="3" destOrd="0" parTransId="{6CE989CF-BB5E-459A-B1F2-6C16736E222A}" sibTransId="{96B3FFD3-2EA9-4CA6-831C-4BAB07D667BF}"/>
    <dgm:cxn modelId="{0B3AF85D-38CA-4206-AC6B-E0AF175DB725}" srcId="{821D8C5A-E798-4EC6-9ED7-F9F229C1FBD8}" destId="{FA35C544-5B0F-4F64-9115-641CEF699206}" srcOrd="1" destOrd="0" parTransId="{7148D2CE-3223-4A1F-9369-82DA1EAB0342}" sibTransId="{52200372-A80C-4678-BBE5-C53D184C6E84}"/>
    <dgm:cxn modelId="{E3B692FA-6527-4E01-A36A-7E02040AA4CA}" type="presParOf" srcId="{D06AF4E2-B178-46AC-9CF0-A91408541F51}" destId="{19192D57-3445-4670-BAAE-AE1D8849D2B0}" srcOrd="0" destOrd="0" presId="urn:microsoft.com/office/officeart/2005/8/layout/radial6"/>
    <dgm:cxn modelId="{605D2474-A902-48B7-8D8B-BE7AD00B24ED}" type="presParOf" srcId="{D06AF4E2-B178-46AC-9CF0-A91408541F51}" destId="{B530B322-A6BD-4A10-B275-DD231F34FB83}" srcOrd="1" destOrd="0" presId="urn:microsoft.com/office/officeart/2005/8/layout/radial6"/>
    <dgm:cxn modelId="{9BABF393-3FC0-4204-848D-0BA534F3CA93}" type="presParOf" srcId="{D06AF4E2-B178-46AC-9CF0-A91408541F51}" destId="{EA7059E5-3B71-44ED-BAC1-5DB76A3AACED}" srcOrd="2" destOrd="0" presId="urn:microsoft.com/office/officeart/2005/8/layout/radial6"/>
    <dgm:cxn modelId="{B79829C3-8940-4BB6-ADD5-AD8AED4BCC1D}" type="presParOf" srcId="{D06AF4E2-B178-46AC-9CF0-A91408541F51}" destId="{ACFFEF1B-E0DB-4A86-88F2-CD0412BA39E8}" srcOrd="3" destOrd="0" presId="urn:microsoft.com/office/officeart/2005/8/layout/radial6"/>
    <dgm:cxn modelId="{F1661495-990E-4330-B435-D64AA723DE63}" type="presParOf" srcId="{D06AF4E2-B178-46AC-9CF0-A91408541F51}" destId="{F9450A98-3C88-4711-9969-B14A0EE7C78E}" srcOrd="4" destOrd="0" presId="urn:microsoft.com/office/officeart/2005/8/layout/radial6"/>
    <dgm:cxn modelId="{99659563-983F-48CB-B6AB-3B6C232E47C0}" type="presParOf" srcId="{D06AF4E2-B178-46AC-9CF0-A91408541F51}" destId="{41424387-5BE3-4E9F-8EB7-7AB9472F4657}" srcOrd="5" destOrd="0" presId="urn:microsoft.com/office/officeart/2005/8/layout/radial6"/>
    <dgm:cxn modelId="{107F52AE-4E20-466C-82D9-0B93AF38D056}" type="presParOf" srcId="{D06AF4E2-B178-46AC-9CF0-A91408541F51}" destId="{0E48F0B4-CB23-48A3-955D-4CEE3605CA6B}" srcOrd="6" destOrd="0" presId="urn:microsoft.com/office/officeart/2005/8/layout/radial6"/>
    <dgm:cxn modelId="{51ED5428-74F6-4F67-882D-A4405A447FA1}" type="presParOf" srcId="{D06AF4E2-B178-46AC-9CF0-A91408541F51}" destId="{C612196E-6343-4FA4-A111-729D641C251B}" srcOrd="7" destOrd="0" presId="urn:microsoft.com/office/officeart/2005/8/layout/radial6"/>
    <dgm:cxn modelId="{86E69C97-B485-44A7-A5E1-77740E14F376}" type="presParOf" srcId="{D06AF4E2-B178-46AC-9CF0-A91408541F51}" destId="{D7B3A80B-9BF3-4821-8C7C-683DFFA9070E}" srcOrd="8" destOrd="0" presId="urn:microsoft.com/office/officeart/2005/8/layout/radial6"/>
    <dgm:cxn modelId="{38AE83AC-1BB3-423E-B25C-739A2F26A6D5}" type="presParOf" srcId="{D06AF4E2-B178-46AC-9CF0-A91408541F51}" destId="{DE30E82C-ACCC-4CE7-BB71-9F325738D482}" srcOrd="9" destOrd="0" presId="urn:microsoft.com/office/officeart/2005/8/layout/radial6"/>
    <dgm:cxn modelId="{0C50D059-A108-4264-8C0B-4736145C189E}" type="presParOf" srcId="{D06AF4E2-B178-46AC-9CF0-A91408541F51}" destId="{C9057FCB-C1BE-4589-A84B-4A5C99E9B717}" srcOrd="10" destOrd="0" presId="urn:microsoft.com/office/officeart/2005/8/layout/radial6"/>
    <dgm:cxn modelId="{6EEF48C8-4C83-4943-836C-80791AAF6908}" type="presParOf" srcId="{D06AF4E2-B178-46AC-9CF0-A91408541F51}" destId="{09DE4BA6-7F2F-4580-BE44-94108CAAFBFB}" srcOrd="11" destOrd="0" presId="urn:microsoft.com/office/officeart/2005/8/layout/radial6"/>
    <dgm:cxn modelId="{5ABF9002-7CEB-41EE-BA98-40C8DD9161F5}" type="presParOf" srcId="{D06AF4E2-B178-46AC-9CF0-A91408541F51}" destId="{0BB5CD1E-C982-44F8-AAE3-A36EA02DE3C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8AC459-7918-47C6-90FB-A28A6EB675F0}" type="doc">
      <dgm:prSet loTypeId="urn:microsoft.com/office/officeart/2005/8/layout/process4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2A6F697-9361-44BF-BD5A-29D432685C72}">
      <dgm:prSet phldrT="[Текст]" custT="1"/>
      <dgm:spPr/>
      <dgm:t>
        <a:bodyPr/>
        <a:lstStyle/>
        <a:p>
          <a:r>
            <a:rPr lang="uk-UA" sz="2000" smtClean="0">
              <a:latin typeface="Times New Roman" pitchFamily="18" charset="0"/>
              <a:cs typeface="Times New Roman" pitchFamily="18" charset="0"/>
            </a:rPr>
            <a:t>Здійснювати просвітницьку політику щодо важливості проблеми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FFD4C01-4CD4-4C10-8086-F9C0D8AD1614}" type="parTrans" cxnId="{436027C7-D097-42D0-9E35-D57F0A163DF0}">
      <dgm:prSet/>
      <dgm:spPr/>
      <dgm:t>
        <a:bodyPr/>
        <a:lstStyle/>
        <a:p>
          <a:endParaRPr lang="ru-RU"/>
        </a:p>
      </dgm:t>
    </dgm:pt>
    <dgm:pt modelId="{BDE71A13-F151-45AC-847F-339BD4D25A15}" type="sibTrans" cxnId="{436027C7-D097-42D0-9E35-D57F0A163DF0}">
      <dgm:prSet/>
      <dgm:spPr/>
      <dgm:t>
        <a:bodyPr/>
        <a:lstStyle/>
        <a:p>
          <a:endParaRPr lang="ru-RU"/>
        </a:p>
      </dgm:t>
    </dgm:pt>
    <dgm:pt modelId="{29143B12-1035-4AF6-8708-83096477C001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Використовувати завдання, що унеможливлюють списування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6A6563C-3DF2-422B-A971-F6CCC9B76F14}" type="parTrans" cxnId="{6D0F4827-5676-4C91-8705-8F0CDE22C33B}">
      <dgm:prSet/>
      <dgm:spPr/>
      <dgm:t>
        <a:bodyPr/>
        <a:lstStyle/>
        <a:p>
          <a:endParaRPr lang="ru-RU"/>
        </a:p>
      </dgm:t>
    </dgm:pt>
    <dgm:pt modelId="{F68A1D0F-CFC8-4CA3-A844-5C0562CC203B}" type="sibTrans" cxnId="{6D0F4827-5676-4C91-8705-8F0CDE22C33B}">
      <dgm:prSet/>
      <dgm:spPr/>
      <dgm:t>
        <a:bodyPr/>
        <a:lstStyle/>
        <a:p>
          <a:endParaRPr lang="ru-RU"/>
        </a:p>
      </dgm:t>
    </dgm:pt>
    <dgm:pt modelId="{FC392D97-18E7-4D37-ACA7-C8D72DDE8286}">
      <dgm:prSet phldrT="[Текст]" custT="1"/>
      <dgm:spPr/>
      <dgm:t>
        <a:bodyPr/>
        <a:lstStyle/>
        <a:p>
          <a:r>
            <a:rPr lang="uk-UA" sz="2000" smtClean="0">
              <a:latin typeface="Times New Roman" pitchFamily="18" charset="0"/>
              <a:cs typeface="Times New Roman" pitchFamily="18" charset="0"/>
            </a:rPr>
            <a:t>Вчити при використанні інформаційних джерел робити необхідні посилання та вказувати автора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0717A82-FECD-4751-B518-17B751378FEB}" type="parTrans" cxnId="{FF1A5B09-52F6-4B94-8A0B-C42AE7A4FFCE}">
      <dgm:prSet/>
      <dgm:spPr/>
      <dgm:t>
        <a:bodyPr/>
        <a:lstStyle/>
        <a:p>
          <a:endParaRPr lang="ru-RU"/>
        </a:p>
      </dgm:t>
    </dgm:pt>
    <dgm:pt modelId="{79E7DD16-4AD1-4AA7-8662-335E14567271}" type="sibTrans" cxnId="{FF1A5B09-52F6-4B94-8A0B-C42AE7A4FFCE}">
      <dgm:prSet/>
      <dgm:spPr/>
      <dgm:t>
        <a:bodyPr/>
        <a:lstStyle/>
        <a:p>
          <a:endParaRPr lang="ru-RU"/>
        </a:p>
      </dgm:t>
    </dgm:pt>
    <dgm:pt modelId="{237BF6B2-5608-4847-88E7-F5111DFBE0B7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Оприлюднювати чіткі критерії оцінювання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60D0458-D803-4ECE-A15A-48DC47DC84C2}" type="parTrans" cxnId="{B5A45E40-93CB-4D08-BAD4-536D73732910}">
      <dgm:prSet/>
      <dgm:spPr/>
      <dgm:t>
        <a:bodyPr/>
        <a:lstStyle/>
        <a:p>
          <a:endParaRPr lang="ru-RU"/>
        </a:p>
      </dgm:t>
    </dgm:pt>
    <dgm:pt modelId="{67527D0B-B107-43E5-A980-DF07E079CA78}" type="sibTrans" cxnId="{B5A45E40-93CB-4D08-BAD4-536D73732910}">
      <dgm:prSet/>
      <dgm:spPr/>
      <dgm:t>
        <a:bodyPr/>
        <a:lstStyle/>
        <a:p>
          <a:endParaRPr lang="ru-RU"/>
        </a:p>
      </dgm:t>
    </dgm:pt>
    <dgm:pt modelId="{A51590A2-10A1-4F4B-A225-EC844AD876CE}">
      <dgm:prSet phldrT="[Текст]"/>
      <dgm:spPr/>
      <dgm:t>
        <a:bodyPr/>
        <a:lstStyle/>
        <a:p>
          <a:r>
            <a:rPr lang="uk-UA" smtClean="0">
              <a:latin typeface="Times New Roman" pitchFamily="18" charset="0"/>
              <a:cs typeface="Times New Roman" pitchFamily="18" charset="0"/>
            </a:rPr>
            <a:t>Реалізовувати формувальне оцінювання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970742F-C6DB-4D63-8F3B-75C293BCEF22}" type="parTrans" cxnId="{A41C3B04-0841-45A8-BC0F-E02492CFE397}">
      <dgm:prSet/>
      <dgm:spPr/>
      <dgm:t>
        <a:bodyPr/>
        <a:lstStyle/>
        <a:p>
          <a:endParaRPr lang="ru-RU"/>
        </a:p>
      </dgm:t>
    </dgm:pt>
    <dgm:pt modelId="{C67E9B7C-F114-4CC8-B18D-FB30339173D7}" type="sibTrans" cxnId="{A41C3B04-0841-45A8-BC0F-E02492CFE397}">
      <dgm:prSet/>
      <dgm:spPr/>
      <dgm:t>
        <a:bodyPr/>
        <a:lstStyle/>
        <a:p>
          <a:endParaRPr lang="ru-RU"/>
        </a:p>
      </dgm:t>
    </dgm:pt>
    <dgm:pt modelId="{3DDA6044-EE30-43DA-8AD5-351BDFB366B5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Налагоджувати партнерські відносини між учасникам освітнього процесу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D1F4385-7CC5-4E04-A694-C68FA1957C9D}" type="parTrans" cxnId="{8AB6CF38-16A6-4694-AA71-82478B628DB4}">
      <dgm:prSet/>
      <dgm:spPr/>
      <dgm:t>
        <a:bodyPr/>
        <a:lstStyle/>
        <a:p>
          <a:endParaRPr lang="ru-RU"/>
        </a:p>
      </dgm:t>
    </dgm:pt>
    <dgm:pt modelId="{FE318BBD-7682-4C7D-832F-8F5DC6E92A7B}" type="sibTrans" cxnId="{8AB6CF38-16A6-4694-AA71-82478B628DB4}">
      <dgm:prSet/>
      <dgm:spPr/>
      <dgm:t>
        <a:bodyPr/>
        <a:lstStyle/>
        <a:p>
          <a:endParaRPr lang="ru-RU"/>
        </a:p>
      </dgm:t>
    </dgm:pt>
    <dgm:pt modelId="{DD8AD38D-D701-4823-9A74-7B745AD9F3EC}">
      <dgm:prSet custT="1"/>
      <dgm:spPr/>
      <dgm:t>
        <a:bodyPr/>
        <a:lstStyle/>
        <a:p>
          <a:r>
            <a:rPr lang="uk-UA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Кроки педагогів щодо сприяння дотримання норм академічної доброчесності</a:t>
          </a:r>
          <a:r>
            <a:rPr lang="uk-UA" sz="1500" dirty="0" smtClean="0">
              <a:solidFill>
                <a:schemeClr val="tx1"/>
              </a:solidFill>
            </a:rPr>
            <a:t> </a:t>
          </a:r>
          <a:endParaRPr lang="ru-RU" sz="1500" dirty="0">
            <a:solidFill>
              <a:schemeClr val="tx1"/>
            </a:solidFill>
          </a:endParaRPr>
        </a:p>
      </dgm:t>
    </dgm:pt>
    <dgm:pt modelId="{C3053A43-7914-4609-A58C-3799039C4888}" type="parTrans" cxnId="{EB8C1682-3DFA-435F-AC03-EC81E18697E4}">
      <dgm:prSet/>
      <dgm:spPr/>
      <dgm:t>
        <a:bodyPr/>
        <a:lstStyle/>
        <a:p>
          <a:endParaRPr lang="ru-RU"/>
        </a:p>
      </dgm:t>
    </dgm:pt>
    <dgm:pt modelId="{0158B23A-A581-401F-B42F-D85CE49C6C63}" type="sibTrans" cxnId="{EB8C1682-3DFA-435F-AC03-EC81E18697E4}">
      <dgm:prSet/>
      <dgm:spPr/>
      <dgm:t>
        <a:bodyPr/>
        <a:lstStyle/>
        <a:p>
          <a:endParaRPr lang="ru-RU"/>
        </a:p>
      </dgm:t>
    </dgm:pt>
    <dgm:pt modelId="{AFE53697-66BB-41F9-B03F-7620A0B870F3}" type="pres">
      <dgm:prSet presAssocID="{F68AC459-7918-47C6-90FB-A28A6EB675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80C0426-52D6-4ED7-B35E-3426F1EBEFE7}" type="pres">
      <dgm:prSet presAssocID="{A51590A2-10A1-4F4B-A225-EC844AD876CE}" presName="boxAndChildren" presStyleCnt="0"/>
      <dgm:spPr/>
    </dgm:pt>
    <dgm:pt modelId="{67F90E45-2D4A-4738-8639-8ABE02C51DC3}" type="pres">
      <dgm:prSet presAssocID="{A51590A2-10A1-4F4B-A225-EC844AD876CE}" presName="parentTextBox" presStyleLbl="node1" presStyleIdx="0" presStyleCnt="4"/>
      <dgm:spPr/>
      <dgm:t>
        <a:bodyPr/>
        <a:lstStyle/>
        <a:p>
          <a:endParaRPr lang="uk-UA"/>
        </a:p>
      </dgm:t>
    </dgm:pt>
    <dgm:pt modelId="{F66A7D83-A6E0-47C9-9CF7-34B64C218162}" type="pres">
      <dgm:prSet presAssocID="{A51590A2-10A1-4F4B-A225-EC844AD876CE}" presName="entireBox" presStyleLbl="node1" presStyleIdx="0" presStyleCnt="4"/>
      <dgm:spPr/>
      <dgm:t>
        <a:bodyPr/>
        <a:lstStyle/>
        <a:p>
          <a:endParaRPr lang="uk-UA"/>
        </a:p>
      </dgm:t>
    </dgm:pt>
    <dgm:pt modelId="{B5CB3C68-3321-4C41-A480-313DBDC67D0A}" type="pres">
      <dgm:prSet presAssocID="{A51590A2-10A1-4F4B-A225-EC844AD876CE}" presName="descendantBox" presStyleCnt="0"/>
      <dgm:spPr/>
    </dgm:pt>
    <dgm:pt modelId="{4973F926-587C-45C6-9D83-41BA11086435}" type="pres">
      <dgm:prSet presAssocID="{3DDA6044-EE30-43DA-8AD5-351BDFB366B5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0F1CB3-011D-45EB-A97B-ADFE55FA0E3B}" type="pres">
      <dgm:prSet presAssocID="{79E7DD16-4AD1-4AA7-8662-335E14567271}" presName="sp" presStyleCnt="0"/>
      <dgm:spPr/>
    </dgm:pt>
    <dgm:pt modelId="{E3B3AE6F-62A2-40D1-B54E-251D6288EF5D}" type="pres">
      <dgm:prSet presAssocID="{FC392D97-18E7-4D37-ACA7-C8D72DDE8286}" presName="arrowAndChildren" presStyleCnt="0"/>
      <dgm:spPr/>
    </dgm:pt>
    <dgm:pt modelId="{0ACE95E9-DEE5-4D06-A46A-B4A1EE158297}" type="pres">
      <dgm:prSet presAssocID="{FC392D97-18E7-4D37-ACA7-C8D72DDE8286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9C1AF956-9C85-41BC-8EEA-5FF52D1B43C5}" type="pres">
      <dgm:prSet presAssocID="{FC392D97-18E7-4D37-ACA7-C8D72DDE8286}" presName="arrow" presStyleLbl="node1" presStyleIdx="1" presStyleCnt="4" custLinFactNeighborY="-2083"/>
      <dgm:spPr/>
      <dgm:t>
        <a:bodyPr/>
        <a:lstStyle/>
        <a:p>
          <a:endParaRPr lang="ru-RU"/>
        </a:p>
      </dgm:t>
    </dgm:pt>
    <dgm:pt modelId="{DDB61904-23B0-43C9-9342-507B0E4E9CD0}" type="pres">
      <dgm:prSet presAssocID="{FC392D97-18E7-4D37-ACA7-C8D72DDE8286}" presName="descendantArrow" presStyleCnt="0"/>
      <dgm:spPr/>
    </dgm:pt>
    <dgm:pt modelId="{6F89ACBC-5E38-476C-88B8-F3976F7117EC}" type="pres">
      <dgm:prSet presAssocID="{237BF6B2-5608-4847-88E7-F5111DFBE0B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9D88EC-A87B-4126-A25A-EB66207FBCFB}" type="pres">
      <dgm:prSet presAssocID="{BDE71A13-F151-45AC-847F-339BD4D25A15}" presName="sp" presStyleCnt="0"/>
      <dgm:spPr/>
    </dgm:pt>
    <dgm:pt modelId="{51E5DB41-7056-42A0-8671-83753DE7A6FC}" type="pres">
      <dgm:prSet presAssocID="{E2A6F697-9361-44BF-BD5A-29D432685C72}" presName="arrowAndChildren" presStyleCnt="0"/>
      <dgm:spPr/>
    </dgm:pt>
    <dgm:pt modelId="{86CB7833-7384-47AE-ADC2-A0FC1BC8BD90}" type="pres">
      <dgm:prSet presAssocID="{E2A6F697-9361-44BF-BD5A-29D432685C7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95EC25C4-AA22-4E55-BCCE-107BCDEF7D6A}" type="pres">
      <dgm:prSet presAssocID="{E2A6F697-9361-44BF-BD5A-29D432685C72}" presName="arrow" presStyleLbl="node1" presStyleIdx="2" presStyleCnt="4"/>
      <dgm:spPr/>
      <dgm:t>
        <a:bodyPr/>
        <a:lstStyle/>
        <a:p>
          <a:endParaRPr lang="ru-RU"/>
        </a:p>
      </dgm:t>
    </dgm:pt>
    <dgm:pt modelId="{19659458-0918-4A39-B99F-FDE427A408FE}" type="pres">
      <dgm:prSet presAssocID="{E2A6F697-9361-44BF-BD5A-29D432685C72}" presName="descendantArrow" presStyleCnt="0"/>
      <dgm:spPr/>
    </dgm:pt>
    <dgm:pt modelId="{9C4281D6-3FD2-4C24-A139-83C36C3A23C1}" type="pres">
      <dgm:prSet presAssocID="{29143B12-1035-4AF6-8708-83096477C001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2CC5B-3619-4DDC-B41C-BA5BC35ACCCB}" type="pres">
      <dgm:prSet presAssocID="{0158B23A-A581-401F-B42F-D85CE49C6C63}" presName="sp" presStyleCnt="0"/>
      <dgm:spPr/>
    </dgm:pt>
    <dgm:pt modelId="{D4885E81-4F32-4F10-A828-BA9D631A34E6}" type="pres">
      <dgm:prSet presAssocID="{DD8AD38D-D701-4823-9A74-7B745AD9F3EC}" presName="arrowAndChildren" presStyleCnt="0"/>
      <dgm:spPr/>
    </dgm:pt>
    <dgm:pt modelId="{2B6761C4-B43F-4095-963C-9DB4122066BA}" type="pres">
      <dgm:prSet presAssocID="{DD8AD38D-D701-4823-9A74-7B745AD9F3EC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FF1A5B09-52F6-4B94-8A0B-C42AE7A4FFCE}" srcId="{F68AC459-7918-47C6-90FB-A28A6EB675F0}" destId="{FC392D97-18E7-4D37-ACA7-C8D72DDE8286}" srcOrd="2" destOrd="0" parTransId="{10717A82-FECD-4751-B518-17B751378FEB}" sibTransId="{79E7DD16-4AD1-4AA7-8662-335E14567271}"/>
    <dgm:cxn modelId="{A41C3B04-0841-45A8-BC0F-E02492CFE397}" srcId="{F68AC459-7918-47C6-90FB-A28A6EB675F0}" destId="{A51590A2-10A1-4F4B-A225-EC844AD876CE}" srcOrd="3" destOrd="0" parTransId="{0970742F-C6DB-4D63-8F3B-75C293BCEF22}" sibTransId="{C67E9B7C-F114-4CC8-B18D-FB30339173D7}"/>
    <dgm:cxn modelId="{6D0F4827-5676-4C91-8705-8F0CDE22C33B}" srcId="{E2A6F697-9361-44BF-BD5A-29D432685C72}" destId="{29143B12-1035-4AF6-8708-83096477C001}" srcOrd="0" destOrd="0" parTransId="{D6A6563C-3DF2-422B-A971-F6CCC9B76F14}" sibTransId="{F68A1D0F-CFC8-4CA3-A844-5C0562CC203B}"/>
    <dgm:cxn modelId="{84211B9F-717D-4E91-B048-018B2ECFD4E1}" type="presOf" srcId="{A51590A2-10A1-4F4B-A225-EC844AD876CE}" destId="{F66A7D83-A6E0-47C9-9CF7-34B64C218162}" srcOrd="1" destOrd="0" presId="urn:microsoft.com/office/officeart/2005/8/layout/process4"/>
    <dgm:cxn modelId="{1A1F6D9F-60F9-4B0F-8DB4-5FA020BF0379}" type="presOf" srcId="{FC392D97-18E7-4D37-ACA7-C8D72DDE8286}" destId="{9C1AF956-9C85-41BC-8EEA-5FF52D1B43C5}" srcOrd="1" destOrd="0" presId="urn:microsoft.com/office/officeart/2005/8/layout/process4"/>
    <dgm:cxn modelId="{436027C7-D097-42D0-9E35-D57F0A163DF0}" srcId="{F68AC459-7918-47C6-90FB-A28A6EB675F0}" destId="{E2A6F697-9361-44BF-BD5A-29D432685C72}" srcOrd="1" destOrd="0" parTransId="{6FFD4C01-4CD4-4C10-8086-F9C0D8AD1614}" sibTransId="{BDE71A13-F151-45AC-847F-339BD4D25A15}"/>
    <dgm:cxn modelId="{89ED7897-7B1E-4E4E-BA38-0615006A4A61}" type="presOf" srcId="{3DDA6044-EE30-43DA-8AD5-351BDFB366B5}" destId="{4973F926-587C-45C6-9D83-41BA11086435}" srcOrd="0" destOrd="0" presId="urn:microsoft.com/office/officeart/2005/8/layout/process4"/>
    <dgm:cxn modelId="{B5A45E40-93CB-4D08-BAD4-536D73732910}" srcId="{FC392D97-18E7-4D37-ACA7-C8D72DDE8286}" destId="{237BF6B2-5608-4847-88E7-F5111DFBE0B7}" srcOrd="0" destOrd="0" parTransId="{A60D0458-D803-4ECE-A15A-48DC47DC84C2}" sibTransId="{67527D0B-B107-43E5-A980-DF07E079CA78}"/>
    <dgm:cxn modelId="{2A872958-E07F-4B80-AF91-F41F1A7DA539}" type="presOf" srcId="{FC392D97-18E7-4D37-ACA7-C8D72DDE8286}" destId="{0ACE95E9-DEE5-4D06-A46A-B4A1EE158297}" srcOrd="0" destOrd="0" presId="urn:microsoft.com/office/officeart/2005/8/layout/process4"/>
    <dgm:cxn modelId="{EB8C1682-3DFA-435F-AC03-EC81E18697E4}" srcId="{F68AC459-7918-47C6-90FB-A28A6EB675F0}" destId="{DD8AD38D-D701-4823-9A74-7B745AD9F3EC}" srcOrd="0" destOrd="0" parTransId="{C3053A43-7914-4609-A58C-3799039C4888}" sibTransId="{0158B23A-A581-401F-B42F-D85CE49C6C63}"/>
    <dgm:cxn modelId="{52EE17E9-57AE-4D9B-8112-6287EEB0C974}" type="presOf" srcId="{A51590A2-10A1-4F4B-A225-EC844AD876CE}" destId="{67F90E45-2D4A-4738-8639-8ABE02C51DC3}" srcOrd="0" destOrd="0" presId="urn:microsoft.com/office/officeart/2005/8/layout/process4"/>
    <dgm:cxn modelId="{D9F8374D-FC99-4EEF-BA8B-B3643EA075CD}" type="presOf" srcId="{237BF6B2-5608-4847-88E7-F5111DFBE0B7}" destId="{6F89ACBC-5E38-476C-88B8-F3976F7117EC}" srcOrd="0" destOrd="0" presId="urn:microsoft.com/office/officeart/2005/8/layout/process4"/>
    <dgm:cxn modelId="{E14DEF3D-8818-4EB7-B151-4829820D4BD0}" type="presOf" srcId="{F68AC459-7918-47C6-90FB-A28A6EB675F0}" destId="{AFE53697-66BB-41F9-B03F-7620A0B870F3}" srcOrd="0" destOrd="0" presId="urn:microsoft.com/office/officeart/2005/8/layout/process4"/>
    <dgm:cxn modelId="{88882945-5BD7-46DB-995D-E8B472D6929D}" type="presOf" srcId="{DD8AD38D-D701-4823-9A74-7B745AD9F3EC}" destId="{2B6761C4-B43F-4095-963C-9DB4122066BA}" srcOrd="0" destOrd="0" presId="urn:microsoft.com/office/officeart/2005/8/layout/process4"/>
    <dgm:cxn modelId="{CF2CA86F-69AB-40E1-93B8-E9AED889C232}" type="presOf" srcId="{E2A6F697-9361-44BF-BD5A-29D432685C72}" destId="{86CB7833-7384-47AE-ADC2-A0FC1BC8BD90}" srcOrd="0" destOrd="0" presId="urn:microsoft.com/office/officeart/2005/8/layout/process4"/>
    <dgm:cxn modelId="{BC30F77C-8BE7-4146-ADF1-2795C4BD0321}" type="presOf" srcId="{E2A6F697-9361-44BF-BD5A-29D432685C72}" destId="{95EC25C4-AA22-4E55-BCCE-107BCDEF7D6A}" srcOrd="1" destOrd="0" presId="urn:microsoft.com/office/officeart/2005/8/layout/process4"/>
    <dgm:cxn modelId="{1594A51E-1BE9-4D9E-ADDB-66D210DC7417}" type="presOf" srcId="{29143B12-1035-4AF6-8708-83096477C001}" destId="{9C4281D6-3FD2-4C24-A139-83C36C3A23C1}" srcOrd="0" destOrd="0" presId="urn:microsoft.com/office/officeart/2005/8/layout/process4"/>
    <dgm:cxn modelId="{8AB6CF38-16A6-4694-AA71-82478B628DB4}" srcId="{A51590A2-10A1-4F4B-A225-EC844AD876CE}" destId="{3DDA6044-EE30-43DA-8AD5-351BDFB366B5}" srcOrd="0" destOrd="0" parTransId="{3D1F4385-7CC5-4E04-A694-C68FA1957C9D}" sibTransId="{FE318BBD-7682-4C7D-832F-8F5DC6E92A7B}"/>
    <dgm:cxn modelId="{E37FF558-0F10-4563-8067-10491B882B6B}" type="presParOf" srcId="{AFE53697-66BB-41F9-B03F-7620A0B870F3}" destId="{680C0426-52D6-4ED7-B35E-3426F1EBEFE7}" srcOrd="0" destOrd="0" presId="urn:microsoft.com/office/officeart/2005/8/layout/process4"/>
    <dgm:cxn modelId="{9D661141-0024-42BD-8198-EDB540B0C9DA}" type="presParOf" srcId="{680C0426-52D6-4ED7-B35E-3426F1EBEFE7}" destId="{67F90E45-2D4A-4738-8639-8ABE02C51DC3}" srcOrd="0" destOrd="0" presId="urn:microsoft.com/office/officeart/2005/8/layout/process4"/>
    <dgm:cxn modelId="{F4CD03D7-A95B-4D72-891F-E335692DD221}" type="presParOf" srcId="{680C0426-52D6-4ED7-B35E-3426F1EBEFE7}" destId="{F66A7D83-A6E0-47C9-9CF7-34B64C218162}" srcOrd="1" destOrd="0" presId="urn:microsoft.com/office/officeart/2005/8/layout/process4"/>
    <dgm:cxn modelId="{743ECB2F-AB0E-417B-9786-AF1785B22603}" type="presParOf" srcId="{680C0426-52D6-4ED7-B35E-3426F1EBEFE7}" destId="{B5CB3C68-3321-4C41-A480-313DBDC67D0A}" srcOrd="2" destOrd="0" presId="urn:microsoft.com/office/officeart/2005/8/layout/process4"/>
    <dgm:cxn modelId="{F1920FC7-3B4E-4230-B193-C5A82027BFF4}" type="presParOf" srcId="{B5CB3C68-3321-4C41-A480-313DBDC67D0A}" destId="{4973F926-587C-45C6-9D83-41BA11086435}" srcOrd="0" destOrd="0" presId="urn:microsoft.com/office/officeart/2005/8/layout/process4"/>
    <dgm:cxn modelId="{0E57DC26-AA3E-40BD-9E74-B858371683AC}" type="presParOf" srcId="{AFE53697-66BB-41F9-B03F-7620A0B870F3}" destId="{330F1CB3-011D-45EB-A97B-ADFE55FA0E3B}" srcOrd="1" destOrd="0" presId="urn:microsoft.com/office/officeart/2005/8/layout/process4"/>
    <dgm:cxn modelId="{2262687E-C00C-4B39-AADF-AC337E8D6B29}" type="presParOf" srcId="{AFE53697-66BB-41F9-B03F-7620A0B870F3}" destId="{E3B3AE6F-62A2-40D1-B54E-251D6288EF5D}" srcOrd="2" destOrd="0" presId="urn:microsoft.com/office/officeart/2005/8/layout/process4"/>
    <dgm:cxn modelId="{23C55C50-1E5E-4184-8205-E314951843C5}" type="presParOf" srcId="{E3B3AE6F-62A2-40D1-B54E-251D6288EF5D}" destId="{0ACE95E9-DEE5-4D06-A46A-B4A1EE158297}" srcOrd="0" destOrd="0" presId="urn:microsoft.com/office/officeart/2005/8/layout/process4"/>
    <dgm:cxn modelId="{5C7292D4-DEE1-47AF-BA0B-BC3ADB94EB12}" type="presParOf" srcId="{E3B3AE6F-62A2-40D1-B54E-251D6288EF5D}" destId="{9C1AF956-9C85-41BC-8EEA-5FF52D1B43C5}" srcOrd="1" destOrd="0" presId="urn:microsoft.com/office/officeart/2005/8/layout/process4"/>
    <dgm:cxn modelId="{9A94C1CA-3600-4019-995E-16F173899020}" type="presParOf" srcId="{E3B3AE6F-62A2-40D1-B54E-251D6288EF5D}" destId="{DDB61904-23B0-43C9-9342-507B0E4E9CD0}" srcOrd="2" destOrd="0" presId="urn:microsoft.com/office/officeart/2005/8/layout/process4"/>
    <dgm:cxn modelId="{D4409889-9FF5-49B2-966B-9B93E136210A}" type="presParOf" srcId="{DDB61904-23B0-43C9-9342-507B0E4E9CD0}" destId="{6F89ACBC-5E38-476C-88B8-F3976F7117EC}" srcOrd="0" destOrd="0" presId="urn:microsoft.com/office/officeart/2005/8/layout/process4"/>
    <dgm:cxn modelId="{F0899A62-688C-45A9-955C-E2A3FF2FC622}" type="presParOf" srcId="{AFE53697-66BB-41F9-B03F-7620A0B870F3}" destId="{0A9D88EC-A87B-4126-A25A-EB66207FBCFB}" srcOrd="3" destOrd="0" presId="urn:microsoft.com/office/officeart/2005/8/layout/process4"/>
    <dgm:cxn modelId="{31ECB638-BE7A-4CD5-A8C6-5E306FFE57D4}" type="presParOf" srcId="{AFE53697-66BB-41F9-B03F-7620A0B870F3}" destId="{51E5DB41-7056-42A0-8671-83753DE7A6FC}" srcOrd="4" destOrd="0" presId="urn:microsoft.com/office/officeart/2005/8/layout/process4"/>
    <dgm:cxn modelId="{83E6571C-99F1-4A4C-86EA-9B4B6F5AACD6}" type="presParOf" srcId="{51E5DB41-7056-42A0-8671-83753DE7A6FC}" destId="{86CB7833-7384-47AE-ADC2-A0FC1BC8BD90}" srcOrd="0" destOrd="0" presId="urn:microsoft.com/office/officeart/2005/8/layout/process4"/>
    <dgm:cxn modelId="{6D0D3007-8327-41B9-BB92-5534AAD85D3E}" type="presParOf" srcId="{51E5DB41-7056-42A0-8671-83753DE7A6FC}" destId="{95EC25C4-AA22-4E55-BCCE-107BCDEF7D6A}" srcOrd="1" destOrd="0" presId="urn:microsoft.com/office/officeart/2005/8/layout/process4"/>
    <dgm:cxn modelId="{2C8385A5-7FA4-405A-BA6B-439EFDAEC843}" type="presParOf" srcId="{51E5DB41-7056-42A0-8671-83753DE7A6FC}" destId="{19659458-0918-4A39-B99F-FDE427A408FE}" srcOrd="2" destOrd="0" presId="urn:microsoft.com/office/officeart/2005/8/layout/process4"/>
    <dgm:cxn modelId="{5D26D339-BA2F-4105-8B05-928E8B99D694}" type="presParOf" srcId="{19659458-0918-4A39-B99F-FDE427A408FE}" destId="{9C4281D6-3FD2-4C24-A139-83C36C3A23C1}" srcOrd="0" destOrd="0" presId="urn:microsoft.com/office/officeart/2005/8/layout/process4"/>
    <dgm:cxn modelId="{C2BE6E10-7279-4956-A4F8-72E3A8C64F5F}" type="presParOf" srcId="{AFE53697-66BB-41F9-B03F-7620A0B870F3}" destId="{3312CC5B-3619-4DDC-B41C-BA5BC35ACCCB}" srcOrd="5" destOrd="0" presId="urn:microsoft.com/office/officeart/2005/8/layout/process4"/>
    <dgm:cxn modelId="{8C6D93AF-B28A-4196-9098-C4CEFF7B4C2F}" type="presParOf" srcId="{AFE53697-66BB-41F9-B03F-7620A0B870F3}" destId="{D4885E81-4F32-4F10-A828-BA9D631A34E6}" srcOrd="6" destOrd="0" presId="urn:microsoft.com/office/officeart/2005/8/layout/process4"/>
    <dgm:cxn modelId="{B863CAB0-06D5-4FE0-925B-0B506F5D4ADA}" type="presParOf" srcId="{D4885E81-4F32-4F10-A828-BA9D631A34E6}" destId="{2B6761C4-B43F-4095-963C-9DB4122066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F7F6-31C7-45F5-9771-EB33771EC857}">
      <dsp:nvSpPr>
        <dsp:cNvPr id="0" name=""/>
        <dsp:cNvSpPr/>
      </dsp:nvSpPr>
      <dsp:spPr>
        <a:xfrm>
          <a:off x="4657632" y="2824596"/>
          <a:ext cx="3337563" cy="373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93"/>
              </a:lnTo>
              <a:lnTo>
                <a:pt x="3337563" y="254793"/>
              </a:lnTo>
              <a:lnTo>
                <a:pt x="3337563" y="3738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1FE52-48BE-417A-92AF-2C4DAB53F579}">
      <dsp:nvSpPr>
        <dsp:cNvPr id="0" name=""/>
        <dsp:cNvSpPr/>
      </dsp:nvSpPr>
      <dsp:spPr>
        <a:xfrm>
          <a:off x="4657632" y="2824596"/>
          <a:ext cx="1645242" cy="373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93"/>
              </a:lnTo>
              <a:lnTo>
                <a:pt x="1645242" y="254793"/>
              </a:lnTo>
              <a:lnTo>
                <a:pt x="1645242" y="3738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B3F9D-A221-4D9A-BE59-C8492BBD770E}">
      <dsp:nvSpPr>
        <dsp:cNvPr id="0" name=""/>
        <dsp:cNvSpPr/>
      </dsp:nvSpPr>
      <dsp:spPr>
        <a:xfrm>
          <a:off x="4536569" y="2824596"/>
          <a:ext cx="121062" cy="373888"/>
        </a:xfrm>
        <a:custGeom>
          <a:avLst/>
          <a:gdLst/>
          <a:ahLst/>
          <a:cxnLst/>
          <a:rect l="0" t="0" r="0" b="0"/>
          <a:pathLst>
            <a:path>
              <a:moveTo>
                <a:pt x="121062" y="0"/>
              </a:moveTo>
              <a:lnTo>
                <a:pt x="121062" y="254793"/>
              </a:lnTo>
              <a:lnTo>
                <a:pt x="0" y="254793"/>
              </a:lnTo>
              <a:lnTo>
                <a:pt x="0" y="3738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FC3E-82BF-469D-A289-74F35AE82F38}">
      <dsp:nvSpPr>
        <dsp:cNvPr id="0" name=""/>
        <dsp:cNvSpPr/>
      </dsp:nvSpPr>
      <dsp:spPr>
        <a:xfrm>
          <a:off x="2891326" y="2824596"/>
          <a:ext cx="1766305" cy="373888"/>
        </a:xfrm>
        <a:custGeom>
          <a:avLst/>
          <a:gdLst/>
          <a:ahLst/>
          <a:cxnLst/>
          <a:rect l="0" t="0" r="0" b="0"/>
          <a:pathLst>
            <a:path>
              <a:moveTo>
                <a:pt x="1766305" y="0"/>
              </a:moveTo>
              <a:lnTo>
                <a:pt x="1766305" y="254793"/>
              </a:lnTo>
              <a:lnTo>
                <a:pt x="0" y="254793"/>
              </a:lnTo>
              <a:lnTo>
                <a:pt x="0" y="3738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82E36-82EE-4532-B60F-1A8868332A15}">
      <dsp:nvSpPr>
        <dsp:cNvPr id="0" name=""/>
        <dsp:cNvSpPr/>
      </dsp:nvSpPr>
      <dsp:spPr>
        <a:xfrm>
          <a:off x="1320068" y="2824596"/>
          <a:ext cx="3337563" cy="373888"/>
        </a:xfrm>
        <a:custGeom>
          <a:avLst/>
          <a:gdLst/>
          <a:ahLst/>
          <a:cxnLst/>
          <a:rect l="0" t="0" r="0" b="0"/>
          <a:pathLst>
            <a:path>
              <a:moveTo>
                <a:pt x="3337563" y="0"/>
              </a:moveTo>
              <a:lnTo>
                <a:pt x="3337563" y="254793"/>
              </a:lnTo>
              <a:lnTo>
                <a:pt x="0" y="254793"/>
              </a:lnTo>
              <a:lnTo>
                <a:pt x="0" y="3738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DC803-DC4C-45FF-AFBE-22FC0ED38C52}">
      <dsp:nvSpPr>
        <dsp:cNvPr id="0" name=""/>
        <dsp:cNvSpPr/>
      </dsp:nvSpPr>
      <dsp:spPr>
        <a:xfrm>
          <a:off x="3086035" y="1634368"/>
          <a:ext cx="1571597" cy="373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93"/>
              </a:lnTo>
              <a:lnTo>
                <a:pt x="1571597" y="254793"/>
              </a:lnTo>
              <a:lnTo>
                <a:pt x="1571597" y="3738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2219E-CED9-4F94-A2DD-F9E2009AA486}">
      <dsp:nvSpPr>
        <dsp:cNvPr id="0" name=""/>
        <dsp:cNvSpPr/>
      </dsp:nvSpPr>
      <dsp:spPr>
        <a:xfrm>
          <a:off x="1432906" y="1634368"/>
          <a:ext cx="1653128" cy="373888"/>
        </a:xfrm>
        <a:custGeom>
          <a:avLst/>
          <a:gdLst/>
          <a:ahLst/>
          <a:cxnLst/>
          <a:rect l="0" t="0" r="0" b="0"/>
          <a:pathLst>
            <a:path>
              <a:moveTo>
                <a:pt x="1653128" y="0"/>
              </a:moveTo>
              <a:lnTo>
                <a:pt x="1653128" y="254793"/>
              </a:lnTo>
              <a:lnTo>
                <a:pt x="0" y="254793"/>
              </a:lnTo>
              <a:lnTo>
                <a:pt x="0" y="3738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D385B-22EC-4B18-8970-7ECA6BA75038}">
      <dsp:nvSpPr>
        <dsp:cNvPr id="0" name=""/>
        <dsp:cNvSpPr/>
      </dsp:nvSpPr>
      <dsp:spPr>
        <a:xfrm>
          <a:off x="220707" y="818028"/>
          <a:ext cx="5730655" cy="816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33CEBF-FA3B-43BB-92CF-EC48585A257F}">
      <dsp:nvSpPr>
        <dsp:cNvPr id="0" name=""/>
        <dsp:cNvSpPr/>
      </dsp:nvSpPr>
      <dsp:spPr>
        <a:xfrm>
          <a:off x="363548" y="953727"/>
          <a:ext cx="5730655" cy="816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Дотримання принципів впливає на: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458" y="977637"/>
        <a:ext cx="5682835" cy="768520"/>
      </dsp:txXfrm>
    </dsp:sp>
    <dsp:sp modelId="{83781F1C-DF82-4970-9990-FECC97C9AB3B}">
      <dsp:nvSpPr>
        <dsp:cNvPr id="0" name=""/>
        <dsp:cNvSpPr/>
      </dsp:nvSpPr>
      <dsp:spPr>
        <a:xfrm>
          <a:off x="4150" y="2008256"/>
          <a:ext cx="2857511" cy="816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54888-818A-4397-9DBF-86D0B2F2A15E}">
      <dsp:nvSpPr>
        <dsp:cNvPr id="0" name=""/>
        <dsp:cNvSpPr/>
      </dsp:nvSpPr>
      <dsp:spPr>
        <a:xfrm>
          <a:off x="146992" y="2143955"/>
          <a:ext cx="2857511" cy="816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Якість освіти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0902" y="2167865"/>
        <a:ext cx="2809691" cy="768520"/>
      </dsp:txXfrm>
    </dsp:sp>
    <dsp:sp modelId="{271B6B96-80F7-4C7E-B8D5-0BD87ABD6B8C}">
      <dsp:nvSpPr>
        <dsp:cNvPr id="0" name=""/>
        <dsp:cNvSpPr/>
      </dsp:nvSpPr>
      <dsp:spPr>
        <a:xfrm>
          <a:off x="3147345" y="2008256"/>
          <a:ext cx="3020573" cy="816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2124F-56AA-4026-ABF2-64A51B8D0180}">
      <dsp:nvSpPr>
        <dsp:cNvPr id="0" name=""/>
        <dsp:cNvSpPr/>
      </dsp:nvSpPr>
      <dsp:spPr>
        <a:xfrm>
          <a:off x="3290187" y="2143955"/>
          <a:ext cx="3020573" cy="816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Формування таких цінностей як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4097" y="2167865"/>
        <a:ext cx="2972753" cy="768520"/>
      </dsp:txXfrm>
    </dsp:sp>
    <dsp:sp modelId="{1E1DD589-857E-476C-80C3-CAB95C9B4629}">
      <dsp:nvSpPr>
        <dsp:cNvPr id="0" name=""/>
        <dsp:cNvSpPr/>
      </dsp:nvSpPr>
      <dsp:spPr>
        <a:xfrm>
          <a:off x="677281" y="3198484"/>
          <a:ext cx="1285574" cy="816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8F0FB-5178-4E0D-B751-7D3F241641FC}">
      <dsp:nvSpPr>
        <dsp:cNvPr id="0" name=""/>
        <dsp:cNvSpPr/>
      </dsp:nvSpPr>
      <dsp:spPr>
        <a:xfrm>
          <a:off x="820122" y="3334183"/>
          <a:ext cx="1285574" cy="816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Чесність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4032" y="3358093"/>
        <a:ext cx="1237754" cy="768520"/>
      </dsp:txXfrm>
    </dsp:sp>
    <dsp:sp modelId="{79962561-8D97-4327-9726-A21007E66C75}">
      <dsp:nvSpPr>
        <dsp:cNvPr id="0" name=""/>
        <dsp:cNvSpPr/>
      </dsp:nvSpPr>
      <dsp:spPr>
        <a:xfrm>
          <a:off x="2248539" y="3198484"/>
          <a:ext cx="1285574" cy="816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A83F5B-B151-4C0B-90D7-999FF2CE6E4B}">
      <dsp:nvSpPr>
        <dsp:cNvPr id="0" name=""/>
        <dsp:cNvSpPr/>
      </dsp:nvSpPr>
      <dsp:spPr>
        <a:xfrm>
          <a:off x="2391381" y="3334183"/>
          <a:ext cx="1285574" cy="816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Довіра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5291" y="3358093"/>
        <a:ext cx="1237754" cy="768520"/>
      </dsp:txXfrm>
    </dsp:sp>
    <dsp:sp modelId="{C26DBE24-304E-45CF-9679-75912AA5D3A5}">
      <dsp:nvSpPr>
        <dsp:cNvPr id="0" name=""/>
        <dsp:cNvSpPr/>
      </dsp:nvSpPr>
      <dsp:spPr>
        <a:xfrm>
          <a:off x="3819797" y="3198484"/>
          <a:ext cx="1433544" cy="816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C98C3F-8869-4F06-88FD-B560E4FEFE4D}">
      <dsp:nvSpPr>
        <dsp:cNvPr id="0" name=""/>
        <dsp:cNvSpPr/>
      </dsp:nvSpPr>
      <dsp:spPr>
        <a:xfrm>
          <a:off x="3962639" y="3334183"/>
          <a:ext cx="1433544" cy="816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Справедливість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6549" y="3358093"/>
        <a:ext cx="1385724" cy="768520"/>
      </dsp:txXfrm>
    </dsp:sp>
    <dsp:sp modelId="{8E3519C4-A000-453B-89CF-EB9DFBC61A23}">
      <dsp:nvSpPr>
        <dsp:cNvPr id="0" name=""/>
        <dsp:cNvSpPr/>
      </dsp:nvSpPr>
      <dsp:spPr>
        <a:xfrm>
          <a:off x="5539025" y="3198484"/>
          <a:ext cx="1527700" cy="816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99F61B-9511-463A-A47B-16A17300EE1D}">
      <dsp:nvSpPr>
        <dsp:cNvPr id="0" name=""/>
        <dsp:cNvSpPr/>
      </dsp:nvSpPr>
      <dsp:spPr>
        <a:xfrm>
          <a:off x="5681867" y="3334183"/>
          <a:ext cx="1527700" cy="816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Взаємодопомога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05777" y="3358093"/>
        <a:ext cx="1479880" cy="768520"/>
      </dsp:txXfrm>
    </dsp:sp>
    <dsp:sp modelId="{B7508F3B-B45A-4536-BF59-B42268117615}">
      <dsp:nvSpPr>
        <dsp:cNvPr id="0" name=""/>
        <dsp:cNvSpPr/>
      </dsp:nvSpPr>
      <dsp:spPr>
        <a:xfrm>
          <a:off x="7352408" y="3198484"/>
          <a:ext cx="1285574" cy="816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05503B-32CF-4044-A9BC-ACDA23103E4F}">
      <dsp:nvSpPr>
        <dsp:cNvPr id="0" name=""/>
        <dsp:cNvSpPr/>
      </dsp:nvSpPr>
      <dsp:spPr>
        <a:xfrm>
          <a:off x="7495250" y="3334183"/>
          <a:ext cx="1285574" cy="816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Times New Roman" pitchFamily="18" charset="0"/>
              <a:cs typeface="Times New Roman" pitchFamily="18" charset="0"/>
            </a:rPr>
            <a:t>Відповідальність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19160" y="3358093"/>
        <a:ext cx="1237754" cy="7685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6B3E5-4C40-43A2-AAFA-9BDD880C26E5}">
      <dsp:nvSpPr>
        <dsp:cNvPr id="0" name=""/>
        <dsp:cNvSpPr/>
      </dsp:nvSpPr>
      <dsp:spPr>
        <a:xfrm>
          <a:off x="3375" y="2061932"/>
          <a:ext cx="3417567" cy="1708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Основні види порушень академічної доброчесності</a:t>
          </a:r>
          <a:endParaRPr lang="ru-RU" sz="2800" kern="1200" dirty="0"/>
        </a:p>
      </dsp:txBody>
      <dsp:txXfrm>
        <a:off x="53424" y="2111981"/>
        <a:ext cx="3317469" cy="1608685"/>
      </dsp:txXfrm>
    </dsp:sp>
    <dsp:sp modelId="{34554D93-049A-4F95-9B98-91E9844706BA}">
      <dsp:nvSpPr>
        <dsp:cNvPr id="0" name=""/>
        <dsp:cNvSpPr/>
      </dsp:nvSpPr>
      <dsp:spPr>
        <a:xfrm rot="18289469">
          <a:off x="2907544" y="1907406"/>
          <a:ext cx="2393822" cy="52734"/>
        </a:xfrm>
        <a:custGeom>
          <a:avLst/>
          <a:gdLst/>
          <a:ahLst/>
          <a:cxnLst/>
          <a:rect l="0" t="0" r="0" b="0"/>
          <a:pathLst>
            <a:path>
              <a:moveTo>
                <a:pt x="0" y="26367"/>
              </a:moveTo>
              <a:lnTo>
                <a:pt x="2393822" y="263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044610" y="1873927"/>
        <a:ext cx="119691" cy="119691"/>
      </dsp:txXfrm>
    </dsp:sp>
    <dsp:sp modelId="{8FF74A9C-FB0E-4C74-B633-FF23353EF679}">
      <dsp:nvSpPr>
        <dsp:cNvPr id="0" name=""/>
        <dsp:cNvSpPr/>
      </dsp:nvSpPr>
      <dsp:spPr>
        <a:xfrm>
          <a:off x="4787969" y="96831"/>
          <a:ext cx="3417567" cy="1708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Списування </a:t>
          </a:r>
          <a:endParaRPr lang="ru-RU" sz="2800" kern="1200" dirty="0"/>
        </a:p>
      </dsp:txBody>
      <dsp:txXfrm>
        <a:off x="4838018" y="146880"/>
        <a:ext cx="3317469" cy="1608685"/>
      </dsp:txXfrm>
    </dsp:sp>
    <dsp:sp modelId="{28B38B23-6C35-447D-A761-0F40CED68D31}">
      <dsp:nvSpPr>
        <dsp:cNvPr id="0" name=""/>
        <dsp:cNvSpPr/>
      </dsp:nvSpPr>
      <dsp:spPr>
        <a:xfrm>
          <a:off x="3420942" y="2889956"/>
          <a:ext cx="1367026" cy="52734"/>
        </a:xfrm>
        <a:custGeom>
          <a:avLst/>
          <a:gdLst/>
          <a:ahLst/>
          <a:cxnLst/>
          <a:rect l="0" t="0" r="0" b="0"/>
          <a:pathLst>
            <a:path>
              <a:moveTo>
                <a:pt x="0" y="26367"/>
              </a:moveTo>
              <a:lnTo>
                <a:pt x="1367026" y="263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70280" y="2882148"/>
        <a:ext cx="68351" cy="68351"/>
      </dsp:txXfrm>
    </dsp:sp>
    <dsp:sp modelId="{7C5FED05-BFF1-4706-A3CC-97558AE06E2E}">
      <dsp:nvSpPr>
        <dsp:cNvPr id="0" name=""/>
        <dsp:cNvSpPr/>
      </dsp:nvSpPr>
      <dsp:spPr>
        <a:xfrm>
          <a:off x="4787969" y="2061932"/>
          <a:ext cx="3417567" cy="1708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Плагіат </a:t>
          </a:r>
          <a:endParaRPr lang="ru-RU" sz="2800" kern="1200" dirty="0"/>
        </a:p>
      </dsp:txBody>
      <dsp:txXfrm>
        <a:off x="4838018" y="2111981"/>
        <a:ext cx="3317469" cy="1608685"/>
      </dsp:txXfrm>
    </dsp:sp>
    <dsp:sp modelId="{56A385D1-0FEB-4AB5-997D-64436B56AA09}">
      <dsp:nvSpPr>
        <dsp:cNvPr id="0" name=""/>
        <dsp:cNvSpPr/>
      </dsp:nvSpPr>
      <dsp:spPr>
        <a:xfrm rot="3310531">
          <a:off x="2907544" y="3872507"/>
          <a:ext cx="2393822" cy="52734"/>
        </a:xfrm>
        <a:custGeom>
          <a:avLst/>
          <a:gdLst/>
          <a:ahLst/>
          <a:cxnLst/>
          <a:rect l="0" t="0" r="0" b="0"/>
          <a:pathLst>
            <a:path>
              <a:moveTo>
                <a:pt x="0" y="26367"/>
              </a:moveTo>
              <a:lnTo>
                <a:pt x="2393822" y="263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044610" y="3839029"/>
        <a:ext cx="119691" cy="119691"/>
      </dsp:txXfrm>
    </dsp:sp>
    <dsp:sp modelId="{B3B61765-709F-4AD6-AAD2-B60EF9365C06}">
      <dsp:nvSpPr>
        <dsp:cNvPr id="0" name=""/>
        <dsp:cNvSpPr/>
      </dsp:nvSpPr>
      <dsp:spPr>
        <a:xfrm>
          <a:off x="4787969" y="4027033"/>
          <a:ext cx="3417567" cy="1708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Будь – які види обману</a:t>
          </a:r>
          <a:endParaRPr lang="ru-RU" sz="2800" kern="1200" dirty="0"/>
        </a:p>
      </dsp:txBody>
      <dsp:txXfrm>
        <a:off x="4838018" y="4077082"/>
        <a:ext cx="3317469" cy="16086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83C9D-923A-4823-BE23-027DBA61A216}">
      <dsp:nvSpPr>
        <dsp:cNvPr id="0" name=""/>
        <dsp:cNvSpPr/>
      </dsp:nvSpPr>
      <dsp:spPr>
        <a:xfrm>
          <a:off x="5718486" y="3162436"/>
          <a:ext cx="1670833" cy="397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40"/>
              </a:lnTo>
              <a:lnTo>
                <a:pt x="1670833" y="270940"/>
              </a:lnTo>
              <a:lnTo>
                <a:pt x="1670833" y="3975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8132B-9696-4D59-90DF-BFF85B3BE572}">
      <dsp:nvSpPr>
        <dsp:cNvPr id="0" name=""/>
        <dsp:cNvSpPr/>
      </dsp:nvSpPr>
      <dsp:spPr>
        <a:xfrm>
          <a:off x="5672766" y="3162436"/>
          <a:ext cx="91440" cy="397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5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12E87-0269-490A-B2C2-50B484618990}">
      <dsp:nvSpPr>
        <dsp:cNvPr id="0" name=""/>
        <dsp:cNvSpPr/>
      </dsp:nvSpPr>
      <dsp:spPr>
        <a:xfrm>
          <a:off x="4047652" y="3162436"/>
          <a:ext cx="1670833" cy="397582"/>
        </a:xfrm>
        <a:custGeom>
          <a:avLst/>
          <a:gdLst/>
          <a:ahLst/>
          <a:cxnLst/>
          <a:rect l="0" t="0" r="0" b="0"/>
          <a:pathLst>
            <a:path>
              <a:moveTo>
                <a:pt x="1670833" y="0"/>
              </a:moveTo>
              <a:lnTo>
                <a:pt x="1670833" y="270940"/>
              </a:lnTo>
              <a:lnTo>
                <a:pt x="0" y="270940"/>
              </a:lnTo>
              <a:lnTo>
                <a:pt x="0" y="3975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D2577-2141-4465-9955-E03A6D01E0BF}">
      <dsp:nvSpPr>
        <dsp:cNvPr id="0" name=""/>
        <dsp:cNvSpPr/>
      </dsp:nvSpPr>
      <dsp:spPr>
        <a:xfrm>
          <a:off x="3650254" y="1896780"/>
          <a:ext cx="2068231" cy="397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40"/>
              </a:lnTo>
              <a:lnTo>
                <a:pt x="2068231" y="270940"/>
              </a:lnTo>
              <a:lnTo>
                <a:pt x="2068231" y="3975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313EB-4B19-454C-AFDD-3FBEB43D8B93}">
      <dsp:nvSpPr>
        <dsp:cNvPr id="0" name=""/>
        <dsp:cNvSpPr/>
      </dsp:nvSpPr>
      <dsp:spPr>
        <a:xfrm>
          <a:off x="1541401" y="3162436"/>
          <a:ext cx="835416" cy="397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40"/>
              </a:lnTo>
              <a:lnTo>
                <a:pt x="835416" y="270940"/>
              </a:lnTo>
              <a:lnTo>
                <a:pt x="835416" y="3975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E700B-DD29-4F1A-BEC0-E76C5C7F35F0}">
      <dsp:nvSpPr>
        <dsp:cNvPr id="0" name=""/>
        <dsp:cNvSpPr/>
      </dsp:nvSpPr>
      <dsp:spPr>
        <a:xfrm>
          <a:off x="705984" y="3162436"/>
          <a:ext cx="835416" cy="397582"/>
        </a:xfrm>
        <a:custGeom>
          <a:avLst/>
          <a:gdLst/>
          <a:ahLst/>
          <a:cxnLst/>
          <a:rect l="0" t="0" r="0" b="0"/>
          <a:pathLst>
            <a:path>
              <a:moveTo>
                <a:pt x="835416" y="0"/>
              </a:moveTo>
              <a:lnTo>
                <a:pt x="835416" y="270940"/>
              </a:lnTo>
              <a:lnTo>
                <a:pt x="0" y="270940"/>
              </a:lnTo>
              <a:lnTo>
                <a:pt x="0" y="39758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B1C3F-B94A-455E-A5DF-45E0846F5922}">
      <dsp:nvSpPr>
        <dsp:cNvPr id="0" name=""/>
        <dsp:cNvSpPr/>
      </dsp:nvSpPr>
      <dsp:spPr>
        <a:xfrm>
          <a:off x="1541401" y="1896780"/>
          <a:ext cx="2108853" cy="397582"/>
        </a:xfrm>
        <a:custGeom>
          <a:avLst/>
          <a:gdLst/>
          <a:ahLst/>
          <a:cxnLst/>
          <a:rect l="0" t="0" r="0" b="0"/>
          <a:pathLst>
            <a:path>
              <a:moveTo>
                <a:pt x="2108853" y="0"/>
              </a:moveTo>
              <a:lnTo>
                <a:pt x="2108853" y="270940"/>
              </a:lnTo>
              <a:lnTo>
                <a:pt x="0" y="270940"/>
              </a:lnTo>
              <a:lnTo>
                <a:pt x="0" y="3975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8F4EB-6635-465F-B988-F27F4B90F196}">
      <dsp:nvSpPr>
        <dsp:cNvPr id="0" name=""/>
        <dsp:cNvSpPr/>
      </dsp:nvSpPr>
      <dsp:spPr>
        <a:xfrm>
          <a:off x="4863" y="140995"/>
          <a:ext cx="7290783" cy="1755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DFB16-06F7-4D64-9343-E799DB62DAF8}">
      <dsp:nvSpPr>
        <dsp:cNvPr id="0" name=""/>
        <dsp:cNvSpPr/>
      </dsp:nvSpPr>
      <dsp:spPr>
        <a:xfrm>
          <a:off x="156756" y="285295"/>
          <a:ext cx="7290783" cy="1755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Основні  види  відповідальності за порушення </a:t>
          </a:r>
          <a:br>
            <a:rPr lang="uk-UA" sz="3200" b="1" kern="120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r>
            <a:rPr lang="uk-UA" sz="3200" b="1" kern="120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академічної  доброчесності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181" y="336720"/>
        <a:ext cx="7187933" cy="1652934"/>
      </dsp:txXfrm>
    </dsp:sp>
    <dsp:sp modelId="{0E9DC942-5FA2-49ED-81FE-4BD6F8E13609}">
      <dsp:nvSpPr>
        <dsp:cNvPr id="0" name=""/>
        <dsp:cNvSpPr/>
      </dsp:nvSpPr>
      <dsp:spPr>
        <a:xfrm>
          <a:off x="67391" y="2294362"/>
          <a:ext cx="2948020" cy="868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CD573-A92E-4979-8665-4D27F821579D}">
      <dsp:nvSpPr>
        <dsp:cNvPr id="0" name=""/>
        <dsp:cNvSpPr/>
      </dsp:nvSpPr>
      <dsp:spPr>
        <a:xfrm>
          <a:off x="219285" y="2438661"/>
          <a:ext cx="2948020" cy="868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itchFamily="18" charset="0"/>
              <a:cs typeface="Times New Roman" pitchFamily="18" charset="0"/>
            </a:rPr>
            <a:t>Учнів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4710" y="2464086"/>
        <a:ext cx="2897170" cy="817224"/>
      </dsp:txXfrm>
    </dsp:sp>
    <dsp:sp modelId="{72B342D9-BD9E-479C-92E4-CA94EBB07629}">
      <dsp:nvSpPr>
        <dsp:cNvPr id="0" name=""/>
        <dsp:cNvSpPr/>
      </dsp:nvSpPr>
      <dsp:spPr>
        <a:xfrm>
          <a:off x="22461" y="3560019"/>
          <a:ext cx="1367045" cy="2380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0B2EE-3609-4FD9-BA9B-F4AD871B57D9}">
      <dsp:nvSpPr>
        <dsp:cNvPr id="0" name=""/>
        <dsp:cNvSpPr/>
      </dsp:nvSpPr>
      <dsp:spPr>
        <a:xfrm>
          <a:off x="174355" y="3704318"/>
          <a:ext cx="1367045" cy="2380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повторне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проходження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освітнього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компонента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освітньої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kern="1200" dirty="0"/>
        </a:p>
      </dsp:txBody>
      <dsp:txXfrm>
        <a:off x="214394" y="3744357"/>
        <a:ext cx="1286967" cy="2300398"/>
      </dsp:txXfrm>
    </dsp:sp>
    <dsp:sp modelId="{55868E17-DB51-4B2F-8880-8C325D3A5968}">
      <dsp:nvSpPr>
        <dsp:cNvPr id="0" name=""/>
        <dsp:cNvSpPr/>
      </dsp:nvSpPr>
      <dsp:spPr>
        <a:xfrm>
          <a:off x="1693295" y="3560019"/>
          <a:ext cx="1367045" cy="2380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D7AAE1-2D15-42A4-AD0B-FC7220AE1C47}">
      <dsp:nvSpPr>
        <dsp:cNvPr id="0" name=""/>
        <dsp:cNvSpPr/>
      </dsp:nvSpPr>
      <dsp:spPr>
        <a:xfrm>
          <a:off x="1845189" y="3704318"/>
          <a:ext cx="1367045" cy="2380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повторне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проходження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контрольна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робота,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іспит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залік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uk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5228" y="3744357"/>
        <a:ext cx="1286967" cy="2300398"/>
      </dsp:txXfrm>
    </dsp:sp>
    <dsp:sp modelId="{A14CB38C-4F08-42B9-A110-C124F30302E1}">
      <dsp:nvSpPr>
        <dsp:cNvPr id="0" name=""/>
        <dsp:cNvSpPr/>
      </dsp:nvSpPr>
      <dsp:spPr>
        <a:xfrm>
          <a:off x="4203854" y="2294362"/>
          <a:ext cx="3029264" cy="868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FB87A5-24B2-4FE4-9A60-0F2D3641A3F7}">
      <dsp:nvSpPr>
        <dsp:cNvPr id="0" name=""/>
        <dsp:cNvSpPr/>
      </dsp:nvSpPr>
      <dsp:spPr>
        <a:xfrm>
          <a:off x="4355748" y="2438661"/>
          <a:ext cx="3029264" cy="868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itchFamily="18" charset="0"/>
              <a:cs typeface="Times New Roman" pitchFamily="18" charset="0"/>
            </a:rPr>
            <a:t>Педагогів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1173" y="2464086"/>
        <a:ext cx="2978414" cy="817224"/>
      </dsp:txXfrm>
    </dsp:sp>
    <dsp:sp modelId="{54186A31-81C9-4EEC-A791-59E6DD32AE8D}">
      <dsp:nvSpPr>
        <dsp:cNvPr id="0" name=""/>
        <dsp:cNvSpPr/>
      </dsp:nvSpPr>
      <dsp:spPr>
        <a:xfrm>
          <a:off x="3364129" y="3560019"/>
          <a:ext cx="1367045" cy="2452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210F20-4305-40ED-8C62-ECCE658EE939}">
      <dsp:nvSpPr>
        <dsp:cNvPr id="0" name=""/>
        <dsp:cNvSpPr/>
      </dsp:nvSpPr>
      <dsp:spPr>
        <a:xfrm>
          <a:off x="3516023" y="3704318"/>
          <a:ext cx="1367045" cy="2452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позбавлення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права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брати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участь у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роботі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визначених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законом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органів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займати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визначені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законом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посади.</a:t>
          </a:r>
          <a:endParaRPr lang="ru-RU" sz="1500" kern="1200" dirty="0"/>
        </a:p>
      </dsp:txBody>
      <dsp:txXfrm>
        <a:off x="3556062" y="3744357"/>
        <a:ext cx="1286967" cy="2372170"/>
      </dsp:txXfrm>
    </dsp:sp>
    <dsp:sp modelId="{F3D7FB26-9417-4DA6-9819-E13E1B05567B}">
      <dsp:nvSpPr>
        <dsp:cNvPr id="0" name=""/>
        <dsp:cNvSpPr/>
      </dsp:nvSpPr>
      <dsp:spPr>
        <a:xfrm>
          <a:off x="5034963" y="3560019"/>
          <a:ext cx="1367045" cy="2380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8DCCFC-15A6-47E7-BDEA-F23E1C5DBC1D}">
      <dsp:nvSpPr>
        <dsp:cNvPr id="0" name=""/>
        <dsp:cNvSpPr/>
      </dsp:nvSpPr>
      <dsp:spPr>
        <a:xfrm>
          <a:off x="5186857" y="3704318"/>
          <a:ext cx="1367045" cy="2380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позбавлення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присудженого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ступеня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присвоєного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вченого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звання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6896" y="3744357"/>
        <a:ext cx="1286967" cy="2300398"/>
      </dsp:txXfrm>
    </dsp:sp>
    <dsp:sp modelId="{3AE5C9B0-4167-45F8-9DBC-D063AD0B19A2}">
      <dsp:nvSpPr>
        <dsp:cNvPr id="0" name=""/>
        <dsp:cNvSpPr/>
      </dsp:nvSpPr>
      <dsp:spPr>
        <a:xfrm>
          <a:off x="6705797" y="3560019"/>
          <a:ext cx="1367045" cy="2380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C0B6B-90D9-4254-9934-7F2E42EC6909}">
      <dsp:nvSpPr>
        <dsp:cNvPr id="0" name=""/>
        <dsp:cNvSpPr/>
      </dsp:nvSpPr>
      <dsp:spPr>
        <a:xfrm>
          <a:off x="6857691" y="3704318"/>
          <a:ext cx="1367045" cy="2380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відмова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присудженні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наукового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ступеня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присвоєнні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вченого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звання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uk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7730" y="3744357"/>
        <a:ext cx="1286967" cy="2300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F5920-BCFB-41A6-9E86-29A60C5C346B}">
      <dsp:nvSpPr>
        <dsp:cNvPr id="0" name=""/>
        <dsp:cNvSpPr/>
      </dsp:nvSpPr>
      <dsp:spPr>
        <a:xfrm>
          <a:off x="3012483" y="3105304"/>
          <a:ext cx="2204632" cy="22046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Академічна доброчесність</a:t>
          </a:r>
          <a:endParaRPr lang="ru-RU" sz="1900" kern="1200" dirty="0"/>
        </a:p>
      </dsp:txBody>
      <dsp:txXfrm>
        <a:off x="3335344" y="3428165"/>
        <a:ext cx="1558910" cy="1558910"/>
      </dsp:txXfrm>
    </dsp:sp>
    <dsp:sp modelId="{5B0F2E69-9C9B-47FF-B0B4-A99BCA297D0B}">
      <dsp:nvSpPr>
        <dsp:cNvPr id="0" name=""/>
        <dsp:cNvSpPr/>
      </dsp:nvSpPr>
      <dsp:spPr>
        <a:xfrm rot="10800000">
          <a:off x="772452" y="3893460"/>
          <a:ext cx="2116829" cy="6283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A0FEC-85C8-4204-940E-0E0B4DEABDA0}">
      <dsp:nvSpPr>
        <dsp:cNvPr id="0" name=""/>
        <dsp:cNvSpPr/>
      </dsp:nvSpPr>
      <dsp:spPr>
        <a:xfrm>
          <a:off x="831" y="3590323"/>
          <a:ext cx="1543242" cy="12345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002060"/>
              </a:solidFill>
            </a:rPr>
            <a:t>Повага 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36991" y="3626483"/>
        <a:ext cx="1470922" cy="1162274"/>
      </dsp:txXfrm>
    </dsp:sp>
    <dsp:sp modelId="{92EBFE11-1028-4559-98EC-EB33219040B5}">
      <dsp:nvSpPr>
        <dsp:cNvPr id="0" name=""/>
        <dsp:cNvSpPr/>
      </dsp:nvSpPr>
      <dsp:spPr>
        <a:xfrm rot="12960000">
          <a:off x="1208645" y="2550998"/>
          <a:ext cx="2116829" cy="6283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DEA37-324F-49A3-BF7C-91500992BD19}">
      <dsp:nvSpPr>
        <dsp:cNvPr id="0" name=""/>
        <dsp:cNvSpPr/>
      </dsp:nvSpPr>
      <dsp:spPr>
        <a:xfrm>
          <a:off x="639162" y="1625740"/>
          <a:ext cx="1543242" cy="1234594"/>
        </a:xfrm>
        <a:prstGeom prst="roundRect">
          <a:avLst>
            <a:gd name="adj" fmla="val 1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006600"/>
              </a:solidFill>
            </a:rPr>
            <a:t>Довіра </a:t>
          </a:r>
          <a:endParaRPr lang="ru-RU" sz="3200" kern="1200" dirty="0">
            <a:solidFill>
              <a:srgbClr val="006600"/>
            </a:solidFill>
          </a:endParaRPr>
        </a:p>
      </dsp:txBody>
      <dsp:txXfrm>
        <a:off x="675322" y="1661900"/>
        <a:ext cx="1470922" cy="1162274"/>
      </dsp:txXfrm>
    </dsp:sp>
    <dsp:sp modelId="{DBF5F92C-342A-4CAC-B612-6CF7D86FE7E1}">
      <dsp:nvSpPr>
        <dsp:cNvPr id="0" name=""/>
        <dsp:cNvSpPr/>
      </dsp:nvSpPr>
      <dsp:spPr>
        <a:xfrm rot="15120000">
          <a:off x="2350611" y="1721311"/>
          <a:ext cx="2116829" cy="6283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8914A-E37E-4EB2-B05B-37D9CBD33B96}">
      <dsp:nvSpPr>
        <dsp:cNvPr id="0" name=""/>
        <dsp:cNvSpPr/>
      </dsp:nvSpPr>
      <dsp:spPr>
        <a:xfrm>
          <a:off x="2310336" y="411562"/>
          <a:ext cx="1543242" cy="1234594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006600"/>
              </a:solidFill>
            </a:rPr>
            <a:t>Чесність </a:t>
          </a:r>
          <a:endParaRPr lang="ru-RU" sz="2800" kern="1200" dirty="0">
            <a:solidFill>
              <a:srgbClr val="006600"/>
            </a:solidFill>
          </a:endParaRPr>
        </a:p>
      </dsp:txBody>
      <dsp:txXfrm>
        <a:off x="2346496" y="447722"/>
        <a:ext cx="1470922" cy="1162274"/>
      </dsp:txXfrm>
    </dsp:sp>
    <dsp:sp modelId="{EBE080FD-C38A-4E53-B2B8-A038819084D9}">
      <dsp:nvSpPr>
        <dsp:cNvPr id="0" name=""/>
        <dsp:cNvSpPr/>
      </dsp:nvSpPr>
      <dsp:spPr>
        <a:xfrm rot="17280000">
          <a:off x="3762159" y="1721311"/>
          <a:ext cx="2116829" cy="6283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E654E-6A7F-4EA5-995C-8A8E3C05D254}">
      <dsp:nvSpPr>
        <dsp:cNvPr id="0" name=""/>
        <dsp:cNvSpPr/>
      </dsp:nvSpPr>
      <dsp:spPr>
        <a:xfrm>
          <a:off x="4376020" y="411562"/>
          <a:ext cx="1543242" cy="1234594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rgbClr val="006600"/>
              </a:solidFill>
            </a:rPr>
            <a:t>Відповідальність</a:t>
          </a:r>
          <a:r>
            <a:rPr lang="uk-UA" sz="1500" kern="1200" dirty="0" smtClean="0"/>
            <a:t> </a:t>
          </a:r>
          <a:endParaRPr lang="ru-RU" sz="1500" kern="1200" dirty="0"/>
        </a:p>
      </dsp:txBody>
      <dsp:txXfrm>
        <a:off x="4412180" y="447722"/>
        <a:ext cx="1470922" cy="1162274"/>
      </dsp:txXfrm>
    </dsp:sp>
    <dsp:sp modelId="{7507673A-9C81-4223-8F60-45675CAB7851}">
      <dsp:nvSpPr>
        <dsp:cNvPr id="0" name=""/>
        <dsp:cNvSpPr/>
      </dsp:nvSpPr>
      <dsp:spPr>
        <a:xfrm rot="19440000">
          <a:off x="4904125" y="2550998"/>
          <a:ext cx="2116829" cy="6283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0AA00-7241-404B-BD04-2AF4DC947B7D}">
      <dsp:nvSpPr>
        <dsp:cNvPr id="0" name=""/>
        <dsp:cNvSpPr/>
      </dsp:nvSpPr>
      <dsp:spPr>
        <a:xfrm>
          <a:off x="6047194" y="1625740"/>
          <a:ext cx="1543242" cy="1234594"/>
        </a:xfrm>
        <a:prstGeom prst="roundRect">
          <a:avLst>
            <a:gd name="adj" fmla="val 1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2">
                  <a:lumMod val="25000"/>
                </a:schemeClr>
              </a:solidFill>
            </a:rPr>
            <a:t>Підзвітність</a:t>
          </a:r>
          <a:r>
            <a:rPr lang="uk-UA" sz="1500" kern="1200" dirty="0" smtClean="0"/>
            <a:t> </a:t>
          </a:r>
          <a:endParaRPr lang="ru-RU" sz="1500" kern="1200" dirty="0"/>
        </a:p>
      </dsp:txBody>
      <dsp:txXfrm>
        <a:off x="6083354" y="1661900"/>
        <a:ext cx="1470922" cy="1162274"/>
      </dsp:txXfrm>
    </dsp:sp>
    <dsp:sp modelId="{C1A95071-BAEE-4F3B-8003-9EE8261D0CBE}">
      <dsp:nvSpPr>
        <dsp:cNvPr id="0" name=""/>
        <dsp:cNvSpPr/>
      </dsp:nvSpPr>
      <dsp:spPr>
        <a:xfrm>
          <a:off x="5340318" y="3893460"/>
          <a:ext cx="2116829" cy="6283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9067D-1FF5-4EAD-9D79-0CBB572BB32D}">
      <dsp:nvSpPr>
        <dsp:cNvPr id="0" name=""/>
        <dsp:cNvSpPr/>
      </dsp:nvSpPr>
      <dsp:spPr>
        <a:xfrm>
          <a:off x="6685525" y="3590323"/>
          <a:ext cx="1543242" cy="123459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rgbClr val="C00000"/>
              </a:solidFill>
            </a:rPr>
            <a:t>Справедливість </a:t>
          </a:r>
          <a:endParaRPr lang="ru-RU" sz="1500" kern="1200" dirty="0">
            <a:solidFill>
              <a:srgbClr val="C00000"/>
            </a:solidFill>
          </a:endParaRPr>
        </a:p>
      </dsp:txBody>
      <dsp:txXfrm>
        <a:off x="6721685" y="3626483"/>
        <a:ext cx="1470922" cy="1162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EBAFB-987D-4EFD-92AF-421CA610BE21}">
      <dsp:nvSpPr>
        <dsp:cNvPr id="0" name=""/>
        <dsp:cNvSpPr/>
      </dsp:nvSpPr>
      <dsp:spPr>
        <a:xfrm>
          <a:off x="226369" y="4261"/>
          <a:ext cx="4464929" cy="12738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Неухильне дотримання норм </a:t>
          </a:r>
          <a:endParaRPr lang="ru-RU" sz="2300" kern="1200" dirty="0"/>
        </a:p>
      </dsp:txBody>
      <dsp:txXfrm>
        <a:off x="880243" y="190807"/>
        <a:ext cx="3157181" cy="900727"/>
      </dsp:txXfrm>
    </dsp:sp>
    <dsp:sp modelId="{F4A74902-EBC2-47DF-ADF2-408915480D7A}">
      <dsp:nvSpPr>
        <dsp:cNvPr id="0" name=""/>
        <dsp:cNvSpPr/>
      </dsp:nvSpPr>
      <dsp:spPr>
        <a:xfrm>
          <a:off x="2089426" y="1381515"/>
          <a:ext cx="738815" cy="738815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187356" y="1664038"/>
        <a:ext cx="542955" cy="173769"/>
      </dsp:txXfrm>
    </dsp:sp>
    <dsp:sp modelId="{C0842D3E-AC9D-4107-B868-B2C753834389}">
      <dsp:nvSpPr>
        <dsp:cNvPr id="0" name=""/>
        <dsp:cNvSpPr/>
      </dsp:nvSpPr>
      <dsp:spPr>
        <a:xfrm>
          <a:off x="298378" y="2223765"/>
          <a:ext cx="4320911" cy="1273819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Демонстрація важливості </a:t>
          </a:r>
          <a:endParaRPr lang="ru-RU" sz="2300" kern="1200" dirty="0"/>
        </a:p>
      </dsp:txBody>
      <dsp:txXfrm>
        <a:off x="931161" y="2410311"/>
        <a:ext cx="3055345" cy="900727"/>
      </dsp:txXfrm>
    </dsp:sp>
    <dsp:sp modelId="{AA44E8D4-D2E3-4728-9B73-1B3EDE883320}">
      <dsp:nvSpPr>
        <dsp:cNvPr id="0" name=""/>
        <dsp:cNvSpPr/>
      </dsp:nvSpPr>
      <dsp:spPr>
        <a:xfrm>
          <a:off x="2089426" y="3601019"/>
          <a:ext cx="738815" cy="738815"/>
        </a:xfrm>
        <a:prstGeom prst="mathPlus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187356" y="3883542"/>
        <a:ext cx="542955" cy="173769"/>
      </dsp:txXfrm>
    </dsp:sp>
    <dsp:sp modelId="{93AE5F5E-46B2-4735-8120-F2050A9D7104}">
      <dsp:nvSpPr>
        <dsp:cNvPr id="0" name=""/>
        <dsp:cNvSpPr/>
      </dsp:nvSpPr>
      <dsp:spPr>
        <a:xfrm>
          <a:off x="226369" y="4443268"/>
          <a:ext cx="4464929" cy="1273819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Інформування учасників освітнього процесу </a:t>
          </a:r>
          <a:endParaRPr lang="ru-RU" sz="2300" kern="1200" dirty="0"/>
        </a:p>
      </dsp:txBody>
      <dsp:txXfrm>
        <a:off x="880243" y="4629814"/>
        <a:ext cx="3157181" cy="900727"/>
      </dsp:txXfrm>
    </dsp:sp>
    <dsp:sp modelId="{800A25C1-32B6-4F9B-BF45-CAAD8C550F7C}">
      <dsp:nvSpPr>
        <dsp:cNvPr id="0" name=""/>
        <dsp:cNvSpPr/>
      </dsp:nvSpPr>
      <dsp:spPr>
        <a:xfrm>
          <a:off x="4882372" y="2623744"/>
          <a:ext cx="405074" cy="473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82372" y="2718516"/>
        <a:ext cx="283552" cy="284317"/>
      </dsp:txXfrm>
    </dsp:sp>
    <dsp:sp modelId="{8A456A4E-9639-4545-828E-988F60E4C7B6}">
      <dsp:nvSpPr>
        <dsp:cNvPr id="0" name=""/>
        <dsp:cNvSpPr/>
      </dsp:nvSpPr>
      <dsp:spPr>
        <a:xfrm>
          <a:off x="5455591" y="1586855"/>
          <a:ext cx="2547639" cy="254763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 час освітнього процесу з використанням наочності</a:t>
          </a:r>
          <a:endParaRPr lang="ru-RU" sz="2000" kern="1200" dirty="0"/>
        </a:p>
      </dsp:txBody>
      <dsp:txXfrm>
        <a:off x="5828684" y="1959948"/>
        <a:ext cx="1801453" cy="1801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D7CE-47BD-4845-B0B3-B04881D80954}">
      <dsp:nvSpPr>
        <dsp:cNvPr id="0" name=""/>
        <dsp:cNvSpPr/>
      </dsp:nvSpPr>
      <dsp:spPr>
        <a:xfrm rot="16200000">
          <a:off x="-1612638" y="1613640"/>
          <a:ext cx="5832648" cy="260536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337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1</a:t>
          </a:r>
          <a:endParaRPr lang="ru-R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Інформування батьків про необхідність дотримання норм академічної доброчесності</a:t>
          </a:r>
          <a:endParaRPr lang="ru-RU" sz="2200" kern="1200" dirty="0"/>
        </a:p>
      </dsp:txBody>
      <dsp:txXfrm rot="5400000">
        <a:off x="1002" y="1166530"/>
        <a:ext cx="2605367" cy="3499588"/>
      </dsp:txXfrm>
    </dsp:sp>
    <dsp:sp modelId="{82D72B47-6613-444C-B962-577670448DC2}">
      <dsp:nvSpPr>
        <dsp:cNvPr id="0" name=""/>
        <dsp:cNvSpPr/>
      </dsp:nvSpPr>
      <dsp:spPr>
        <a:xfrm rot="16200000">
          <a:off x="1188131" y="1613640"/>
          <a:ext cx="5832648" cy="2605367"/>
        </a:xfrm>
        <a:prstGeom prst="flowChartManualOperati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337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2</a:t>
          </a:r>
          <a:endParaRPr lang="ru-R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Спрямовувати  зміст завдань на творчу та аналітичну роботу учнів</a:t>
          </a:r>
          <a:endParaRPr lang="ru-RU" sz="2200" kern="1200" dirty="0"/>
        </a:p>
      </dsp:txBody>
      <dsp:txXfrm rot="5400000">
        <a:off x="2801771" y="1166530"/>
        <a:ext cx="2605367" cy="3499588"/>
      </dsp:txXfrm>
    </dsp:sp>
    <dsp:sp modelId="{91943A53-688D-40B8-A44B-66D57450E6C8}">
      <dsp:nvSpPr>
        <dsp:cNvPr id="0" name=""/>
        <dsp:cNvSpPr/>
      </dsp:nvSpPr>
      <dsp:spPr>
        <a:xfrm rot="16200000">
          <a:off x="3988902" y="1613640"/>
          <a:ext cx="5832648" cy="2605367"/>
        </a:xfrm>
        <a:prstGeom prst="flowChartManualOperati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337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3</a:t>
          </a:r>
          <a:endParaRPr lang="ru-R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Не використовувати стандартизовані завдання </a:t>
          </a:r>
          <a:endParaRPr lang="ru-RU" sz="2200" kern="1200" dirty="0"/>
        </a:p>
      </dsp:txBody>
      <dsp:txXfrm rot="5400000">
        <a:off x="5602542" y="1166530"/>
        <a:ext cx="2605367" cy="34995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E507B-B0E3-4F6D-8A70-6AF1AD6E23C3}">
      <dsp:nvSpPr>
        <dsp:cNvPr id="0" name=""/>
        <dsp:cNvSpPr/>
      </dsp:nvSpPr>
      <dsp:spPr>
        <a:xfrm rot="16200000">
          <a:off x="-1673210" y="1674221"/>
          <a:ext cx="5976664" cy="262822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196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Практикувати написання  творчих есе замість непотрібних  рефератів</a:t>
          </a:r>
          <a:endParaRPr lang="ru-RU" sz="2500" kern="1200" dirty="0"/>
        </a:p>
      </dsp:txBody>
      <dsp:txXfrm rot="5400000">
        <a:off x="1011" y="1195333"/>
        <a:ext cx="2628221" cy="3585998"/>
      </dsp:txXfrm>
    </dsp:sp>
    <dsp:sp modelId="{4813EDCE-B8C4-4FEB-BD15-939EBF0CB46E}">
      <dsp:nvSpPr>
        <dsp:cNvPr id="0" name=""/>
        <dsp:cNvSpPr/>
      </dsp:nvSpPr>
      <dsp:spPr>
        <a:xfrm rot="16200000">
          <a:off x="1152127" y="1674221"/>
          <a:ext cx="5976664" cy="2628221"/>
        </a:xfrm>
        <a:prstGeom prst="flowChartManualOperati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196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Застосовувати </a:t>
          </a:r>
          <a:r>
            <a:rPr lang="uk-UA" sz="2500" kern="1200" dirty="0" err="1" smtClean="0"/>
            <a:t>компетентнісний</a:t>
          </a:r>
          <a:r>
            <a:rPr lang="uk-UA" sz="2500" kern="1200" dirty="0" smtClean="0"/>
            <a:t> підхід у навчання</a:t>
          </a:r>
          <a:endParaRPr lang="ru-RU" sz="2500" kern="1200" dirty="0"/>
        </a:p>
      </dsp:txBody>
      <dsp:txXfrm rot="5400000">
        <a:off x="2826348" y="1195333"/>
        <a:ext cx="2628221" cy="3585998"/>
      </dsp:txXfrm>
    </dsp:sp>
    <dsp:sp modelId="{CE211CD7-65A3-4942-AD25-45A767B36964}">
      <dsp:nvSpPr>
        <dsp:cNvPr id="0" name=""/>
        <dsp:cNvSpPr/>
      </dsp:nvSpPr>
      <dsp:spPr>
        <a:xfrm rot="16200000">
          <a:off x="3977466" y="1674221"/>
          <a:ext cx="5976664" cy="2628221"/>
        </a:xfrm>
        <a:prstGeom prst="flowChartManualOperati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196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Перевіряти рівень володіння навичками, а не знання</a:t>
          </a:r>
          <a:endParaRPr lang="ru-RU" sz="2500" kern="1200" dirty="0"/>
        </a:p>
      </dsp:txBody>
      <dsp:txXfrm rot="5400000">
        <a:off x="5651687" y="1195333"/>
        <a:ext cx="2628221" cy="35859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F065-677B-471D-8AF4-DBD40FF14799}">
      <dsp:nvSpPr>
        <dsp:cNvPr id="0" name=""/>
        <dsp:cNvSpPr/>
      </dsp:nvSpPr>
      <dsp:spPr>
        <a:xfrm>
          <a:off x="-184158" y="0"/>
          <a:ext cx="6084000" cy="6084000"/>
        </a:xfrm>
        <a:prstGeom prst="triangl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21741-F6F2-47D5-9249-B51CC01A6C6E}">
      <dsp:nvSpPr>
        <dsp:cNvPr id="0" name=""/>
        <dsp:cNvSpPr/>
      </dsp:nvSpPr>
      <dsp:spPr>
        <a:xfrm>
          <a:off x="1080129" y="648072"/>
          <a:ext cx="7042035" cy="1440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i="1" kern="1200" noProof="0" smtClean="0">
              <a:latin typeface="Times New Roman" pitchFamily="18" charset="0"/>
              <a:cs typeface="Times New Roman" pitchFamily="18" charset="0"/>
            </a:rPr>
            <a:t>виховання  в учнях  необхідності </a:t>
          </a:r>
        </a:p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800" b="1" i="1" kern="1200" noProof="0" smtClean="0">
              <a:latin typeface="Times New Roman" pitchFamily="18" charset="0"/>
              <a:cs typeface="Times New Roman" pitchFamily="18" charset="0"/>
            </a:rPr>
            <a:t>дотримуватись  принципів  академічної доброчесності   власним  прикладом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150434" y="718377"/>
        <a:ext cx="6901425" cy="1299586"/>
      </dsp:txXfrm>
    </dsp:sp>
    <dsp:sp modelId="{F74F300C-384C-4B7A-BA09-C8DEFBDE6F96}">
      <dsp:nvSpPr>
        <dsp:cNvPr id="0" name=""/>
        <dsp:cNvSpPr/>
      </dsp:nvSpPr>
      <dsp:spPr>
        <a:xfrm>
          <a:off x="1152143" y="2232247"/>
          <a:ext cx="6933995" cy="1440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1" kern="1200" noProof="0" smtClean="0">
              <a:latin typeface="Times New Roman" pitchFamily="18" charset="0"/>
              <a:cs typeface="Times New Roman" pitchFamily="18" charset="0"/>
            </a:rPr>
            <a:t>неупередженість  при  оцінюванні навчальних досягнень  учнів (на підставі  чітких  критеріїв)</a:t>
          </a:r>
          <a:endParaRPr lang="uk-UA" sz="2600" i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222448" y="2302552"/>
        <a:ext cx="6793385" cy="1299586"/>
      </dsp:txXfrm>
    </dsp:sp>
    <dsp:sp modelId="{B2807A01-F64B-4C70-93D5-9E516411F16E}">
      <dsp:nvSpPr>
        <dsp:cNvPr id="0" name=""/>
        <dsp:cNvSpPr/>
      </dsp:nvSpPr>
      <dsp:spPr>
        <a:xfrm>
          <a:off x="1152143" y="3816424"/>
          <a:ext cx="6933995" cy="14401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i="1" kern="1200" noProof="0" dirty="0" smtClean="0">
              <a:latin typeface="Times New Roman" pitchFamily="18" charset="0"/>
              <a:cs typeface="Times New Roman" pitchFamily="18" charset="0"/>
            </a:rPr>
            <a:t>відсутність  протекціонізму  та  шахрайства при  проведенні  олімпіад, конкурсів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 smtClean="0">
            <a:latin typeface="Monotype Corsiva" pitchFamily="66" charset="0"/>
          </a:endParaRPr>
        </a:p>
      </dsp:txBody>
      <dsp:txXfrm>
        <a:off x="1222448" y="3886729"/>
        <a:ext cx="6793385" cy="1299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F065-677B-471D-8AF4-DBD40FF14799}">
      <dsp:nvSpPr>
        <dsp:cNvPr id="0" name=""/>
        <dsp:cNvSpPr/>
      </dsp:nvSpPr>
      <dsp:spPr>
        <a:xfrm>
          <a:off x="-184158" y="0"/>
          <a:ext cx="6084000" cy="6084000"/>
        </a:xfrm>
        <a:prstGeom prst="triangl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21741-F6F2-47D5-9249-B51CC01A6C6E}">
      <dsp:nvSpPr>
        <dsp:cNvPr id="0" name=""/>
        <dsp:cNvSpPr/>
      </dsp:nvSpPr>
      <dsp:spPr>
        <a:xfrm>
          <a:off x="1080129" y="636327"/>
          <a:ext cx="7042035" cy="1081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дотримання</a:t>
          </a:r>
          <a:r>
            <a:rPr lang="ru-RU" sz="27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норм  </a:t>
          </a:r>
          <a:r>
            <a:rPr lang="ru-RU" sz="27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27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7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7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7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 </a:t>
          </a:r>
          <a:r>
            <a:rPr lang="ru-RU" sz="27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авторське</a:t>
          </a:r>
          <a:r>
            <a:rPr lang="ru-RU" sz="27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право </a:t>
          </a:r>
          <a:r>
            <a:rPr lang="ru-RU" sz="27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7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суміжні</a:t>
          </a:r>
          <a:r>
            <a:rPr lang="ru-RU" sz="27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права</a:t>
          </a:r>
          <a:endParaRPr lang="ru-RU" sz="27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2915" y="689113"/>
        <a:ext cx="6936463" cy="975763"/>
      </dsp:txXfrm>
    </dsp:sp>
    <dsp:sp modelId="{F74F300C-384C-4B7A-BA09-C8DEFBDE6F96}">
      <dsp:nvSpPr>
        <dsp:cNvPr id="0" name=""/>
        <dsp:cNvSpPr/>
      </dsp:nvSpPr>
      <dsp:spPr>
        <a:xfrm>
          <a:off x="1152143" y="1825766"/>
          <a:ext cx="6933995" cy="1081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дотримання</a:t>
          </a: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правил  </a:t>
          </a:r>
          <a:r>
            <a:rPr lang="ru-RU" sz="2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посилання</a:t>
          </a: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на  </a:t>
          </a:r>
          <a:r>
            <a:rPr lang="ru-RU" sz="2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джерела</a:t>
          </a: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використовується</a:t>
          </a: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uk-UA" sz="2800" i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04929" y="1878552"/>
        <a:ext cx="6828423" cy="975763"/>
      </dsp:txXfrm>
    </dsp:sp>
    <dsp:sp modelId="{B2807A01-F64B-4C70-93D5-9E516411F16E}">
      <dsp:nvSpPr>
        <dsp:cNvPr id="0" name=""/>
        <dsp:cNvSpPr/>
      </dsp:nvSpPr>
      <dsp:spPr>
        <a:xfrm>
          <a:off x="1152143" y="3015205"/>
          <a:ext cx="6933995" cy="1081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чесність</a:t>
          </a: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ретельність</a:t>
          </a: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інноваційній</a:t>
          </a: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дослідно-експериментальній</a:t>
          </a:r>
          <a:r>
            <a:rPr lang="ru-RU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роботі</a:t>
          </a:r>
          <a:endParaRPr lang="ru-RU" sz="21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04929" y="3067991"/>
        <a:ext cx="6828423" cy="975763"/>
      </dsp:txXfrm>
    </dsp:sp>
    <dsp:sp modelId="{D9797B36-E3BC-43D0-B6C3-AF00511C945E}">
      <dsp:nvSpPr>
        <dsp:cNvPr id="0" name=""/>
        <dsp:cNvSpPr/>
      </dsp:nvSpPr>
      <dsp:spPr>
        <a:xfrm>
          <a:off x="1224156" y="4320481"/>
          <a:ext cx="6789969" cy="10813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просвітницька</a:t>
          </a:r>
          <a:r>
            <a:rPr lang="ru-RU" sz="25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робота  </a:t>
          </a:r>
          <a:r>
            <a:rPr lang="ru-RU" sz="25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25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5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дотримання</a:t>
          </a:r>
          <a:r>
            <a:rPr lang="ru-RU" sz="25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академічної</a:t>
          </a:r>
          <a:r>
            <a:rPr lang="ru-RU" sz="25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5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доброчесності</a:t>
          </a:r>
          <a:r>
            <a:rPr lang="ru-RU" sz="25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5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учнями</a:t>
          </a:r>
          <a:endParaRPr lang="ru-RU" sz="25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6942" y="4373267"/>
        <a:ext cx="6684397" cy="9757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5CD1E-C982-44F8-AAE3-A36EA02DE3C3}">
      <dsp:nvSpPr>
        <dsp:cNvPr id="0" name=""/>
        <dsp:cNvSpPr/>
      </dsp:nvSpPr>
      <dsp:spPr>
        <a:xfrm>
          <a:off x="1975725" y="992737"/>
          <a:ext cx="4653252" cy="4653252"/>
        </a:xfrm>
        <a:prstGeom prst="blockArc">
          <a:avLst>
            <a:gd name="adj1" fmla="val 11224291"/>
            <a:gd name="adj2" fmla="val 1633765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0E82C-ACCC-4CE7-BB71-9F325738D482}">
      <dsp:nvSpPr>
        <dsp:cNvPr id="0" name=""/>
        <dsp:cNvSpPr/>
      </dsp:nvSpPr>
      <dsp:spPr>
        <a:xfrm>
          <a:off x="1968681" y="381291"/>
          <a:ext cx="4653252" cy="4653252"/>
        </a:xfrm>
        <a:prstGeom prst="blockArc">
          <a:avLst>
            <a:gd name="adj1" fmla="val 5251685"/>
            <a:gd name="adj2" fmla="val 10296513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8F0B4-CB23-48A3-955D-4CEE3605CA6B}">
      <dsp:nvSpPr>
        <dsp:cNvPr id="0" name=""/>
        <dsp:cNvSpPr/>
      </dsp:nvSpPr>
      <dsp:spPr>
        <a:xfrm>
          <a:off x="2017577" y="379707"/>
          <a:ext cx="4653252" cy="4653252"/>
        </a:xfrm>
        <a:prstGeom prst="blockArc">
          <a:avLst>
            <a:gd name="adj1" fmla="val 505909"/>
            <a:gd name="adj2" fmla="val 5325688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FFEF1B-E0DB-4A86-88F2-CD0412BA39E8}">
      <dsp:nvSpPr>
        <dsp:cNvPr id="0" name=""/>
        <dsp:cNvSpPr/>
      </dsp:nvSpPr>
      <dsp:spPr>
        <a:xfrm>
          <a:off x="2010440" y="993862"/>
          <a:ext cx="4653252" cy="4653252"/>
        </a:xfrm>
        <a:prstGeom prst="blockArc">
          <a:avLst>
            <a:gd name="adj1" fmla="val 16285110"/>
            <a:gd name="adj2" fmla="val 21173994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92D57-3445-4670-BAAE-AE1D8849D2B0}">
      <dsp:nvSpPr>
        <dsp:cNvPr id="0" name=""/>
        <dsp:cNvSpPr/>
      </dsp:nvSpPr>
      <dsp:spPr>
        <a:xfrm>
          <a:off x="3248973" y="1968914"/>
          <a:ext cx="2141332" cy="21413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Аспекти дотримання академічної доброчесності учнями</a:t>
          </a:r>
          <a:endParaRPr lang="ru-RU" sz="1800" kern="1200" dirty="0"/>
        </a:p>
      </dsp:txBody>
      <dsp:txXfrm>
        <a:off x="3562564" y="2282505"/>
        <a:ext cx="1514150" cy="1514150"/>
      </dsp:txXfrm>
    </dsp:sp>
    <dsp:sp modelId="{B530B322-A6BD-4A10-B275-DD231F34FB83}">
      <dsp:nvSpPr>
        <dsp:cNvPr id="0" name=""/>
        <dsp:cNvSpPr/>
      </dsp:nvSpPr>
      <dsp:spPr>
        <a:xfrm>
          <a:off x="3024336" y="-72013"/>
          <a:ext cx="2737979" cy="22410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Самостійне виконання завдань</a:t>
          </a:r>
          <a:endParaRPr lang="ru-RU" sz="1700" kern="1200" dirty="0"/>
        </a:p>
      </dsp:txBody>
      <dsp:txXfrm>
        <a:off x="3425304" y="256184"/>
        <a:ext cx="1936043" cy="1584674"/>
      </dsp:txXfrm>
    </dsp:sp>
    <dsp:sp modelId="{F9450A98-3C88-4711-9969-B14A0EE7C78E}">
      <dsp:nvSpPr>
        <dsp:cNvPr id="0" name=""/>
        <dsp:cNvSpPr/>
      </dsp:nvSpPr>
      <dsp:spPr>
        <a:xfrm>
          <a:off x="5246397" y="1743438"/>
          <a:ext cx="2691812" cy="25922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Використання лише перевірених та достовірних джерел</a:t>
          </a:r>
          <a:endParaRPr lang="ru-RU" sz="1700" kern="1200" dirty="0"/>
        </a:p>
      </dsp:txBody>
      <dsp:txXfrm>
        <a:off x="5640604" y="2123069"/>
        <a:ext cx="1903398" cy="1833021"/>
      </dsp:txXfrm>
    </dsp:sp>
    <dsp:sp modelId="{C612196E-6343-4FA4-A111-729D641C251B}">
      <dsp:nvSpPr>
        <dsp:cNvPr id="0" name=""/>
        <dsp:cNvSpPr/>
      </dsp:nvSpPr>
      <dsp:spPr>
        <a:xfrm>
          <a:off x="3024337" y="3888421"/>
          <a:ext cx="2737979" cy="21800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Надання достовірної інформації про результати  своєї </a:t>
          </a:r>
          <a:r>
            <a:rPr lang="uk-UA" sz="1700" kern="1200" dirty="0" err="1" smtClean="0"/>
            <a:t>діядльності</a:t>
          </a:r>
          <a:endParaRPr lang="ru-RU" sz="1700" kern="1200" dirty="0"/>
        </a:p>
      </dsp:txBody>
      <dsp:txXfrm>
        <a:off x="3425305" y="4207688"/>
        <a:ext cx="1936043" cy="1541558"/>
      </dsp:txXfrm>
    </dsp:sp>
    <dsp:sp modelId="{C9057FCB-C1BE-4589-A84B-4A5C99E9B717}">
      <dsp:nvSpPr>
        <dsp:cNvPr id="0" name=""/>
        <dsp:cNvSpPr/>
      </dsp:nvSpPr>
      <dsp:spPr>
        <a:xfrm>
          <a:off x="593789" y="1671429"/>
          <a:ext cx="2906370" cy="27363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Дотримання правил посилання на джерела інформації, що використовується</a:t>
          </a:r>
          <a:endParaRPr lang="ru-RU" sz="1700" kern="1200" dirty="0"/>
        </a:p>
      </dsp:txBody>
      <dsp:txXfrm>
        <a:off x="1019417" y="2072151"/>
        <a:ext cx="2055114" cy="19348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A7D83-A6E0-47C9-9CF7-34B64C218162}">
      <dsp:nvSpPr>
        <dsp:cNvPr id="0" name=""/>
        <dsp:cNvSpPr/>
      </dsp:nvSpPr>
      <dsp:spPr>
        <a:xfrm>
          <a:off x="0" y="5020283"/>
          <a:ext cx="8424936" cy="10983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>
              <a:latin typeface="Times New Roman" pitchFamily="18" charset="0"/>
              <a:cs typeface="Times New Roman" pitchFamily="18" charset="0"/>
            </a:rPr>
            <a:t>Реалізовувати формувальне оцінювання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020283"/>
        <a:ext cx="8424936" cy="593090"/>
      </dsp:txXfrm>
    </dsp:sp>
    <dsp:sp modelId="{4973F926-587C-45C6-9D83-41BA11086435}">
      <dsp:nvSpPr>
        <dsp:cNvPr id="0" name=""/>
        <dsp:cNvSpPr/>
      </dsp:nvSpPr>
      <dsp:spPr>
        <a:xfrm>
          <a:off x="0" y="5591407"/>
          <a:ext cx="8424936" cy="5052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Налагоджувати партнерські відносини між учасникам освітнього процесу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591407"/>
        <a:ext cx="8424936" cy="505225"/>
      </dsp:txXfrm>
    </dsp:sp>
    <dsp:sp modelId="{9C1AF956-9C85-41BC-8EEA-5FF52D1B43C5}">
      <dsp:nvSpPr>
        <dsp:cNvPr id="0" name=""/>
        <dsp:cNvSpPr/>
      </dsp:nvSpPr>
      <dsp:spPr>
        <a:xfrm rot="10800000">
          <a:off x="0" y="3312363"/>
          <a:ext cx="8424936" cy="168920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Times New Roman" pitchFamily="18" charset="0"/>
              <a:cs typeface="Times New Roman" pitchFamily="18" charset="0"/>
            </a:rPr>
            <a:t>Вчити при використанні інформаційних джерел робити необхідні посилання та вказувати автора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3312363"/>
        <a:ext cx="8424936" cy="592912"/>
      </dsp:txXfrm>
    </dsp:sp>
    <dsp:sp modelId="{6F89ACBC-5E38-476C-88B8-F3976F7117EC}">
      <dsp:nvSpPr>
        <dsp:cNvPr id="0" name=""/>
        <dsp:cNvSpPr/>
      </dsp:nvSpPr>
      <dsp:spPr>
        <a:xfrm>
          <a:off x="0" y="3940461"/>
          <a:ext cx="8424936" cy="5050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Оприлюднювати чіткі критерії оцінювання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940461"/>
        <a:ext cx="8424936" cy="505073"/>
      </dsp:txXfrm>
    </dsp:sp>
    <dsp:sp modelId="{95EC25C4-AA22-4E55-BCCE-107BCDEF7D6A}">
      <dsp:nvSpPr>
        <dsp:cNvPr id="0" name=""/>
        <dsp:cNvSpPr/>
      </dsp:nvSpPr>
      <dsp:spPr>
        <a:xfrm rot="10800000">
          <a:off x="0" y="1674815"/>
          <a:ext cx="8424936" cy="168920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Times New Roman" pitchFamily="18" charset="0"/>
              <a:cs typeface="Times New Roman" pitchFamily="18" charset="0"/>
            </a:rPr>
            <a:t>Здійснювати просвітницьку політику щодо важливості проблеми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1674815"/>
        <a:ext cx="8424936" cy="592912"/>
      </dsp:txXfrm>
    </dsp:sp>
    <dsp:sp modelId="{9C4281D6-3FD2-4C24-A139-83C36C3A23C1}">
      <dsp:nvSpPr>
        <dsp:cNvPr id="0" name=""/>
        <dsp:cNvSpPr/>
      </dsp:nvSpPr>
      <dsp:spPr>
        <a:xfrm>
          <a:off x="0" y="2267727"/>
          <a:ext cx="8424936" cy="50507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Використовувати завдання, що унеможливлюють списування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67727"/>
        <a:ext cx="8424936" cy="505073"/>
      </dsp:txXfrm>
    </dsp:sp>
    <dsp:sp modelId="{2B6761C4-B43F-4095-963C-9DB4122066BA}">
      <dsp:nvSpPr>
        <dsp:cNvPr id="0" name=""/>
        <dsp:cNvSpPr/>
      </dsp:nvSpPr>
      <dsp:spPr>
        <a:xfrm rot="10800000">
          <a:off x="0" y="2080"/>
          <a:ext cx="8424936" cy="1689209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Кроки педагогів щодо сприяння дотримання норм академічної доброчесності</a:t>
          </a:r>
          <a:r>
            <a:rPr lang="uk-UA" sz="1500" kern="1200" dirty="0" smtClean="0">
              <a:solidFill>
                <a:schemeClr val="tx1"/>
              </a:solidFill>
            </a:rPr>
            <a:t> </a:t>
          </a:r>
          <a:endParaRPr lang="ru-RU" sz="1500" kern="1200" dirty="0">
            <a:solidFill>
              <a:schemeClr val="tx1"/>
            </a:solidFill>
          </a:endParaRPr>
        </a:p>
      </dsp:txBody>
      <dsp:txXfrm rot="10800000">
        <a:off x="0" y="2080"/>
        <a:ext cx="8424936" cy="1097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7BF0-E713-491F-A713-EDD064AFC95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A09B-27BA-4AE2-9C95-6896EE4C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7BF0-E713-491F-A713-EDD064AFC95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A09B-27BA-4AE2-9C95-6896EE4C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7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7BF0-E713-491F-A713-EDD064AFC95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A09B-27BA-4AE2-9C95-6896EE4C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6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7BF0-E713-491F-A713-EDD064AFC95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A09B-27BA-4AE2-9C95-6896EE4C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8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7BF0-E713-491F-A713-EDD064AFC95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A09B-27BA-4AE2-9C95-6896EE4C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2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7BF0-E713-491F-A713-EDD064AFC95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A09B-27BA-4AE2-9C95-6896EE4C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0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7BF0-E713-491F-A713-EDD064AFC95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A09B-27BA-4AE2-9C95-6896EE4C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6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7BF0-E713-491F-A713-EDD064AFC95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A09B-27BA-4AE2-9C95-6896EE4C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1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7BF0-E713-491F-A713-EDD064AFC95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A09B-27BA-4AE2-9C95-6896EE4C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5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7BF0-E713-491F-A713-EDD064AFC95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A09B-27BA-4AE2-9C95-6896EE4C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7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7BF0-E713-491F-A713-EDD064AFC95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A09B-27BA-4AE2-9C95-6896EE4C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1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7BF0-E713-491F-A713-EDD064AFC95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5A09B-27BA-4AE2-9C95-6896EE4CA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9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147628073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3"/>
            <a:ext cx="9144000" cy="68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04665"/>
            <a:ext cx="7344816" cy="2520279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7700" b="1" i="1" dirty="0" smtClean="0">
                <a:latin typeface="Times New Roman" pitchFamily="18" charset="0"/>
                <a:cs typeface="Times New Roman" pitchFamily="18" charset="0"/>
              </a:rPr>
              <a:t>Забезпечення академічної доброчесності у діяльності педагогічних працівників та учнів</a:t>
            </a:r>
            <a:endParaRPr lang="ru-RU" sz="7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8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</a:t>
            </a:r>
            <a:endParaRPr lang="ru-RU" dirty="0"/>
          </a:p>
        </p:txBody>
      </p:sp>
      <p:pic>
        <p:nvPicPr>
          <p:cNvPr id="4" name="Picture 2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34"/>
            <a:ext cx="9143999" cy="68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/>
        </p:nvGraphicFramePr>
        <p:xfrm>
          <a:off x="467544" y="476672"/>
          <a:ext cx="8172000" cy="60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15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</a:t>
            </a:r>
            <a:endParaRPr lang="ru-RU" dirty="0"/>
          </a:p>
        </p:txBody>
      </p:sp>
      <p:pic>
        <p:nvPicPr>
          <p:cNvPr id="4" name="Picture 2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34"/>
            <a:ext cx="9143999" cy="68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/>
        </p:nvGraphicFramePr>
        <p:xfrm>
          <a:off x="467544" y="476672"/>
          <a:ext cx="8172000" cy="60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15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395536" y="476672"/>
          <a:ext cx="8532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" y="-79088"/>
            <a:ext cx="9143999" cy="69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/>
        </p:nvGraphicFramePr>
        <p:xfrm>
          <a:off x="395536" y="332656"/>
          <a:ext cx="842493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29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" y="0"/>
            <a:ext cx="91294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467544" y="548680"/>
          <a:ext cx="820891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11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лана\Desktop\академічна доброчесність\АД\81690565_666991517443544_538560749702742016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" y="0"/>
            <a:ext cx="91294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229600" cy="62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77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8" y="0"/>
            <a:ext cx="9195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ветлана\Desktop\академічна доброчесність\АД\81498936_666991597443536_689416929751859200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328592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bp.blogspot.com/-tLq8GkcogDg/W9LTRV04kEI/AAAAAAAACC8/bdg4uaVU-c0OprIPFdHoSMRNNq94T6siwCK4BGAYYCw/s1600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2880320" cy="2520280"/>
          </a:xfrm>
          <a:prstGeom prst="rect">
            <a:avLst/>
          </a:prstGeom>
          <a:noFill/>
        </p:spPr>
      </p:pic>
      <p:pic>
        <p:nvPicPr>
          <p:cNvPr id="2052" name="Picture 4" descr="EdEra Домашня Сторін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92696"/>
            <a:ext cx="2808312" cy="2952328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2054" name="Picture 6" descr="https://scontent.fsev1-1.fna.fbcdn.net/v/t1.0-9/50005858_982367215287168_9178310421101150208_n.png?_nc_cat=106&amp;ccb=2&amp;_nc_sid=e3f864&amp;_nc_ohc=_f45eV4j3B4AX9wZQYG&amp;_nc_ht=scontent.fsev1-1.fna&amp;oh=5cb984e32300988b96272de17fcee373&amp;oe=5FEB83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005064"/>
            <a:ext cx="4968553" cy="2568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23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лана\Desktop\академічна доброчесність\АД\82024471_666991467443549_192157652007832780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sz="3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Академічна доброчесність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- невід’ємна складова забезпечення  якості  педагогічної  діяльності  та  якості освіти.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endParaRPr lang="ru-RU" dirty="0"/>
          </a:p>
        </p:txBody>
      </p:sp>
      <p:pic>
        <p:nvPicPr>
          <p:cNvPr id="2051" name="Picture 3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" y="0"/>
            <a:ext cx="9138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404664"/>
          <a:ext cx="822960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97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34"/>
            <a:ext cx="9143999" cy="68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Що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і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коли </a:t>
            </a:r>
            <a:r>
              <a:rPr lang="ru-RU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мають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зробити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педагогічні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працівники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для </a:t>
            </a:r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реалізації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політики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академічної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доброчесності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у </a:t>
            </a:r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закладі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освіти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260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34"/>
            <a:ext cx="9143999" cy="68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229600" cy="57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60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34"/>
            <a:ext cx="9143999" cy="68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548680"/>
          <a:ext cx="820891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52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34"/>
            <a:ext cx="9143999" cy="68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467544" y="476672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99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етлана\Desktop\3392d69b718ca99a6d85af758b0045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34"/>
            <a:ext cx="9143999" cy="68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 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потрібно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звернути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при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вивченні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дотримання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академічної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доброчесності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педагогічними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працівниками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?: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9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339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  Академічна доброчесність - невід’ємна складова забезпечення  якості  педагогічної  діяльності  та  якості освіти. </vt:lpstr>
      <vt:lpstr>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</vt:lpstr>
      <vt:lpstr>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Gigabyte</cp:lastModifiedBy>
  <cp:revision>52</cp:revision>
  <dcterms:created xsi:type="dcterms:W3CDTF">2020-01-11T15:39:49Z</dcterms:created>
  <dcterms:modified xsi:type="dcterms:W3CDTF">2021-11-24T17:59:25Z</dcterms:modified>
</cp:coreProperties>
</file>