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D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8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5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2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5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7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8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27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50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2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84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75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6A0A-F88D-4997-8AAA-1A120A03562A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F3CA-E0C0-4CED-A0F0-971368CC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0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916832"/>
            <a:ext cx="7772400" cy="20177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Вчитель хімії – 0,5 ст. (9 годин)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Логопед – 0,3 ст. (6 годин)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Дефектолог – 0,2 ст. (3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години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Вакансії в ветеранському проекті ГО «Повернись живим!» | Громадський Прості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Вакансії в ветеранському проекті ГО «Повернись живим!» | Громадський Прості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" y="4281964"/>
            <a:ext cx="9144000" cy="2542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7" descr="Вакансії - Бориспільський академічний ліцей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44669"/>
            <a:ext cx="3534095" cy="197251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685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Вчитель хімії – 0,5 ст. (9 годин) Логопед – 0,3 ст. (6 годин) Дефектолог – 0,2 ст. (3 години)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2021-12-10T21:08:34Z</dcterms:created>
  <dcterms:modified xsi:type="dcterms:W3CDTF">2021-12-10T21:29:35Z</dcterms:modified>
</cp:coreProperties>
</file>