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8" r:id="rId5"/>
    <p:sldId id="258" r:id="rId6"/>
    <p:sldId id="269" r:id="rId7"/>
    <p:sldId id="260" r:id="rId8"/>
    <p:sldId id="270" r:id="rId9"/>
    <p:sldId id="272" r:id="rId10"/>
    <p:sldId id="274" r:id="rId11"/>
    <p:sldId id="273" r:id="rId12"/>
    <p:sldId id="275" r:id="rId13"/>
    <p:sldId id="276" r:id="rId14"/>
    <p:sldId id="262" r:id="rId15"/>
    <p:sldId id="261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0A66AE-81F5-474A-B74B-EE41E9320F19}" type="datetimeFigureOut">
              <a:rPr lang="uk-UA" smtClean="0"/>
              <a:t>03.10.2016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Архітектурний </a:t>
            </a:r>
            <a:r>
              <a:rPr lang="uk-UA" b="1" dirty="0" smtClean="0"/>
              <a:t>образ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Павлюк Т. С.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16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" y="34993"/>
            <a:ext cx="4621948" cy="41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vfk (10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36" y="3707080"/>
            <a:ext cx="5072261" cy="31062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92081" y="3409255"/>
            <a:ext cx="377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Київський національний університет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4865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24300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vfk (15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4057650" cy="56978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32040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Андріївська церква. Київ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01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870"/>
            <a:ext cx="8568951" cy="64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56"/>
            <a:ext cx="6497947" cy="37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15" y="3292177"/>
            <a:ext cx="5459381" cy="35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07504"/>
          </a:xfrm>
        </p:spPr>
        <p:txBody>
          <a:bodyPr/>
          <a:lstStyle/>
          <a:p>
            <a:r>
              <a:rPr lang="uk-UA" dirty="0" smtClean="0"/>
              <a:t>Закони архітектури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95536" y="119675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/>
              <a:buChar char="­"/>
              <a:tabLst>
                <a:tab pos="457200" algn="l"/>
              </a:tabLst>
            </a:pPr>
            <a:r>
              <a:rPr lang="uk-UA" sz="3200" dirty="0" smtClean="0">
                <a:latin typeface="Times New Roman"/>
                <a:ea typeface="Times New Roman"/>
                <a:cs typeface="Times New Roman"/>
              </a:rPr>
              <a:t>Функціональність архітектурного образу </a:t>
            </a:r>
            <a:endParaRPr lang="uk-UA" sz="3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Courier New"/>
              <a:buChar char="­"/>
              <a:tabLst>
                <a:tab pos="457200" algn="l"/>
              </a:tabLs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Конструктивність архітектурного </a:t>
            </a:r>
            <a:r>
              <a:rPr lang="uk-UA" sz="3200" dirty="0" smtClean="0">
                <a:latin typeface="Times New Roman"/>
                <a:ea typeface="Times New Roman"/>
                <a:cs typeface="Times New Roman"/>
              </a:rPr>
              <a:t>образу  </a:t>
            </a:r>
            <a:endParaRPr lang="uk-UA" sz="3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Courier New"/>
              <a:buChar char="­"/>
              <a:tabLst>
                <a:tab pos="457200" algn="l"/>
              </a:tabLs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Художня виразність архітектурного </a:t>
            </a:r>
            <a:r>
              <a:rPr lang="uk-UA" sz="3200" dirty="0" smtClean="0">
                <a:latin typeface="Times New Roman"/>
                <a:ea typeface="Times New Roman"/>
                <a:cs typeface="Times New Roman"/>
              </a:rPr>
              <a:t>образу </a:t>
            </a:r>
            <a:endParaRPr lang="uk-UA" sz="3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2766412"/>
            <a:ext cx="5904656" cy="39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Художній образ </a:t>
            </a:r>
            <a:endParaRPr lang="uk-UA" sz="4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5976664" cy="460851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880" y="2780928"/>
            <a:ext cx="5544616" cy="39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116632"/>
            <a:ext cx="8964488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Творча робота учнів</a:t>
            </a:r>
            <a:endParaRPr lang="uk-UA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9" y="548680"/>
            <a:ext cx="882047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5" y="99392"/>
            <a:ext cx="8352928" cy="67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Закріплення вивченого</a:t>
            </a:r>
            <a:endParaRPr lang="uk-UA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64469" y="404664"/>
            <a:ext cx="549981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Повторення </a:t>
            </a:r>
            <a:endParaRPr lang="uk-UA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620688"/>
            <a:ext cx="6636965" cy="54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Дякую за увагу!</a:t>
            </a:r>
            <a:endParaRPr lang="uk-U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" y="1124744"/>
            <a:ext cx="86442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5"/>
            <a:ext cx="8496944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496944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300cf0888654aae3998ba5aa11f0df2a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8" y="476672"/>
            <a:ext cx="776671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Парфенон. Афіни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67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88032"/>
            <a:ext cx="7848872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3" y="332656"/>
            <a:ext cx="853568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3302"/>
            <a:ext cx="7848872" cy="66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</TotalTime>
  <Words>41</Words>
  <Application>Microsoft Office PowerPoint</Application>
  <PresentationFormat>Екран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Виконавча</vt:lpstr>
      <vt:lpstr>Архітектурний образ</vt:lpstr>
      <vt:lpstr>Повторення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Закони архітектури </vt:lpstr>
      <vt:lpstr>Художній образ </vt:lpstr>
      <vt:lpstr>Презентація PowerPoint</vt:lpstr>
      <vt:lpstr>Творча робота учнів</vt:lpstr>
      <vt:lpstr>Презентація PowerPoint</vt:lpstr>
      <vt:lpstr>Закріплення вивченого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Архітектурний образ</dc:title>
  <dc:creator>Sara Yasmeen (Wipro Technologies)</dc:creator>
  <cp:lastModifiedBy>Павлюк</cp:lastModifiedBy>
  <cp:revision>7</cp:revision>
  <dcterms:created xsi:type="dcterms:W3CDTF">2010-02-23T11:30:32Z</dcterms:created>
  <dcterms:modified xsi:type="dcterms:W3CDTF">2016-10-03T11:36:32Z</dcterms:modified>
</cp:coreProperties>
</file>