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4CEF9D6-3450-473B-9AEE-169AB52AC4A3}" type="datetimeFigureOut">
              <a:rPr lang="uk-UA" smtClean="0"/>
              <a:t>26.09.2016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1DA2DF-BCE5-4337-850A-57FF9625F204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Стилі архітектури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Павлюк Т. 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5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47464"/>
          </a:xfrm>
        </p:spPr>
        <p:txBody>
          <a:bodyPr/>
          <a:lstStyle/>
          <a:p>
            <a:r>
              <a:rPr lang="uk-UA" sz="4000" dirty="0" smtClean="0"/>
              <a:t>Ренесанс </a:t>
            </a:r>
            <a:endParaRPr lang="uk-UA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81" y="548680"/>
            <a:ext cx="6552728" cy="472514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581908" y="548680"/>
            <a:ext cx="2454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000" dirty="0">
                <a:latin typeface="Times New Roman"/>
                <a:ea typeface="Times New Roman"/>
              </a:rPr>
              <a:t>Ренесансу притаманні художня цілісність задуму, багатство і різноманіття композиційних рішень, симетрія будови, чітка ритмічність усіх частин споруди, розчленування фасадів на поверхи. </a:t>
            </a:r>
            <a:endParaRPr lang="uk-UA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9511" y="5517232"/>
            <a:ext cx="8856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000" dirty="0">
                <a:latin typeface="Times New Roman"/>
                <a:ea typeface="Times New Roman"/>
              </a:rPr>
              <a:t>Архітектори епохи Відродження (</a:t>
            </a:r>
            <a:r>
              <a:rPr lang="uk-UA" sz="2000" dirty="0" err="1">
                <a:latin typeface="Times New Roman"/>
                <a:ea typeface="Times New Roman"/>
              </a:rPr>
              <a:t>Брунелескі</a:t>
            </a:r>
            <a:r>
              <a:rPr lang="uk-UA" sz="2000" dirty="0">
                <a:latin typeface="Times New Roman"/>
                <a:ea typeface="Times New Roman"/>
              </a:rPr>
              <a:t>, </a:t>
            </a:r>
            <a:r>
              <a:rPr lang="uk-UA" sz="2000" dirty="0" err="1">
                <a:latin typeface="Times New Roman"/>
                <a:ea typeface="Times New Roman"/>
              </a:rPr>
              <a:t>Браманте</a:t>
            </a:r>
            <a:r>
              <a:rPr lang="uk-UA" sz="2000" dirty="0">
                <a:latin typeface="Times New Roman"/>
                <a:ea typeface="Times New Roman"/>
              </a:rPr>
              <a:t>, </a:t>
            </a:r>
            <a:r>
              <a:rPr lang="uk-UA" sz="2000" dirty="0" err="1">
                <a:latin typeface="Times New Roman"/>
                <a:ea typeface="Times New Roman"/>
              </a:rPr>
              <a:t>Палладіо</a:t>
            </a:r>
            <a:r>
              <a:rPr lang="uk-UA" sz="2000" dirty="0">
                <a:latin typeface="Times New Roman"/>
                <a:ea typeface="Times New Roman"/>
              </a:rPr>
              <a:t>, Рафаель) будували світлі просторі споруди, де людині легко дихалося, вона не відчувала більше своєї незначущості. </a:t>
            </a:r>
            <a:endParaRPr lang="uk-UA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0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8" y="3140968"/>
            <a:ext cx="4335631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9472"/>
          </a:xfrm>
        </p:spPr>
        <p:txBody>
          <a:bodyPr/>
          <a:lstStyle/>
          <a:p>
            <a:r>
              <a:rPr lang="uk-UA" sz="4000" dirty="0" smtClean="0"/>
              <a:t>Бароко </a:t>
            </a:r>
            <a:endParaRPr lang="uk-UA" sz="40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008" y="620688"/>
            <a:ext cx="4355976" cy="333538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5496" y="3956075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dirty="0">
                <a:latin typeface="Times New Roman"/>
                <a:ea typeface="Times New Roman"/>
              </a:rPr>
              <a:t>Для бароко характерно: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Грандіозність, пишність і динаміка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Патетична піднесеність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Поєднання ілюзорного і реального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Контрасти масштабів і ритмів, матеріалів і фактур, світла і тіні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Використання скульптурних та архітектурних оздоблень всередині і зовні будівлі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Нерівномірний розподіл на фасадах вікон, ніш, декоративних прикрас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"/>
            </a:pPr>
            <a:r>
              <a:rPr lang="uk-UA" sz="1600" dirty="0">
                <a:latin typeface="Times New Roman"/>
                <a:ea typeface="Times New Roman"/>
              </a:rPr>
              <a:t>Розкіш оздоблення приміщень 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572000" y="626549"/>
            <a:ext cx="4407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>
                <a:latin typeface="Times New Roman"/>
                <a:ea typeface="Times New Roman"/>
              </a:rPr>
              <a:t>Це мистецтво грандіозних, величних, пишно прикрашених будівель. Архітектори цього напряму створювали як окремі споруди, так і цілі ансамблі – палаци і парки: альтанки, фонтани вигадливої форми, сходи дивної конфігурації.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7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1480"/>
          </a:xfrm>
        </p:spPr>
        <p:txBody>
          <a:bodyPr/>
          <a:lstStyle/>
          <a:p>
            <a:r>
              <a:rPr lang="uk-UA" sz="4000" dirty="0" smtClean="0"/>
              <a:t>Класицизм </a:t>
            </a:r>
            <a:endParaRPr lang="uk-UA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5040560" cy="380273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05862" y="4985881"/>
            <a:ext cx="5014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000" dirty="0">
                <a:latin typeface="Times New Roman"/>
                <a:ea typeface="Times New Roman"/>
              </a:rPr>
              <a:t>Класицизму притаманні ясність, логічність планування, м’якість кольорів, простота форм. Основна увага звернена на пропорції складових частин і елементів. </a:t>
            </a:r>
            <a:endParaRPr lang="uk-UA" sz="20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5508104" y="941802"/>
            <a:ext cx="33123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000" dirty="0">
                <a:latin typeface="Times New Roman"/>
                <a:ea typeface="Times New Roman"/>
              </a:rPr>
              <a:t>Центральна (головна) частина будівлі – чіткої геометричної форми, більша за бічні і висунута вперед. Вхід прикрашала колонада з 6 або 8 колон (портиків) на всю висоту фасаду або лише у верхній частині споруди. У другій половині 18 століття з’явилися нові прийоми планування міської забудови, яка доповнювалася елементами природи, відкритими майданчиками, які просторово вливались із вулицею або набережною. </a:t>
            </a:r>
            <a:endParaRPr lang="uk-UA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83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91480"/>
          </a:xfrm>
        </p:spPr>
        <p:txBody>
          <a:bodyPr/>
          <a:lstStyle/>
          <a:p>
            <a:r>
              <a:rPr lang="uk-UA" sz="4000" dirty="0" smtClean="0"/>
              <a:t>Еклектика </a:t>
            </a:r>
            <a:endParaRPr lang="uk-UA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5472608" cy="446449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742384" y="625241"/>
            <a:ext cx="3294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Еклектизм</a:t>
            </a:r>
            <a:r>
              <a:rPr lang="uk-UA" dirty="0">
                <a:latin typeface="Times New Roman"/>
                <a:ea typeface="Times New Roman"/>
              </a:rPr>
              <a:t> – «мішанина» - до 30 – х років ХХ століття: будівлі одного періоду базуються на різних стильових школах залежно від призначення будинків і від засобів замовника. Цей стиль виник на противагу класицизму тоді, коли з розвитком капіталізму з’явилася потреба у нових типах споруд, новій будівельній техніці та нових художніх формах, що мали відповідати смаку буржуазного суспільства. </a:t>
            </a: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Шанувальниками еклектики були купці, які мешкали у містах і намагалися виділитися багатством і розкішшю. </a:t>
            </a:r>
            <a:endParaRPr lang="uk-UA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232" y="3356992"/>
            <a:ext cx="2376264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91480"/>
          </a:xfrm>
        </p:spPr>
        <p:txBody>
          <a:bodyPr/>
          <a:lstStyle/>
          <a:p>
            <a:r>
              <a:rPr lang="uk-UA" sz="4000" dirty="0">
                <a:effectLst/>
              </a:rPr>
              <a:t> Конструктивізм </a:t>
            </a:r>
            <a:endParaRPr lang="uk-UA" sz="40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2448272" cy="388843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843808" y="836712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Конструктивізм</a:t>
            </a:r>
            <a:r>
              <a:rPr lang="uk-UA" sz="2400" dirty="0">
                <a:latin typeface="Times New Roman"/>
                <a:ea typeface="Times New Roman"/>
              </a:rPr>
              <a:t> (або функціоналізм) – «Що добре функціонує, те добре виглядає»: архітектурна форма підпорядковувалася призначенню споруди. Будівлі цього стильового напряму чітко геометричної форми, без жодних прикрас. </a:t>
            </a:r>
            <a:endParaRPr lang="uk-UA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39" y="4077072"/>
            <a:ext cx="3951585" cy="26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9472"/>
          </a:xfrm>
        </p:spPr>
        <p:txBody>
          <a:bodyPr/>
          <a:lstStyle/>
          <a:p>
            <a:r>
              <a:rPr lang="uk-UA" sz="4000" dirty="0">
                <a:effectLst/>
              </a:rPr>
              <a:t> Конструктивізм </a:t>
            </a:r>
            <a:endParaRPr lang="uk-UA" sz="40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39952" y="3573016"/>
            <a:ext cx="4886527" cy="322413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4123329" cy="2952328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4320480" y="6206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</a:rPr>
              <a:t>Цей стиль приніс постійний пошук нових конструкцій, які підкреслювали призначення будівель. З’явилися каркасні конструкції споруд. Великі вікна, пласкі дахи, будівлі стали легкими і високими. </a:t>
            </a:r>
            <a:endParaRPr lang="uk-UA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1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600200"/>
          </a:xfrm>
        </p:spPr>
        <p:txBody>
          <a:bodyPr/>
          <a:lstStyle/>
          <a:p>
            <a:r>
              <a:rPr lang="uk-UA" sz="8000" dirty="0" smtClean="0"/>
              <a:t>Дякую за увагу!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6126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</TotalTime>
  <Words>395</Words>
  <Application>Microsoft Office PowerPoint</Application>
  <PresentationFormat>Екран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Виконавча</vt:lpstr>
      <vt:lpstr>Стилі архітектури </vt:lpstr>
      <vt:lpstr>Ренесанс </vt:lpstr>
      <vt:lpstr>Бароко </vt:lpstr>
      <vt:lpstr>Класицизм </vt:lpstr>
      <vt:lpstr>Еклектика </vt:lpstr>
      <vt:lpstr> Конструктивізм </vt:lpstr>
      <vt:lpstr> Конструктивізм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 архітектури</dc:title>
  <dc:creator>Павлюк</dc:creator>
  <cp:lastModifiedBy>Павлюк</cp:lastModifiedBy>
  <cp:revision>4</cp:revision>
  <dcterms:created xsi:type="dcterms:W3CDTF">2016-09-25T19:50:23Z</dcterms:created>
  <dcterms:modified xsi:type="dcterms:W3CDTF">2016-09-26T11:36:36Z</dcterms:modified>
</cp:coreProperties>
</file>