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D25C6C-DA3F-4F96-AC1E-AC18EB238BB5}" type="datetimeFigureOut">
              <a:rPr lang="uk-UA" smtClean="0"/>
              <a:t>25.09.2016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27FD7F-A263-4195-8C7B-015E0185256F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4267200"/>
          </a:xfrm>
        </p:spPr>
        <p:txBody>
          <a:bodyPr/>
          <a:lstStyle/>
          <a:p>
            <a:r>
              <a:rPr lang="uk-UA" dirty="0" smtClean="0"/>
              <a:t>Стилі архітектури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Павлюк Т. 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57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Стародавній світ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1628800"/>
            <a:ext cx="576064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Античний стиль. Греція 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98885" y="1772816"/>
            <a:ext cx="614146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Ордери 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80648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70473" y="2852936"/>
            <a:ext cx="5766023" cy="3847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Античний стиль. Рим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484784"/>
            <a:ext cx="529697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51520"/>
          </a:xfrm>
        </p:spPr>
        <p:txBody>
          <a:bodyPr/>
          <a:lstStyle/>
          <a:p>
            <a:r>
              <a:rPr lang="uk-UA" dirty="0" smtClean="0"/>
              <a:t>Романський стиль 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776864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14675" y="2860475"/>
            <a:ext cx="5721821" cy="39529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9512"/>
          </a:xfrm>
        </p:spPr>
        <p:txBody>
          <a:bodyPr/>
          <a:lstStyle/>
          <a:p>
            <a:r>
              <a:rPr lang="uk-UA" dirty="0" smtClean="0"/>
              <a:t>Готика 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836711"/>
            <a:ext cx="5688632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26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</TotalTime>
  <Words>25</Words>
  <Application>Microsoft Office PowerPoint</Application>
  <PresentationFormat>Екран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Виконавча</vt:lpstr>
      <vt:lpstr>Стилі архітектури </vt:lpstr>
      <vt:lpstr>Стародавній світ</vt:lpstr>
      <vt:lpstr>Античний стиль. Греція </vt:lpstr>
      <vt:lpstr>Ордери </vt:lpstr>
      <vt:lpstr>Античний стиль. Рим</vt:lpstr>
      <vt:lpstr>Романський стиль </vt:lpstr>
      <vt:lpstr>Готика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 архітектури </dc:title>
  <dc:creator>Павлюк</dc:creator>
  <cp:lastModifiedBy>Павлюк</cp:lastModifiedBy>
  <cp:revision>1</cp:revision>
  <dcterms:created xsi:type="dcterms:W3CDTF">2016-09-25T19:40:18Z</dcterms:created>
  <dcterms:modified xsi:type="dcterms:W3CDTF">2016-09-25T19:50:14Z</dcterms:modified>
</cp:coreProperties>
</file>