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4" r:id="rId2"/>
    <p:sldId id="266" r:id="rId3"/>
    <p:sldId id="267" r:id="rId4"/>
    <p:sldId id="265" r:id="rId5"/>
    <p:sldId id="262" r:id="rId6"/>
    <p:sldId id="258" r:id="rId7"/>
    <p:sldId id="259" r:id="rId8"/>
    <p:sldId id="268" r:id="rId9"/>
    <p:sldId id="260" r:id="rId10"/>
    <p:sldId id="270" r:id="rId11"/>
    <p:sldId id="271" r:id="rId12"/>
    <p:sldId id="272" r:id="rId13"/>
    <p:sldId id="263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err="1"/>
              <a:t>Рептилії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та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68424" y="4525888"/>
            <a:ext cx="4419600" cy="343272"/>
          </a:xfrm>
        </p:spPr>
        <p:txBody>
          <a:bodyPr>
            <a:normAutofit lnSpcReduction="10000"/>
          </a:bodyPr>
          <a:lstStyle/>
          <a:p>
            <a:pPr algn="r"/>
            <a:r>
              <a:rPr lang="uk-UA" sz="1800" dirty="0" smtClean="0"/>
              <a:t>Павлюк Т. С. – вчитель біології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1848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092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Гра </a:t>
            </a:r>
            <a:r>
              <a:rPr lang="uk-UA" sz="2800" dirty="0"/>
              <a:t>«Хто є хто</a:t>
            </a:r>
            <a:r>
              <a:rPr lang="uk-UA" sz="2800" dirty="0" smtClean="0"/>
              <a:t>?»</a:t>
            </a:r>
            <a:endParaRPr lang="uk-UA" sz="28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539552" y="612845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Шкіра суха без залоз;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Шкіра волога є залози;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Рогові луски на шкірі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Шкіра в багатьох видів виділяє отруту;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Є грудна клітка;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Грудна клітка відсутня;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Є міжреберні м</a:t>
            </a:r>
            <a:r>
              <a:rPr lang="en-US" sz="2000" dirty="0">
                <a:latin typeface="Times New Roman"/>
                <a:ea typeface="Times New Roman"/>
              </a:rPr>
              <a:t>`</a:t>
            </a:r>
            <a:r>
              <a:rPr lang="uk-UA" sz="2000" dirty="0">
                <a:latin typeface="Times New Roman"/>
                <a:ea typeface="Times New Roman"/>
              </a:rPr>
              <a:t>язи;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Слина має травні ферменти;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 smtClean="0">
                <a:latin typeface="Times New Roman"/>
                <a:ea typeface="Times New Roman"/>
              </a:rPr>
              <a:t>Слина </a:t>
            </a:r>
            <a:r>
              <a:rPr lang="uk-UA" sz="2000" dirty="0">
                <a:latin typeface="Times New Roman"/>
                <a:ea typeface="Times New Roman"/>
              </a:rPr>
              <a:t>служить лише для змочування їжі;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 Серце трикамерне;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 Дихання – і шкірне, і легеневе;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 Дихання легеневе;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Головний мозок більш розвинений;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Очі мають три повіки;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 Яйці вкриті щільними оболонками;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Яйці без щільних оболонок;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Яйці містять великий запас поживних речовин ( жовток)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Розмножуються переважно на суші;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Розмножуються переважно в воді.</a:t>
            </a:r>
            <a:endParaRPr lang="uk-UA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492896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Ключ: </a:t>
            </a:r>
          </a:p>
          <a:p>
            <a:r>
              <a:rPr lang="uk-UA" sz="2000" dirty="0"/>
              <a:t>Земноводні: 2,4,6,9,10,11,14,16,19.</a:t>
            </a:r>
          </a:p>
          <a:p>
            <a:r>
              <a:rPr lang="uk-UA" sz="2000" dirty="0"/>
              <a:t>Плазуни: 1,3,5,7,8,10,12,13,14,15,17,18</a:t>
            </a:r>
          </a:p>
        </p:txBody>
      </p:sp>
    </p:spTree>
    <p:extLst>
      <p:ext uri="{BB962C8B-B14F-4D97-AF65-F5344CB8AC3E}">
        <p14:creationId xmlns:p14="http://schemas.microsoft.com/office/powerpoint/2010/main" val="8626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Комп’ютерне </a:t>
            </a:r>
            <a:r>
              <a:rPr lang="uk-UA" dirty="0"/>
              <a:t>тестування </a:t>
            </a:r>
            <a:r>
              <a:rPr lang="uk-UA" dirty="0" smtClean="0"/>
              <a:t>«</a:t>
            </a:r>
            <a:r>
              <a:rPr lang="uk-UA" dirty="0"/>
              <a:t>Земноводні. Плазуни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060723"/>
            <a:ext cx="4840287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85773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868958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Підсумок уроку</a:t>
            </a:r>
            <a:endParaRPr lang="uk-UA" sz="44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251520" y="58052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Домашнє завдання:</a:t>
            </a:r>
            <a:r>
              <a:rPr lang="uk-UA" dirty="0"/>
              <a:t> опрацювати § ____, завдання стор. ______, повідомлення про рептилій нашої місцевості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1341467"/>
            <a:ext cx="85689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Продовжити речення: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dirty="0" smtClean="0"/>
              <a:t>Сьогодні на уроці я дізнався (дізналась) ……..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dirty="0" smtClean="0"/>
              <a:t>Сьогодні на уроці я навчився (навчилась) …..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dirty="0" smtClean="0"/>
              <a:t>Мені найбільше запам’яталося ….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23848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Молодці!!!</a:t>
            </a:r>
            <a:endParaRPr lang="uk-UA" sz="6000" dirty="0"/>
          </a:p>
        </p:txBody>
      </p:sp>
      <p:pic>
        <p:nvPicPr>
          <p:cNvPr id="3074" name="Picture 2" descr="C:\Users\вчитель\Pictures\с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6860"/>
            <a:ext cx="3200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/>
              <a:t>Актуалізація та перевірка домашнього завдання</a:t>
            </a:r>
            <a:endParaRPr lang="uk-UA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712967" cy="266429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08003" y="3717032"/>
            <a:ext cx="4385209" cy="291767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6224" y="328498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/>
              <a:t>Порівняльна таблиця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451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Гра «Дозвольте відрекомендуватись»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3456384" cy="172819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294221" y="2834051"/>
            <a:ext cx="2456294" cy="171613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2834322"/>
            <a:ext cx="2576438" cy="160279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3318644" y="2905589"/>
            <a:ext cx="2333476" cy="163494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5364088" y="836712"/>
            <a:ext cx="2943457" cy="163757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3347864" y="4941168"/>
            <a:ext cx="266429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Плазуни  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95" y="219299"/>
            <a:ext cx="6529449" cy="320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3242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5" y="4797152"/>
            <a:ext cx="3082449" cy="1815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56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1" y="476672"/>
            <a:ext cx="854293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Будова ящірки – самостійна робота</a:t>
            </a:r>
            <a:endParaRPr lang="uk-UA" sz="2800" dirty="0"/>
          </a:p>
        </p:txBody>
      </p:sp>
      <p:pic>
        <p:nvPicPr>
          <p:cNvPr id="4098" name="Picture 2" descr="D:\Павлюк\біологія\2015_2016нр\біологія_7кл_2015\ящір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1" y="1415908"/>
            <a:ext cx="7893183" cy="44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60212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Підпишіть позначення зовнішньої будови ящірки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08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Внутрішня будова плазунів</a:t>
            </a:r>
            <a:endParaRPr lang="uk-UA" sz="3600" dirty="0"/>
          </a:p>
        </p:txBody>
      </p:sp>
      <p:sp>
        <p:nvSpPr>
          <p:cNvPr id="3" name="AutoShape 2" descr="Результат пошуку зображень за запитом &quot;внутрішня будова плазуні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 descr="D:\Павлюк\біологія\2015_2016нр\біологія_7кл_2015\ящір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752528" cy="35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3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36910"/>
          </a:xfrm>
        </p:spPr>
        <p:txBody>
          <a:bodyPr>
            <a:noAutofit/>
          </a:bodyPr>
          <a:lstStyle/>
          <a:p>
            <a:r>
              <a:rPr lang="uk-UA" sz="2400" dirty="0" smtClean="0"/>
              <a:t>Робота з німим малюнком</a:t>
            </a:r>
            <a:endParaRPr lang="uk-UA" sz="2400" dirty="0"/>
          </a:p>
        </p:txBody>
      </p:sp>
      <p:pic>
        <p:nvPicPr>
          <p:cNvPr id="3" name="Picture 4" descr="D:\Павлюк\біологія\2015_2016нр\біологія_7кл_2015\ящір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3610066" cy="63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29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Розмноження та розвиток плазунів</a:t>
            </a:r>
            <a:endParaRPr lang="uk-UA" dirty="0"/>
          </a:p>
        </p:txBody>
      </p:sp>
      <p:pic>
        <p:nvPicPr>
          <p:cNvPr id="5122" name="Picture 2" descr="D:\Павлюк\біологія\2015_2016нр\біологія_7кл_2015\розвит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98" y="1196752"/>
            <a:ext cx="701781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ома">
  <a:themeElements>
    <a:clrScheme name="Солома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Пересічна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ома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135</TotalTime>
  <Words>219</Words>
  <Application>Microsoft Office PowerPoint</Application>
  <PresentationFormat>Екран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Солома</vt:lpstr>
      <vt:lpstr>Рептилії, їх будова та біологічні особливості</vt:lpstr>
      <vt:lpstr>Актуалізація та перевірка домашнього завдання</vt:lpstr>
      <vt:lpstr>Гра «Дозвольте відрекомендуватись»</vt:lpstr>
      <vt:lpstr>Плазуни  </vt:lpstr>
      <vt:lpstr>Презентація PowerPoint</vt:lpstr>
      <vt:lpstr>Будова ящірки – самостійна робота</vt:lpstr>
      <vt:lpstr>Внутрішня будова плазунів</vt:lpstr>
      <vt:lpstr>Робота з німим малюнком</vt:lpstr>
      <vt:lpstr>Розмноження та розвиток плазунів</vt:lpstr>
      <vt:lpstr>Гра «Хто є хто?»</vt:lpstr>
      <vt:lpstr>Комп’ютерне тестування «Земноводні. Плазуни»</vt:lpstr>
      <vt:lpstr>Підсумок уроку</vt:lpstr>
      <vt:lpstr>Молодці!!!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ящірки </dc:title>
  <dc:creator>Sara Yasmeen (Wipro Technologies)</dc:creator>
  <cp:lastModifiedBy>учень4</cp:lastModifiedBy>
  <cp:revision>14</cp:revision>
  <dcterms:created xsi:type="dcterms:W3CDTF">2010-02-23T11:30:32Z</dcterms:created>
  <dcterms:modified xsi:type="dcterms:W3CDTF">2017-03-23T14:06:29Z</dcterms:modified>
</cp:coreProperties>
</file>