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  <p:sldId id="276" r:id="rId15"/>
    <p:sldId id="267" r:id="rId16"/>
    <p:sldId id="270" r:id="rId17"/>
    <p:sldId id="271" r:id="rId18"/>
    <p:sldId id="272" r:id="rId19"/>
    <p:sldId id="273" r:id="rId20"/>
    <p:sldId id="275" r:id="rId21"/>
    <p:sldId id="274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A44C4E-CB81-45F7-A9E9-4CDE9C91EEE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D08E348F-35E2-4FA0-86F4-38C316FB51D0}">
      <dgm:prSet phldrT="[Текст]"/>
      <dgm:spPr/>
      <dgm:t>
        <a:bodyPr/>
        <a:lstStyle/>
        <a:p>
          <a:pPr algn="ctr"/>
          <a:r>
            <a:rPr lang="uk-UA"/>
            <a:t>Паразитичні безхребетні організми</a:t>
          </a:r>
        </a:p>
      </dgm:t>
    </dgm:pt>
    <dgm:pt modelId="{94931E10-11AD-492D-AAAA-DC4957031CAC}" type="parTrans" cxnId="{8F69C5D0-70D9-476B-9167-9C11CB86DB14}">
      <dgm:prSet/>
      <dgm:spPr/>
      <dgm:t>
        <a:bodyPr/>
        <a:lstStyle/>
        <a:p>
          <a:pPr algn="ctr"/>
          <a:endParaRPr lang="uk-UA"/>
        </a:p>
      </dgm:t>
    </dgm:pt>
    <dgm:pt modelId="{EA273B12-5824-4CB4-8C2D-0417A9C705D7}" type="sibTrans" cxnId="{8F69C5D0-70D9-476B-9167-9C11CB86DB14}">
      <dgm:prSet/>
      <dgm:spPr/>
      <dgm:t>
        <a:bodyPr/>
        <a:lstStyle/>
        <a:p>
          <a:pPr algn="ctr"/>
          <a:endParaRPr lang="uk-UA"/>
        </a:p>
      </dgm:t>
    </dgm:pt>
    <dgm:pt modelId="{09274AE8-7DDE-4117-B9EF-C608662C61CB}">
      <dgm:prSet phldrT="[Текст]"/>
      <dgm:spPr/>
      <dgm:t>
        <a:bodyPr/>
        <a:lstStyle/>
        <a:p>
          <a:pPr algn="ctr"/>
          <a:r>
            <a:rPr lang="uk-UA"/>
            <a:t>зовнішні паразити (ектопаразити)</a:t>
          </a:r>
        </a:p>
      </dgm:t>
    </dgm:pt>
    <dgm:pt modelId="{B6DCE075-7912-41D6-A3E3-9139D4B19D36}" type="parTrans" cxnId="{D30B8B59-3E72-43D7-B6B6-70BB7D2A8F77}">
      <dgm:prSet/>
      <dgm:spPr/>
      <dgm:t>
        <a:bodyPr/>
        <a:lstStyle/>
        <a:p>
          <a:pPr algn="ctr"/>
          <a:endParaRPr lang="uk-UA"/>
        </a:p>
      </dgm:t>
    </dgm:pt>
    <dgm:pt modelId="{75F43164-28FE-437B-99AD-32E597BD3872}" type="sibTrans" cxnId="{D30B8B59-3E72-43D7-B6B6-70BB7D2A8F77}">
      <dgm:prSet/>
      <dgm:spPr/>
      <dgm:t>
        <a:bodyPr/>
        <a:lstStyle/>
        <a:p>
          <a:pPr algn="ctr"/>
          <a:endParaRPr lang="uk-UA"/>
        </a:p>
      </dgm:t>
    </dgm:pt>
    <dgm:pt modelId="{D3181AFB-6E8C-4EF6-9D15-979EB44B97D9}">
      <dgm:prSet phldrT="[Текст]"/>
      <dgm:spPr/>
      <dgm:t>
        <a:bodyPr/>
        <a:lstStyle/>
        <a:p>
          <a:pPr algn="ctr"/>
          <a:r>
            <a:rPr lang="uk-UA"/>
            <a:t>внутрішні паразити (ендопаразити)</a:t>
          </a:r>
        </a:p>
      </dgm:t>
    </dgm:pt>
    <dgm:pt modelId="{77A162CC-7560-4350-9B2D-EE53983F8932}" type="parTrans" cxnId="{711AB9BA-7945-4F0A-9B25-EB59331B70E4}">
      <dgm:prSet/>
      <dgm:spPr/>
      <dgm:t>
        <a:bodyPr/>
        <a:lstStyle/>
        <a:p>
          <a:pPr algn="ctr"/>
          <a:endParaRPr lang="uk-UA"/>
        </a:p>
      </dgm:t>
    </dgm:pt>
    <dgm:pt modelId="{38306323-9DE2-4A80-BACE-DEFD5BADDE4B}" type="sibTrans" cxnId="{711AB9BA-7945-4F0A-9B25-EB59331B70E4}">
      <dgm:prSet/>
      <dgm:spPr/>
      <dgm:t>
        <a:bodyPr/>
        <a:lstStyle/>
        <a:p>
          <a:pPr algn="ctr"/>
          <a:endParaRPr lang="uk-UA"/>
        </a:p>
      </dgm:t>
    </dgm:pt>
    <dgm:pt modelId="{32653EDC-5883-4E3B-A4F8-A33B24F16FCC}">
      <dgm:prSet phldrT="[Текст]"/>
      <dgm:spPr/>
      <dgm:t>
        <a:bodyPr/>
        <a:lstStyle/>
        <a:p>
          <a:pPr algn="ctr"/>
          <a:r>
            <a:rPr lang="uk-UA"/>
            <a:t>Наприклад: - ?</a:t>
          </a:r>
        </a:p>
      </dgm:t>
    </dgm:pt>
    <dgm:pt modelId="{4296426E-9124-426E-8273-5A542C761ED9}" type="parTrans" cxnId="{26DD02CE-1FBE-4A6B-826E-D0A5FB098A36}">
      <dgm:prSet/>
      <dgm:spPr/>
      <dgm:t>
        <a:bodyPr/>
        <a:lstStyle/>
        <a:p>
          <a:pPr algn="ctr"/>
          <a:endParaRPr lang="uk-UA"/>
        </a:p>
      </dgm:t>
    </dgm:pt>
    <dgm:pt modelId="{4C934681-656E-46E3-9753-46BA29311261}" type="sibTrans" cxnId="{26DD02CE-1FBE-4A6B-826E-D0A5FB098A36}">
      <dgm:prSet/>
      <dgm:spPr/>
      <dgm:t>
        <a:bodyPr/>
        <a:lstStyle/>
        <a:p>
          <a:pPr algn="ctr"/>
          <a:endParaRPr lang="uk-UA"/>
        </a:p>
      </dgm:t>
    </dgm:pt>
    <dgm:pt modelId="{C0CB80E8-0910-439D-9A0C-0175C784E4BC}">
      <dgm:prSet phldrT="[Текст]"/>
      <dgm:spPr/>
      <dgm:t>
        <a:bodyPr/>
        <a:lstStyle/>
        <a:p>
          <a:pPr algn="ctr"/>
          <a:r>
            <a:rPr lang="uk-UA"/>
            <a:t>Наприклад: -?</a:t>
          </a:r>
        </a:p>
      </dgm:t>
    </dgm:pt>
    <dgm:pt modelId="{6DB02AFA-8A20-47E6-8680-1AA652530A4E}" type="parTrans" cxnId="{09AD497E-A8E1-4EA0-9F84-15BD2A3B4CD1}">
      <dgm:prSet/>
      <dgm:spPr/>
      <dgm:t>
        <a:bodyPr/>
        <a:lstStyle/>
        <a:p>
          <a:pPr algn="ctr"/>
          <a:endParaRPr lang="uk-UA"/>
        </a:p>
      </dgm:t>
    </dgm:pt>
    <dgm:pt modelId="{DCEE8868-2A77-4B13-BA7C-7E3B1E02F094}" type="sibTrans" cxnId="{09AD497E-A8E1-4EA0-9F84-15BD2A3B4CD1}">
      <dgm:prSet/>
      <dgm:spPr/>
      <dgm:t>
        <a:bodyPr/>
        <a:lstStyle/>
        <a:p>
          <a:pPr algn="ctr"/>
          <a:endParaRPr lang="uk-UA"/>
        </a:p>
      </dgm:t>
    </dgm:pt>
    <dgm:pt modelId="{DBE8C77A-3A5E-48A1-A2B1-3C76228F27DB}" type="pres">
      <dgm:prSet presAssocID="{2EA44C4E-CB81-45F7-A9E9-4CDE9C91EEE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DC5E364-0147-40D0-B810-5598C1CC9A4D}" type="pres">
      <dgm:prSet presAssocID="{D08E348F-35E2-4FA0-86F4-38C316FB51D0}" presName="root1" presStyleCnt="0"/>
      <dgm:spPr/>
    </dgm:pt>
    <dgm:pt modelId="{BEEB0A36-DAA2-44C1-9DD9-A028304B3F13}" type="pres">
      <dgm:prSet presAssocID="{D08E348F-35E2-4FA0-86F4-38C316FB51D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1C557AB-3DF5-4819-BFE1-4965E0C2AEA3}" type="pres">
      <dgm:prSet presAssocID="{D08E348F-35E2-4FA0-86F4-38C316FB51D0}" presName="level2hierChild" presStyleCnt="0"/>
      <dgm:spPr/>
    </dgm:pt>
    <dgm:pt modelId="{96DBAE16-857D-4A30-8C05-030CEBB38533}" type="pres">
      <dgm:prSet presAssocID="{B6DCE075-7912-41D6-A3E3-9139D4B19D36}" presName="conn2-1" presStyleLbl="parChTrans1D2" presStyleIdx="0" presStyleCnt="2"/>
      <dgm:spPr/>
      <dgm:t>
        <a:bodyPr/>
        <a:lstStyle/>
        <a:p>
          <a:endParaRPr lang="uk-UA"/>
        </a:p>
      </dgm:t>
    </dgm:pt>
    <dgm:pt modelId="{8C06CA3A-C169-490F-B66B-C1B862DE4B1C}" type="pres">
      <dgm:prSet presAssocID="{B6DCE075-7912-41D6-A3E3-9139D4B19D36}" presName="connTx" presStyleLbl="parChTrans1D2" presStyleIdx="0" presStyleCnt="2"/>
      <dgm:spPr/>
      <dgm:t>
        <a:bodyPr/>
        <a:lstStyle/>
        <a:p>
          <a:endParaRPr lang="uk-UA"/>
        </a:p>
      </dgm:t>
    </dgm:pt>
    <dgm:pt modelId="{D8944BD5-1C03-4386-8FEF-A8662E6A6AE8}" type="pres">
      <dgm:prSet presAssocID="{09274AE8-7DDE-4117-B9EF-C608662C61CB}" presName="root2" presStyleCnt="0"/>
      <dgm:spPr/>
    </dgm:pt>
    <dgm:pt modelId="{C6D2F036-BE78-47CC-85FD-529996D1AEB0}" type="pres">
      <dgm:prSet presAssocID="{09274AE8-7DDE-4117-B9EF-C608662C61C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4BCD429-94FD-43CE-9D2D-B7BBD4BDE74E}" type="pres">
      <dgm:prSet presAssocID="{09274AE8-7DDE-4117-B9EF-C608662C61CB}" presName="level3hierChild" presStyleCnt="0"/>
      <dgm:spPr/>
    </dgm:pt>
    <dgm:pt modelId="{14801C88-8F22-46A1-AD8F-6B7920021616}" type="pres">
      <dgm:prSet presAssocID="{6DB02AFA-8A20-47E6-8680-1AA652530A4E}" presName="conn2-1" presStyleLbl="parChTrans1D3" presStyleIdx="0" presStyleCnt="2"/>
      <dgm:spPr/>
      <dgm:t>
        <a:bodyPr/>
        <a:lstStyle/>
        <a:p>
          <a:endParaRPr lang="uk-UA"/>
        </a:p>
      </dgm:t>
    </dgm:pt>
    <dgm:pt modelId="{8763DCDA-D2FC-4855-BCF2-30A103188E3F}" type="pres">
      <dgm:prSet presAssocID="{6DB02AFA-8A20-47E6-8680-1AA652530A4E}" presName="connTx" presStyleLbl="parChTrans1D3" presStyleIdx="0" presStyleCnt="2"/>
      <dgm:spPr/>
      <dgm:t>
        <a:bodyPr/>
        <a:lstStyle/>
        <a:p>
          <a:endParaRPr lang="uk-UA"/>
        </a:p>
      </dgm:t>
    </dgm:pt>
    <dgm:pt modelId="{39C4B450-E63D-4CF2-989F-F2BB939F3843}" type="pres">
      <dgm:prSet presAssocID="{C0CB80E8-0910-439D-9A0C-0175C784E4BC}" presName="root2" presStyleCnt="0"/>
      <dgm:spPr/>
    </dgm:pt>
    <dgm:pt modelId="{AE38CE48-A151-4619-BC9A-C3B6DB68DB81}" type="pres">
      <dgm:prSet presAssocID="{C0CB80E8-0910-439D-9A0C-0175C784E4BC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583A1E9-E91C-41AE-82EF-02900E023F79}" type="pres">
      <dgm:prSet presAssocID="{C0CB80E8-0910-439D-9A0C-0175C784E4BC}" presName="level3hierChild" presStyleCnt="0"/>
      <dgm:spPr/>
    </dgm:pt>
    <dgm:pt modelId="{088E98CB-7846-4EB6-A193-30F28FC727F8}" type="pres">
      <dgm:prSet presAssocID="{77A162CC-7560-4350-9B2D-EE53983F8932}" presName="conn2-1" presStyleLbl="parChTrans1D2" presStyleIdx="1" presStyleCnt="2"/>
      <dgm:spPr/>
      <dgm:t>
        <a:bodyPr/>
        <a:lstStyle/>
        <a:p>
          <a:endParaRPr lang="uk-UA"/>
        </a:p>
      </dgm:t>
    </dgm:pt>
    <dgm:pt modelId="{170597DE-A6E2-49F8-A9EB-6C22DDD54910}" type="pres">
      <dgm:prSet presAssocID="{77A162CC-7560-4350-9B2D-EE53983F8932}" presName="connTx" presStyleLbl="parChTrans1D2" presStyleIdx="1" presStyleCnt="2"/>
      <dgm:spPr/>
      <dgm:t>
        <a:bodyPr/>
        <a:lstStyle/>
        <a:p>
          <a:endParaRPr lang="uk-UA"/>
        </a:p>
      </dgm:t>
    </dgm:pt>
    <dgm:pt modelId="{6085EB0C-D329-4239-BBAA-B12E75A5F29E}" type="pres">
      <dgm:prSet presAssocID="{D3181AFB-6E8C-4EF6-9D15-979EB44B97D9}" presName="root2" presStyleCnt="0"/>
      <dgm:spPr/>
    </dgm:pt>
    <dgm:pt modelId="{A96A349C-3C2D-4533-92EA-BB675BF4F311}" type="pres">
      <dgm:prSet presAssocID="{D3181AFB-6E8C-4EF6-9D15-979EB44B97D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12E1B52-9305-4F79-8F61-B7AFC73EE4FA}" type="pres">
      <dgm:prSet presAssocID="{D3181AFB-6E8C-4EF6-9D15-979EB44B97D9}" presName="level3hierChild" presStyleCnt="0"/>
      <dgm:spPr/>
    </dgm:pt>
    <dgm:pt modelId="{7890C9E4-A1BD-470B-819A-10C6F5C269F3}" type="pres">
      <dgm:prSet presAssocID="{4296426E-9124-426E-8273-5A542C761ED9}" presName="conn2-1" presStyleLbl="parChTrans1D3" presStyleIdx="1" presStyleCnt="2"/>
      <dgm:spPr/>
      <dgm:t>
        <a:bodyPr/>
        <a:lstStyle/>
        <a:p>
          <a:endParaRPr lang="uk-UA"/>
        </a:p>
      </dgm:t>
    </dgm:pt>
    <dgm:pt modelId="{F3032D37-C461-47E7-9F65-B9C5F6267F53}" type="pres">
      <dgm:prSet presAssocID="{4296426E-9124-426E-8273-5A542C761ED9}" presName="connTx" presStyleLbl="parChTrans1D3" presStyleIdx="1" presStyleCnt="2"/>
      <dgm:spPr/>
      <dgm:t>
        <a:bodyPr/>
        <a:lstStyle/>
        <a:p>
          <a:endParaRPr lang="uk-UA"/>
        </a:p>
      </dgm:t>
    </dgm:pt>
    <dgm:pt modelId="{64C89EA9-A945-4796-BF76-177373B06DED}" type="pres">
      <dgm:prSet presAssocID="{32653EDC-5883-4E3B-A4F8-A33B24F16FCC}" presName="root2" presStyleCnt="0"/>
      <dgm:spPr/>
    </dgm:pt>
    <dgm:pt modelId="{2A3B651C-A3C5-485F-8CE5-84E95CA53987}" type="pres">
      <dgm:prSet presAssocID="{32653EDC-5883-4E3B-A4F8-A33B24F16FCC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022D201-3C58-4DF1-8E98-2A318119F40F}" type="pres">
      <dgm:prSet presAssocID="{32653EDC-5883-4E3B-A4F8-A33B24F16FCC}" presName="level3hierChild" presStyleCnt="0"/>
      <dgm:spPr/>
    </dgm:pt>
  </dgm:ptLst>
  <dgm:cxnLst>
    <dgm:cxn modelId="{5E90D253-F4B7-45A1-BF8D-95355E6D1AC5}" type="presOf" srcId="{B6DCE075-7912-41D6-A3E3-9139D4B19D36}" destId="{96DBAE16-857D-4A30-8C05-030CEBB38533}" srcOrd="0" destOrd="0" presId="urn:microsoft.com/office/officeart/2008/layout/HorizontalMultiLevelHierarchy"/>
    <dgm:cxn modelId="{711AB9BA-7945-4F0A-9B25-EB59331B70E4}" srcId="{D08E348F-35E2-4FA0-86F4-38C316FB51D0}" destId="{D3181AFB-6E8C-4EF6-9D15-979EB44B97D9}" srcOrd="1" destOrd="0" parTransId="{77A162CC-7560-4350-9B2D-EE53983F8932}" sibTransId="{38306323-9DE2-4A80-BACE-DEFD5BADDE4B}"/>
    <dgm:cxn modelId="{26DD02CE-1FBE-4A6B-826E-D0A5FB098A36}" srcId="{D3181AFB-6E8C-4EF6-9D15-979EB44B97D9}" destId="{32653EDC-5883-4E3B-A4F8-A33B24F16FCC}" srcOrd="0" destOrd="0" parTransId="{4296426E-9124-426E-8273-5A542C761ED9}" sibTransId="{4C934681-656E-46E3-9753-46BA29311261}"/>
    <dgm:cxn modelId="{D247205D-5A0D-43A4-AA65-CE3ED75BC025}" type="presOf" srcId="{6DB02AFA-8A20-47E6-8680-1AA652530A4E}" destId="{14801C88-8F22-46A1-AD8F-6B7920021616}" srcOrd="0" destOrd="0" presId="urn:microsoft.com/office/officeart/2008/layout/HorizontalMultiLevelHierarchy"/>
    <dgm:cxn modelId="{43430F33-66DB-467D-BE61-A4B12C0F89AB}" type="presOf" srcId="{4296426E-9124-426E-8273-5A542C761ED9}" destId="{7890C9E4-A1BD-470B-819A-10C6F5C269F3}" srcOrd="0" destOrd="0" presId="urn:microsoft.com/office/officeart/2008/layout/HorizontalMultiLevelHierarchy"/>
    <dgm:cxn modelId="{1D24B1C3-3512-4402-B7D1-7120D6656851}" type="presOf" srcId="{2EA44C4E-CB81-45F7-A9E9-4CDE9C91EEE3}" destId="{DBE8C77A-3A5E-48A1-A2B1-3C76228F27DB}" srcOrd="0" destOrd="0" presId="urn:microsoft.com/office/officeart/2008/layout/HorizontalMultiLevelHierarchy"/>
    <dgm:cxn modelId="{D30B8B59-3E72-43D7-B6B6-70BB7D2A8F77}" srcId="{D08E348F-35E2-4FA0-86F4-38C316FB51D0}" destId="{09274AE8-7DDE-4117-B9EF-C608662C61CB}" srcOrd="0" destOrd="0" parTransId="{B6DCE075-7912-41D6-A3E3-9139D4B19D36}" sibTransId="{75F43164-28FE-437B-99AD-32E597BD3872}"/>
    <dgm:cxn modelId="{D92B2E27-91AD-4DF9-8F94-4B148AA274A7}" type="presOf" srcId="{77A162CC-7560-4350-9B2D-EE53983F8932}" destId="{170597DE-A6E2-49F8-A9EB-6C22DDD54910}" srcOrd="1" destOrd="0" presId="urn:microsoft.com/office/officeart/2008/layout/HorizontalMultiLevelHierarchy"/>
    <dgm:cxn modelId="{17B4D3CE-A773-4526-AF82-35454CAD1B26}" type="presOf" srcId="{B6DCE075-7912-41D6-A3E3-9139D4B19D36}" destId="{8C06CA3A-C169-490F-B66B-C1B862DE4B1C}" srcOrd="1" destOrd="0" presId="urn:microsoft.com/office/officeart/2008/layout/HorizontalMultiLevelHierarchy"/>
    <dgm:cxn modelId="{AEEB8107-A788-46B7-B3EE-25AC5FC74928}" type="presOf" srcId="{D08E348F-35E2-4FA0-86F4-38C316FB51D0}" destId="{BEEB0A36-DAA2-44C1-9DD9-A028304B3F13}" srcOrd="0" destOrd="0" presId="urn:microsoft.com/office/officeart/2008/layout/HorizontalMultiLevelHierarchy"/>
    <dgm:cxn modelId="{D20D668D-D458-4B30-8D21-80006695A1B4}" type="presOf" srcId="{09274AE8-7DDE-4117-B9EF-C608662C61CB}" destId="{C6D2F036-BE78-47CC-85FD-529996D1AEB0}" srcOrd="0" destOrd="0" presId="urn:microsoft.com/office/officeart/2008/layout/HorizontalMultiLevelHierarchy"/>
    <dgm:cxn modelId="{FF095A6A-7568-4EF1-86F6-EECCFD5828D7}" type="presOf" srcId="{C0CB80E8-0910-439D-9A0C-0175C784E4BC}" destId="{AE38CE48-A151-4619-BC9A-C3B6DB68DB81}" srcOrd="0" destOrd="0" presId="urn:microsoft.com/office/officeart/2008/layout/HorizontalMultiLevelHierarchy"/>
    <dgm:cxn modelId="{A1C1872E-F6ED-4BE9-AA96-B34B74CB587C}" type="presOf" srcId="{32653EDC-5883-4E3B-A4F8-A33B24F16FCC}" destId="{2A3B651C-A3C5-485F-8CE5-84E95CA53987}" srcOrd="0" destOrd="0" presId="urn:microsoft.com/office/officeart/2008/layout/HorizontalMultiLevelHierarchy"/>
    <dgm:cxn modelId="{A412F787-DBD9-4357-9F43-DE9417D608B9}" type="presOf" srcId="{6DB02AFA-8A20-47E6-8680-1AA652530A4E}" destId="{8763DCDA-D2FC-4855-BCF2-30A103188E3F}" srcOrd="1" destOrd="0" presId="urn:microsoft.com/office/officeart/2008/layout/HorizontalMultiLevelHierarchy"/>
    <dgm:cxn modelId="{8F69C5D0-70D9-476B-9167-9C11CB86DB14}" srcId="{2EA44C4E-CB81-45F7-A9E9-4CDE9C91EEE3}" destId="{D08E348F-35E2-4FA0-86F4-38C316FB51D0}" srcOrd="0" destOrd="0" parTransId="{94931E10-11AD-492D-AAAA-DC4957031CAC}" sibTransId="{EA273B12-5824-4CB4-8C2D-0417A9C705D7}"/>
    <dgm:cxn modelId="{E4072E4F-78E4-415F-9132-57C419465526}" type="presOf" srcId="{4296426E-9124-426E-8273-5A542C761ED9}" destId="{F3032D37-C461-47E7-9F65-B9C5F6267F53}" srcOrd="1" destOrd="0" presId="urn:microsoft.com/office/officeart/2008/layout/HorizontalMultiLevelHierarchy"/>
    <dgm:cxn modelId="{2FE969FD-E649-4019-9939-7B1CD443EC64}" type="presOf" srcId="{77A162CC-7560-4350-9B2D-EE53983F8932}" destId="{088E98CB-7846-4EB6-A193-30F28FC727F8}" srcOrd="0" destOrd="0" presId="urn:microsoft.com/office/officeart/2008/layout/HorizontalMultiLevelHierarchy"/>
    <dgm:cxn modelId="{09AD497E-A8E1-4EA0-9F84-15BD2A3B4CD1}" srcId="{09274AE8-7DDE-4117-B9EF-C608662C61CB}" destId="{C0CB80E8-0910-439D-9A0C-0175C784E4BC}" srcOrd="0" destOrd="0" parTransId="{6DB02AFA-8A20-47E6-8680-1AA652530A4E}" sibTransId="{DCEE8868-2A77-4B13-BA7C-7E3B1E02F094}"/>
    <dgm:cxn modelId="{46A74216-88E7-45CC-B365-24668F42CB9F}" type="presOf" srcId="{D3181AFB-6E8C-4EF6-9D15-979EB44B97D9}" destId="{A96A349C-3C2D-4533-92EA-BB675BF4F311}" srcOrd="0" destOrd="0" presId="urn:microsoft.com/office/officeart/2008/layout/HorizontalMultiLevelHierarchy"/>
    <dgm:cxn modelId="{1C6F58A6-C120-482C-94BB-B3AA8D07D732}" type="presParOf" srcId="{DBE8C77A-3A5E-48A1-A2B1-3C76228F27DB}" destId="{0DC5E364-0147-40D0-B810-5598C1CC9A4D}" srcOrd="0" destOrd="0" presId="urn:microsoft.com/office/officeart/2008/layout/HorizontalMultiLevelHierarchy"/>
    <dgm:cxn modelId="{56D9E516-57FF-4015-B595-15AA1C7AFC48}" type="presParOf" srcId="{0DC5E364-0147-40D0-B810-5598C1CC9A4D}" destId="{BEEB0A36-DAA2-44C1-9DD9-A028304B3F13}" srcOrd="0" destOrd="0" presId="urn:microsoft.com/office/officeart/2008/layout/HorizontalMultiLevelHierarchy"/>
    <dgm:cxn modelId="{2C573C9A-2591-4007-9DFA-98DDCA22B4D4}" type="presParOf" srcId="{0DC5E364-0147-40D0-B810-5598C1CC9A4D}" destId="{61C557AB-3DF5-4819-BFE1-4965E0C2AEA3}" srcOrd="1" destOrd="0" presId="urn:microsoft.com/office/officeart/2008/layout/HorizontalMultiLevelHierarchy"/>
    <dgm:cxn modelId="{CE526550-47CD-4111-BFC6-D4C1CB5D1B47}" type="presParOf" srcId="{61C557AB-3DF5-4819-BFE1-4965E0C2AEA3}" destId="{96DBAE16-857D-4A30-8C05-030CEBB38533}" srcOrd="0" destOrd="0" presId="urn:microsoft.com/office/officeart/2008/layout/HorizontalMultiLevelHierarchy"/>
    <dgm:cxn modelId="{5D91BB35-8132-465C-8658-DA99598E826C}" type="presParOf" srcId="{96DBAE16-857D-4A30-8C05-030CEBB38533}" destId="{8C06CA3A-C169-490F-B66B-C1B862DE4B1C}" srcOrd="0" destOrd="0" presId="urn:microsoft.com/office/officeart/2008/layout/HorizontalMultiLevelHierarchy"/>
    <dgm:cxn modelId="{04F73CB7-D9E6-4148-A8C5-82BEF05B6155}" type="presParOf" srcId="{61C557AB-3DF5-4819-BFE1-4965E0C2AEA3}" destId="{D8944BD5-1C03-4386-8FEF-A8662E6A6AE8}" srcOrd="1" destOrd="0" presId="urn:microsoft.com/office/officeart/2008/layout/HorizontalMultiLevelHierarchy"/>
    <dgm:cxn modelId="{0C6964A0-6711-4A7F-BEC6-C6FE57BC8100}" type="presParOf" srcId="{D8944BD5-1C03-4386-8FEF-A8662E6A6AE8}" destId="{C6D2F036-BE78-47CC-85FD-529996D1AEB0}" srcOrd="0" destOrd="0" presId="urn:microsoft.com/office/officeart/2008/layout/HorizontalMultiLevelHierarchy"/>
    <dgm:cxn modelId="{EEE56174-B3D8-445F-8BDA-8264E299B2B8}" type="presParOf" srcId="{D8944BD5-1C03-4386-8FEF-A8662E6A6AE8}" destId="{C4BCD429-94FD-43CE-9D2D-B7BBD4BDE74E}" srcOrd="1" destOrd="0" presId="urn:microsoft.com/office/officeart/2008/layout/HorizontalMultiLevelHierarchy"/>
    <dgm:cxn modelId="{A2E2A5E0-FA4C-4139-AB89-CC722037E978}" type="presParOf" srcId="{C4BCD429-94FD-43CE-9D2D-B7BBD4BDE74E}" destId="{14801C88-8F22-46A1-AD8F-6B7920021616}" srcOrd="0" destOrd="0" presId="urn:microsoft.com/office/officeart/2008/layout/HorizontalMultiLevelHierarchy"/>
    <dgm:cxn modelId="{596DE962-A081-412E-A62C-7D7DF7383A37}" type="presParOf" srcId="{14801C88-8F22-46A1-AD8F-6B7920021616}" destId="{8763DCDA-D2FC-4855-BCF2-30A103188E3F}" srcOrd="0" destOrd="0" presId="urn:microsoft.com/office/officeart/2008/layout/HorizontalMultiLevelHierarchy"/>
    <dgm:cxn modelId="{5578F790-DAF0-4A13-B78E-4AF27526D4D4}" type="presParOf" srcId="{C4BCD429-94FD-43CE-9D2D-B7BBD4BDE74E}" destId="{39C4B450-E63D-4CF2-989F-F2BB939F3843}" srcOrd="1" destOrd="0" presId="urn:microsoft.com/office/officeart/2008/layout/HorizontalMultiLevelHierarchy"/>
    <dgm:cxn modelId="{A4E52105-8E92-417D-8E43-37E53660E159}" type="presParOf" srcId="{39C4B450-E63D-4CF2-989F-F2BB939F3843}" destId="{AE38CE48-A151-4619-BC9A-C3B6DB68DB81}" srcOrd="0" destOrd="0" presId="urn:microsoft.com/office/officeart/2008/layout/HorizontalMultiLevelHierarchy"/>
    <dgm:cxn modelId="{CEB06806-1041-47A2-BD72-156A077EE71B}" type="presParOf" srcId="{39C4B450-E63D-4CF2-989F-F2BB939F3843}" destId="{3583A1E9-E91C-41AE-82EF-02900E023F79}" srcOrd="1" destOrd="0" presId="urn:microsoft.com/office/officeart/2008/layout/HorizontalMultiLevelHierarchy"/>
    <dgm:cxn modelId="{34A9B228-9751-4D40-882B-A150024183E6}" type="presParOf" srcId="{61C557AB-3DF5-4819-BFE1-4965E0C2AEA3}" destId="{088E98CB-7846-4EB6-A193-30F28FC727F8}" srcOrd="2" destOrd="0" presId="urn:microsoft.com/office/officeart/2008/layout/HorizontalMultiLevelHierarchy"/>
    <dgm:cxn modelId="{6DA83EB4-5254-46BC-B314-E92E82D8DCD7}" type="presParOf" srcId="{088E98CB-7846-4EB6-A193-30F28FC727F8}" destId="{170597DE-A6E2-49F8-A9EB-6C22DDD54910}" srcOrd="0" destOrd="0" presId="urn:microsoft.com/office/officeart/2008/layout/HorizontalMultiLevelHierarchy"/>
    <dgm:cxn modelId="{69921E80-71D3-48BA-9E48-E0D2A5CB3730}" type="presParOf" srcId="{61C557AB-3DF5-4819-BFE1-4965E0C2AEA3}" destId="{6085EB0C-D329-4239-BBAA-B12E75A5F29E}" srcOrd="3" destOrd="0" presId="urn:microsoft.com/office/officeart/2008/layout/HorizontalMultiLevelHierarchy"/>
    <dgm:cxn modelId="{74F464F8-A1B3-43AF-8A3F-C0E635F07D1D}" type="presParOf" srcId="{6085EB0C-D329-4239-BBAA-B12E75A5F29E}" destId="{A96A349C-3C2D-4533-92EA-BB675BF4F311}" srcOrd="0" destOrd="0" presId="urn:microsoft.com/office/officeart/2008/layout/HorizontalMultiLevelHierarchy"/>
    <dgm:cxn modelId="{F48C6EE0-9AD5-47C8-ADC2-DB886ED2570A}" type="presParOf" srcId="{6085EB0C-D329-4239-BBAA-B12E75A5F29E}" destId="{012E1B52-9305-4F79-8F61-B7AFC73EE4FA}" srcOrd="1" destOrd="0" presId="urn:microsoft.com/office/officeart/2008/layout/HorizontalMultiLevelHierarchy"/>
    <dgm:cxn modelId="{9F90BB73-B4AF-4E25-909A-F31DD8EEE12B}" type="presParOf" srcId="{012E1B52-9305-4F79-8F61-B7AFC73EE4FA}" destId="{7890C9E4-A1BD-470B-819A-10C6F5C269F3}" srcOrd="0" destOrd="0" presId="urn:microsoft.com/office/officeart/2008/layout/HorizontalMultiLevelHierarchy"/>
    <dgm:cxn modelId="{DBD1E63B-769D-4379-8F15-14A57DCC7897}" type="presParOf" srcId="{7890C9E4-A1BD-470B-819A-10C6F5C269F3}" destId="{F3032D37-C461-47E7-9F65-B9C5F6267F53}" srcOrd="0" destOrd="0" presId="urn:microsoft.com/office/officeart/2008/layout/HorizontalMultiLevelHierarchy"/>
    <dgm:cxn modelId="{BF6A136D-5D21-49F9-BD44-B3221B2993B7}" type="presParOf" srcId="{012E1B52-9305-4F79-8F61-B7AFC73EE4FA}" destId="{64C89EA9-A945-4796-BF76-177373B06DED}" srcOrd="1" destOrd="0" presId="urn:microsoft.com/office/officeart/2008/layout/HorizontalMultiLevelHierarchy"/>
    <dgm:cxn modelId="{0DFA3B7C-D21A-4F23-AA44-8514F452B988}" type="presParOf" srcId="{64C89EA9-A945-4796-BF76-177373B06DED}" destId="{2A3B651C-A3C5-485F-8CE5-84E95CA53987}" srcOrd="0" destOrd="0" presId="urn:microsoft.com/office/officeart/2008/layout/HorizontalMultiLevelHierarchy"/>
    <dgm:cxn modelId="{D965345F-2B0C-436F-BF7A-F9E8B0008E2A}" type="presParOf" srcId="{64C89EA9-A945-4796-BF76-177373B06DED}" destId="{4022D201-3C58-4DF1-8E98-2A318119F40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0C9E4-A1BD-470B-819A-10C6F5C269F3}">
      <dsp:nvSpPr>
        <dsp:cNvPr id="0" name=""/>
        <dsp:cNvSpPr/>
      </dsp:nvSpPr>
      <dsp:spPr>
        <a:xfrm>
          <a:off x="4526783" y="2939462"/>
          <a:ext cx="6013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1330" y="45720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4812414" y="2970149"/>
        <a:ext cx="30066" cy="30066"/>
      </dsp:txXfrm>
    </dsp:sp>
    <dsp:sp modelId="{088E98CB-7846-4EB6-A193-30F28FC727F8}">
      <dsp:nvSpPr>
        <dsp:cNvPr id="0" name=""/>
        <dsp:cNvSpPr/>
      </dsp:nvSpPr>
      <dsp:spPr>
        <a:xfrm>
          <a:off x="918801" y="2412268"/>
          <a:ext cx="601330" cy="572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0665" y="0"/>
              </a:lnTo>
              <a:lnTo>
                <a:pt x="300665" y="572913"/>
              </a:lnTo>
              <a:lnTo>
                <a:pt x="601330" y="572913"/>
              </a:lnTo>
            </a:path>
          </a:pathLst>
        </a:custGeom>
        <a:noFill/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1198702" y="2677961"/>
        <a:ext cx="41527" cy="41527"/>
      </dsp:txXfrm>
    </dsp:sp>
    <dsp:sp modelId="{14801C88-8F22-46A1-AD8F-6B7920021616}">
      <dsp:nvSpPr>
        <dsp:cNvPr id="0" name=""/>
        <dsp:cNvSpPr/>
      </dsp:nvSpPr>
      <dsp:spPr>
        <a:xfrm>
          <a:off x="4526783" y="1793634"/>
          <a:ext cx="6013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1330" y="45720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4812414" y="1824321"/>
        <a:ext cx="30066" cy="30066"/>
      </dsp:txXfrm>
    </dsp:sp>
    <dsp:sp modelId="{96DBAE16-857D-4A30-8C05-030CEBB38533}">
      <dsp:nvSpPr>
        <dsp:cNvPr id="0" name=""/>
        <dsp:cNvSpPr/>
      </dsp:nvSpPr>
      <dsp:spPr>
        <a:xfrm>
          <a:off x="918801" y="1839354"/>
          <a:ext cx="601330" cy="572913"/>
        </a:xfrm>
        <a:custGeom>
          <a:avLst/>
          <a:gdLst/>
          <a:ahLst/>
          <a:cxnLst/>
          <a:rect l="0" t="0" r="0" b="0"/>
          <a:pathLst>
            <a:path>
              <a:moveTo>
                <a:pt x="0" y="572913"/>
              </a:moveTo>
              <a:lnTo>
                <a:pt x="300665" y="572913"/>
              </a:lnTo>
              <a:lnTo>
                <a:pt x="300665" y="0"/>
              </a:lnTo>
              <a:lnTo>
                <a:pt x="601330" y="0"/>
              </a:lnTo>
            </a:path>
          </a:pathLst>
        </a:custGeom>
        <a:noFill/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1198702" y="2105047"/>
        <a:ext cx="41527" cy="41527"/>
      </dsp:txXfrm>
    </dsp:sp>
    <dsp:sp modelId="{BEEB0A36-DAA2-44C1-9DD9-A028304B3F13}">
      <dsp:nvSpPr>
        <dsp:cNvPr id="0" name=""/>
        <dsp:cNvSpPr/>
      </dsp:nvSpPr>
      <dsp:spPr>
        <a:xfrm rot="16200000">
          <a:off x="-1951798" y="1953937"/>
          <a:ext cx="4824537" cy="9166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/>
            <a:t>Паразитичні безхребетні організми</a:t>
          </a:r>
        </a:p>
      </dsp:txBody>
      <dsp:txXfrm>
        <a:off x="-1951798" y="1953937"/>
        <a:ext cx="4824537" cy="916662"/>
      </dsp:txXfrm>
    </dsp:sp>
    <dsp:sp modelId="{C6D2F036-BE78-47CC-85FD-529996D1AEB0}">
      <dsp:nvSpPr>
        <dsp:cNvPr id="0" name=""/>
        <dsp:cNvSpPr/>
      </dsp:nvSpPr>
      <dsp:spPr>
        <a:xfrm>
          <a:off x="1520131" y="1381023"/>
          <a:ext cx="3006651" cy="9166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/>
            <a:t>зовнішні паразити (ектопаразити)</a:t>
          </a:r>
        </a:p>
      </dsp:txBody>
      <dsp:txXfrm>
        <a:off x="1520131" y="1381023"/>
        <a:ext cx="3006651" cy="916662"/>
      </dsp:txXfrm>
    </dsp:sp>
    <dsp:sp modelId="{AE38CE48-A151-4619-BC9A-C3B6DB68DB81}">
      <dsp:nvSpPr>
        <dsp:cNvPr id="0" name=""/>
        <dsp:cNvSpPr/>
      </dsp:nvSpPr>
      <dsp:spPr>
        <a:xfrm>
          <a:off x="5128113" y="1381023"/>
          <a:ext cx="3006651" cy="9166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/>
            <a:t>Наприклад: -?</a:t>
          </a:r>
        </a:p>
      </dsp:txBody>
      <dsp:txXfrm>
        <a:off x="5128113" y="1381023"/>
        <a:ext cx="3006651" cy="916662"/>
      </dsp:txXfrm>
    </dsp:sp>
    <dsp:sp modelId="{A96A349C-3C2D-4533-92EA-BB675BF4F311}">
      <dsp:nvSpPr>
        <dsp:cNvPr id="0" name=""/>
        <dsp:cNvSpPr/>
      </dsp:nvSpPr>
      <dsp:spPr>
        <a:xfrm>
          <a:off x="1520131" y="2526851"/>
          <a:ext cx="3006651" cy="9166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/>
            <a:t>внутрішні паразити (ендопаразити)</a:t>
          </a:r>
        </a:p>
      </dsp:txBody>
      <dsp:txXfrm>
        <a:off x="1520131" y="2526851"/>
        <a:ext cx="3006651" cy="916662"/>
      </dsp:txXfrm>
    </dsp:sp>
    <dsp:sp modelId="{2A3B651C-A3C5-485F-8CE5-84E95CA53987}">
      <dsp:nvSpPr>
        <dsp:cNvPr id="0" name=""/>
        <dsp:cNvSpPr/>
      </dsp:nvSpPr>
      <dsp:spPr>
        <a:xfrm>
          <a:off x="5128113" y="2526851"/>
          <a:ext cx="3006651" cy="9166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/>
            <a:t>Наприклад: - ?</a:t>
          </a:r>
        </a:p>
      </dsp:txBody>
      <dsp:txXfrm>
        <a:off x="5128113" y="2526851"/>
        <a:ext cx="3006651" cy="916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20.11.2016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20.11.2016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20.11.2016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20.11.2016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20.11.2016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20.11.2016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20.11.2016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20.11.2016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20.11.2016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20.11.2016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20.11.2016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90A66AE-81F5-474A-B74B-EE41E9320F19}" type="datetimeFigureOut">
              <a:rPr lang="uk-UA" smtClean="0"/>
              <a:t>20.11.2016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/>
              <a:t>Паразитичні безхребетні тварини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635696" y="491676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uk-UA" sz="2000" dirty="0" smtClean="0"/>
              <a:t>Вчителька біології </a:t>
            </a:r>
          </a:p>
          <a:p>
            <a:pPr algn="r"/>
            <a:r>
              <a:rPr lang="uk-UA" sz="2000" dirty="0" smtClean="0"/>
              <a:t>Павлюк Т. С.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0701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/>
              </a:rPr>
              <a:t>Бичачий </a:t>
            </a:r>
            <a:r>
              <a:rPr lang="uk-UA" dirty="0">
                <a:effectLst/>
              </a:rPr>
              <a:t>та свинячий </a:t>
            </a:r>
            <a:r>
              <a:rPr lang="uk-UA" dirty="0" smtClean="0">
                <a:effectLst/>
              </a:rPr>
              <a:t>ціп’яки </a:t>
            </a:r>
            <a:endParaRPr lang="uk-UA" dirty="0"/>
          </a:p>
        </p:txBody>
      </p:sp>
      <p:pic>
        <p:nvPicPr>
          <p:cNvPr id="2050" name="Picture 2" descr="D:\Павлюк\біологія\біологія_фото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6793"/>
            <a:ext cx="4636605" cy="315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авлюк\біологія\біологія_фото\21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8380"/>
            <a:ext cx="4392488" cy="302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23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effectLst/>
              </a:rPr>
              <a:t>Стьожак</a:t>
            </a:r>
            <a:r>
              <a:rPr lang="uk-UA" dirty="0" smtClean="0">
                <a:effectLst/>
              </a:rPr>
              <a:t> </a:t>
            </a:r>
            <a:r>
              <a:rPr lang="uk-UA" dirty="0">
                <a:effectLst/>
              </a:rPr>
              <a:t>широкий, ехінокок</a:t>
            </a:r>
            <a:endParaRPr lang="uk-UA" dirty="0"/>
          </a:p>
        </p:txBody>
      </p:sp>
      <p:pic>
        <p:nvPicPr>
          <p:cNvPr id="1026" name="Picture 2" descr="D:\Павлюк\біологія\біологія_фото\2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62597"/>
            <a:ext cx="4929347" cy="349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авлюк\біологія\біологія_фото\21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4" y="1412291"/>
            <a:ext cx="4079354" cy="360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62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07504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Запам’ятайте!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980728"/>
            <a:ext cx="7560840" cy="2736304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755576" y="3861048"/>
            <a:ext cx="7488832" cy="122413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827584" y="5123656"/>
            <a:ext cx="7416823" cy="147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9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9248"/>
            <a:ext cx="8229600" cy="1411560"/>
          </a:xfrm>
        </p:spPr>
        <p:txBody>
          <a:bodyPr/>
          <a:lstStyle/>
          <a:p>
            <a:r>
              <a:rPr lang="uk-UA" dirty="0">
                <a:effectLst/>
              </a:rPr>
              <a:t>Паразитичні круглі </a:t>
            </a:r>
            <a:r>
              <a:rPr lang="uk-UA" dirty="0" smtClean="0">
                <a:effectLst/>
              </a:rPr>
              <a:t>черви (нематоди)</a:t>
            </a:r>
            <a:endParaRPr lang="uk-UA" dirty="0"/>
          </a:p>
        </p:txBody>
      </p:sp>
      <p:pic>
        <p:nvPicPr>
          <p:cNvPr id="4098" name="Picture 2" descr="D:\Павлюк\біологія\біологія_фото\24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32" y="2703959"/>
            <a:ext cx="8061032" cy="23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76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024"/>
            <a:ext cx="8229600" cy="1340768"/>
          </a:xfrm>
        </p:spPr>
        <p:txBody>
          <a:bodyPr/>
          <a:lstStyle/>
          <a:p>
            <a:r>
              <a:rPr lang="uk-UA" sz="4400" dirty="0"/>
              <a:t>Цикл розвитку аскариди </a:t>
            </a:r>
            <a:r>
              <a:rPr lang="uk-UA" sz="4400" dirty="0" smtClean="0"/>
              <a:t>людської</a:t>
            </a:r>
            <a:endParaRPr lang="uk-UA" sz="4400" dirty="0"/>
          </a:p>
        </p:txBody>
      </p:sp>
      <p:pic>
        <p:nvPicPr>
          <p:cNvPr id="5122" name="Picture 2" descr="D:\Павлюк\біологія\біологія_фото\21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65885"/>
            <a:ext cx="8157972" cy="432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08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07504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Запам’ятайте!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1052736"/>
            <a:ext cx="7488832" cy="1512168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755576" y="2636912"/>
            <a:ext cx="7560840" cy="172819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755575" y="4365104"/>
            <a:ext cx="7632848" cy="229607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2046362"/>
            <a:ext cx="1524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63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116632"/>
            <a:ext cx="9036496" cy="691480"/>
          </a:xfrm>
        </p:spPr>
        <p:txBody>
          <a:bodyPr/>
          <a:lstStyle/>
          <a:p>
            <a:r>
              <a:rPr lang="uk-UA" dirty="0">
                <a:effectLst/>
              </a:rPr>
              <a:t>Паразитичні членистоногі 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467544" y="5373216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FF0000"/>
                </a:solidFill>
              </a:rPr>
              <a:t>Завдання</a:t>
            </a:r>
            <a:r>
              <a:rPr lang="uk-UA" sz="2400" b="1" dirty="0"/>
              <a:t>:</a:t>
            </a:r>
            <a:r>
              <a:rPr lang="uk-UA" sz="2400" dirty="0"/>
              <a:t> розглянути малюнок, назвати зображену тварину та вказати до якого класу членистоногих вона належить.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500902" y="980728"/>
            <a:ext cx="3134994" cy="238592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4788024" y="980727"/>
            <a:ext cx="3081511" cy="238592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467544" y="3438661"/>
            <a:ext cx="3189094" cy="2006563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4788024" y="3429000"/>
            <a:ext cx="3081511" cy="19442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980728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b="1" dirty="0" smtClean="0"/>
              <a:t>1</a:t>
            </a:r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60032" y="1024461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b="1" dirty="0" smtClean="0"/>
              <a:t>2</a:t>
            </a:r>
            <a:endParaRPr lang="uk-UA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3429000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b="1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0032" y="3501008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6320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35496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rgbClr val="FF0000"/>
                </a:solidFill>
              </a:rPr>
              <a:t>Запам’ятайте!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5" y="1303611"/>
            <a:ext cx="8064895" cy="2917477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755576" y="4203377"/>
            <a:ext cx="7560839" cy="2393975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8928"/>
            <a:ext cx="3024335" cy="210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5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07504"/>
          </a:xfrm>
        </p:spPr>
        <p:txBody>
          <a:bodyPr/>
          <a:lstStyle/>
          <a:p>
            <a:r>
              <a:rPr lang="uk-UA" dirty="0" smtClean="0"/>
              <a:t>Закріплення вивченого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755576" y="6167045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Завдання:</a:t>
            </a:r>
            <a:r>
              <a:rPr lang="uk-UA" dirty="0"/>
              <a:t> користуючись підручником та додатковими матеріалами заповніть таблицю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1565920" y="827420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Таблиця</a:t>
            </a:r>
            <a:r>
              <a:rPr lang="uk-UA" b="1" dirty="0"/>
              <a:t>: Безхребетні паразити людини </a:t>
            </a:r>
            <a:endParaRPr lang="uk-UA" dirty="0"/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446940"/>
              </p:ext>
            </p:extLst>
          </p:nvPr>
        </p:nvGraphicFramePr>
        <p:xfrm>
          <a:off x="179511" y="1196752"/>
          <a:ext cx="8784976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0826"/>
                <a:gridCol w="1442505"/>
                <a:gridCol w="1756667"/>
                <a:gridCol w="1757489"/>
                <a:gridCol w="1757489"/>
              </a:tblGrid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Паразит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Хворобу, яку спричиняє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Місце розвитку та життєдіяльності паразита (ендопаразити чи ектопаразити)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Особливості розвитку та шляхи зараження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Профілактика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Печінковий сисун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Котячий сисун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Бичачий ціп’як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Свинячий ціп’як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Стьожак широкий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Ехінокок 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Аскарида людська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Гострик 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Трихінела 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Коростяний свербун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Воша людська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Блоха людська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74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79512"/>
          </a:xfrm>
        </p:spPr>
        <p:txBody>
          <a:bodyPr/>
          <a:lstStyle/>
          <a:p>
            <a:r>
              <a:rPr lang="uk-UA" dirty="0" smtClean="0"/>
              <a:t>Підсумок 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539552" y="119675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Продовжити речення: 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sz="2400" dirty="0"/>
              <a:t>Сьогодні на уроці я дізнався….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sz="2400" dirty="0"/>
              <a:t>Сьогодні на уроці я навчилась….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00808"/>
            <a:ext cx="32004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9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35496"/>
          </a:xfrm>
        </p:spPr>
        <p:txBody>
          <a:bodyPr/>
          <a:lstStyle/>
          <a:p>
            <a:r>
              <a:rPr lang="uk-UA" sz="4000" dirty="0" smtClean="0"/>
              <a:t>Тестування за темою «Молюски»</a:t>
            </a:r>
            <a:endParaRPr lang="uk-UA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1060723"/>
            <a:ext cx="4840287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24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79512"/>
          </a:xfrm>
        </p:spPr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467544" y="5013176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u="sng" dirty="0">
                <a:solidFill>
                  <a:srgbClr val="FF0000"/>
                </a:solidFill>
              </a:rPr>
              <a:t>Домашнє завдання:</a:t>
            </a:r>
            <a:r>
              <a:rPr lang="uk-UA" b="1" dirty="0"/>
              <a:t> </a:t>
            </a:r>
            <a:r>
              <a:rPr lang="uk-UA" dirty="0"/>
              <a:t>опрацювати § ___ підручника, завдання стор. _________, завершити заповнення таблиці, </a:t>
            </a:r>
            <a:r>
              <a:rPr lang="uk-UA" u="sng" dirty="0"/>
              <a:t>творче завдання на вибір</a:t>
            </a:r>
            <a:r>
              <a:rPr lang="uk-UA" dirty="0"/>
              <a:t>: скласти пам’ятку «Гельмінтам – ні!» або «Ектопаразитам – ні!»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323528" y="1196752"/>
            <a:ext cx="87129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Зразок  пам’ятки « Гельмінтам – ні!»</a:t>
            </a:r>
            <a:endParaRPr lang="uk-UA" sz="2400" dirty="0">
              <a:solidFill>
                <a:srgbClr val="FF0000"/>
              </a:solidFill>
            </a:endParaRPr>
          </a:p>
          <a:p>
            <a:r>
              <a:rPr lang="uk-UA" sz="2400" dirty="0"/>
              <a:t>1.Мити  ягоди, овочі, фрукти, що використовуються в сирому вигляді і термічно їх обробляти.</a:t>
            </a:r>
          </a:p>
          <a:p>
            <a:r>
              <a:rPr lang="uk-UA" sz="2400" dirty="0"/>
              <a:t>2.Мити руки з милом після туалету і роботи на земельних ділянках.</a:t>
            </a:r>
          </a:p>
          <a:p>
            <a:r>
              <a:rPr lang="uk-UA" sz="2400" dirty="0"/>
              <a:t>3. Мити руки  з милом перед їдою.</a:t>
            </a:r>
          </a:p>
          <a:p>
            <a:r>
              <a:rPr lang="uk-UA" sz="2400" dirty="0"/>
              <a:t>4. Не вживати свинину, що не пройшла санітарно-ветеринарного контролю. </a:t>
            </a:r>
          </a:p>
          <a:p>
            <a:r>
              <a:rPr lang="uk-UA" sz="2400" dirty="0"/>
              <a:t>5. Не пити сирої води з відкритих водойм.</a:t>
            </a:r>
          </a:p>
        </p:txBody>
      </p:sp>
    </p:spTree>
    <p:extLst>
      <p:ext uri="{BB962C8B-B14F-4D97-AF65-F5344CB8AC3E}">
        <p14:creationId xmlns:p14="http://schemas.microsoft.com/office/powerpoint/2010/main" val="103372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23528"/>
          </a:xfrm>
        </p:spPr>
        <p:txBody>
          <a:bodyPr/>
          <a:lstStyle/>
          <a:p>
            <a:r>
              <a:rPr lang="uk-UA" b="1" dirty="0" smtClean="0"/>
              <a:t>Дякую за увагу!</a:t>
            </a:r>
            <a:endParaRPr lang="uk-UA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44824"/>
            <a:ext cx="3600400" cy="457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1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79512"/>
          </a:xfrm>
        </p:spPr>
        <p:txBody>
          <a:bodyPr/>
          <a:lstStyle/>
          <a:p>
            <a:r>
              <a:rPr lang="uk-UA" dirty="0" smtClean="0"/>
              <a:t>Актуалізація 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395536" y="1556792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/>
              <a:t>Питання: </a:t>
            </a:r>
            <a:endParaRPr lang="uk-UA" sz="3600" dirty="0"/>
          </a:p>
          <a:p>
            <a:pPr marL="742950" lvl="0" indent="-742950">
              <a:buFont typeface="+mj-lt"/>
              <a:buAutoNum type="arabicPeriod"/>
            </a:pPr>
            <a:r>
              <a:rPr lang="uk-UA" sz="3600" dirty="0"/>
              <a:t>Які є типи середовищ існування? </a:t>
            </a:r>
          </a:p>
          <a:p>
            <a:pPr marL="742950" lvl="0" indent="-742950">
              <a:buFont typeface="+mj-lt"/>
              <a:buAutoNum type="arabicPeriod"/>
            </a:pPr>
            <a:r>
              <a:rPr lang="uk-UA" sz="3600" dirty="0"/>
              <a:t>Для яких організмів може бути середовищем існування інший живий організм? 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dirty="0"/>
              <a:t>Яких організмів називають паразитами? Наведіть приклади тварин-паразитів. </a:t>
            </a:r>
          </a:p>
        </p:txBody>
      </p:sp>
    </p:spTree>
    <p:extLst>
      <p:ext uri="{BB962C8B-B14F-4D97-AF65-F5344CB8AC3E}">
        <p14:creationId xmlns:p14="http://schemas.microsoft.com/office/powerpoint/2010/main" val="418378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Робота з новими термінами</a:t>
            </a:r>
            <a:endParaRPr lang="uk-UA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00808"/>
            <a:ext cx="90031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46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ffectLst/>
              </a:rPr>
              <a:t>Групи безхребетних паразитів</a:t>
            </a:r>
            <a:endParaRPr lang="uk-UA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55113032"/>
              </p:ext>
            </p:extLst>
          </p:nvPr>
        </p:nvGraphicFramePr>
        <p:xfrm>
          <a:off x="539552" y="1412775"/>
          <a:ext cx="8136904" cy="4824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690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9442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4000" dirty="0">
                <a:effectLst/>
              </a:rPr>
              <a:t>Пристосування до паразитичного способу життя у безхребетних тварин</a:t>
            </a:r>
            <a:endParaRPr lang="uk-UA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2132856"/>
            <a:ext cx="864096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9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ffectLst/>
              </a:rPr>
              <a:t>Паразитичні кишковопорожнинні</a:t>
            </a:r>
            <a:endParaRPr lang="uk-UA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91779" y="2348880"/>
            <a:ext cx="4104457" cy="2664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5169" y="530120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Поліподій</a:t>
            </a:r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9144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ffectLst/>
              </a:rPr>
              <a:t>Паразитичні плоскі черви (гельмінти)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476155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2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/>
              </a:rPr>
              <a:t>Печінковий </a:t>
            </a:r>
            <a:r>
              <a:rPr lang="uk-UA" dirty="0">
                <a:effectLst/>
              </a:rPr>
              <a:t>та котячий сисуни</a:t>
            </a:r>
            <a:endParaRPr lang="uk-UA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4176464" cy="3672408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4294237" y="2894260"/>
            <a:ext cx="4670251" cy="355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5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конавча">
  <a:themeElements>
    <a:clrScheme name="Виконавча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Виконавча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иконавч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138</TotalTime>
  <Words>321</Words>
  <Application>Microsoft Office PowerPoint</Application>
  <PresentationFormat>Екран (4:3)</PresentationFormat>
  <Paragraphs>115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2" baseType="lpstr">
      <vt:lpstr>Виконавча</vt:lpstr>
      <vt:lpstr>Паразитичні безхребетні тварини</vt:lpstr>
      <vt:lpstr>Тестування за темою «Молюски»</vt:lpstr>
      <vt:lpstr>Актуалізація </vt:lpstr>
      <vt:lpstr>Робота з новими термінами</vt:lpstr>
      <vt:lpstr>Групи безхребетних паразитів</vt:lpstr>
      <vt:lpstr>Пристосування до паразитичного способу життя у безхребетних тварин</vt:lpstr>
      <vt:lpstr>Паразитичні кишковопорожнинні</vt:lpstr>
      <vt:lpstr>Паразитичні плоскі черви (гельмінти)</vt:lpstr>
      <vt:lpstr>Печінковий та котячий сисуни</vt:lpstr>
      <vt:lpstr>Бичачий та свинячий ціп’яки </vt:lpstr>
      <vt:lpstr>Стьожак широкий, ехінокок</vt:lpstr>
      <vt:lpstr>Запам’ятайте!</vt:lpstr>
      <vt:lpstr>Паразитичні круглі черви (нематоди)</vt:lpstr>
      <vt:lpstr>Цикл розвитку аскариди людської</vt:lpstr>
      <vt:lpstr>Запам’ятайте!</vt:lpstr>
      <vt:lpstr>Паразитичні членистоногі </vt:lpstr>
      <vt:lpstr>Запам’ятайте!</vt:lpstr>
      <vt:lpstr>Закріплення вивченого</vt:lpstr>
      <vt:lpstr>Підсумок </vt:lpstr>
      <vt:lpstr>Домашнє завдання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Паразитичні безхребетні тварини</dc:title>
  <dc:creator>Sara Yasmeen (Wipro Technologies)</dc:creator>
  <cp:lastModifiedBy>Павлюк</cp:lastModifiedBy>
  <cp:revision>10</cp:revision>
  <dcterms:created xsi:type="dcterms:W3CDTF">2010-02-23T11:30:32Z</dcterms:created>
  <dcterms:modified xsi:type="dcterms:W3CDTF">2016-11-20T21:10:43Z</dcterms:modified>
</cp:coreProperties>
</file>