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5" r:id="rId5"/>
    <p:sldId id="260" r:id="rId6"/>
    <p:sldId id="261" r:id="rId7"/>
    <p:sldId id="265" r:id="rId8"/>
    <p:sldId id="266" r:id="rId9"/>
    <p:sldId id="267" r:id="rId10"/>
    <p:sldId id="263" r:id="rId11"/>
    <p:sldId id="269" r:id="rId12"/>
    <p:sldId id="270" r:id="rId13"/>
    <p:sldId id="268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A66AE-81F5-474A-B74B-EE41E9320F19}" type="datetimeFigureOut">
              <a:rPr lang="uk-UA" smtClean="0"/>
              <a:t>05.12.2015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55;&#1072;&#1074;&#1083;&#1102;&#1082;\&#1086;&#1073;&#1088;&#1072;&#1079;&#1086;&#1090;&#1074;&#1086;&#1088;&#1095;&#1077;%20&#1084;&#1080;&#1089;&#1090;&#1077;&#1094;&#1090;&#1074;&#1086;\&#1050;&#1054;&#1053;&#1057;&#1055;&#1045;&#1050;&#1058;&#1048;\6&#1082;&#1083;&#1072;&#1089;\1&#1089;&#1077;&#1084;&#1077;&#1089;&#1090;&#1088;_&#1054;&#1052;_6&#1082;&#1083;\&#1091;&#1088;&#1086;&#1082;_14_&#1087;&#1086;&#1088;&#1090;&#1088;&#1077;&#1090;.pptx#-1,1,&#1055;&#1086;&#1088;&#1090;&#1088;&#1077;&#1090; &#1074; &#1078;&#1080;&#1074;&#1086;&#1087;&#1080;&#1089;&#1110;, &#1074; &#1075;&#1088;&#1072;&#1092;&#1110;&#1094;&#1110; &#1090;&#1072; &#1089;&#1082;&#1091;&#1083;&#1100;&#1087;&#1090;&#1091;&#1088;&#1110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400" b="1" dirty="0"/>
              <a:t>Портрет. </a:t>
            </a:r>
            <a:r>
              <a:rPr lang="uk-UA" sz="4400" b="1" dirty="0" smtClean="0"/>
              <a:t>Історія </a:t>
            </a:r>
            <a:r>
              <a:rPr lang="uk-UA" sz="4400" b="1" dirty="0"/>
              <a:t>виникнення жанру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95937" y="3736622"/>
            <a:ext cx="1800200" cy="484466"/>
          </a:xfrm>
        </p:spPr>
        <p:txBody>
          <a:bodyPr/>
          <a:lstStyle/>
          <a:p>
            <a:r>
              <a:rPr lang="uk-UA" dirty="0" smtClean="0"/>
              <a:t>6 клас</a:t>
            </a:r>
            <a:endParaRPr lang="uk-UA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6084168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Урок 14. Павлюк Т. С.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Autofit/>
          </a:bodyPr>
          <a:lstStyle/>
          <a:p>
            <a:r>
              <a:rPr lang="uk-UA" sz="3600" dirty="0" smtClean="0"/>
              <a:t>Різновиди портрету. </a:t>
            </a:r>
            <a:br>
              <a:rPr lang="uk-UA" sz="3600" dirty="0" smtClean="0"/>
            </a:br>
            <a:r>
              <a:rPr lang="uk-UA" sz="3600" dirty="0" smtClean="0"/>
              <a:t>Портрет у живописі, графіці та скульптурі</a:t>
            </a:r>
            <a:endParaRPr lang="uk-UA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" b="100000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74050"/>
            <a:ext cx="2016224" cy="2675230"/>
          </a:xfrm>
          <a:prstGeom prst="rect">
            <a:avLst/>
          </a:prstGeom>
          <a:noFill/>
        </p:spPr>
      </p:pic>
      <p:sp>
        <p:nvSpPr>
          <p:cNvPr id="4" name="Прямокутник 3">
            <a:hlinkClick r:id="rId4" action="ppaction://hlinksldjump"/>
          </p:cNvPr>
          <p:cNvSpPr/>
          <p:nvPr/>
        </p:nvSpPr>
        <p:spPr>
          <a:xfrm>
            <a:off x="1619672" y="2699628"/>
            <a:ext cx="6402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Дивитися презентацію «Різновиди портрету»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27584" y="3436545"/>
            <a:ext cx="2880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Автопортрет </a:t>
            </a:r>
            <a:endParaRPr lang="uk-UA" sz="16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Інтимний </a:t>
            </a:r>
            <a:r>
              <a:rPr lang="uk-UA" sz="1600" dirty="0"/>
              <a:t>портрет </a:t>
            </a:r>
            <a:endParaRPr lang="uk-UA" sz="16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Соціальний </a:t>
            </a:r>
            <a:r>
              <a:rPr lang="uk-UA" sz="1600" dirty="0"/>
              <a:t>портрет </a:t>
            </a:r>
            <a:endParaRPr lang="uk-UA" sz="16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Парадний </a:t>
            </a:r>
            <a:r>
              <a:rPr lang="uk-UA" sz="1600" dirty="0"/>
              <a:t>портрет </a:t>
            </a:r>
            <a:endParaRPr lang="uk-UA" sz="16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Психологічний </a:t>
            </a:r>
            <a:r>
              <a:rPr lang="uk-UA" sz="1600" dirty="0"/>
              <a:t>портрет </a:t>
            </a:r>
            <a:endParaRPr lang="uk-UA" sz="16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smtClean="0"/>
              <a:t>Погрудні </a:t>
            </a:r>
            <a:r>
              <a:rPr lang="uk-UA" sz="1600" dirty="0"/>
              <a:t>портрети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Поясні портрети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Портрети у повний зріст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Поколінні портрети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 err="1" smtClean="0"/>
              <a:t>Однофігурні</a:t>
            </a:r>
            <a:r>
              <a:rPr lang="uk-UA" sz="1600" dirty="0" smtClean="0"/>
              <a:t> </a:t>
            </a:r>
            <a:r>
              <a:rPr lang="uk-UA" sz="1600" dirty="0"/>
              <a:t>портрети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1600" dirty="0"/>
              <a:t>Групові портрети </a:t>
            </a:r>
          </a:p>
        </p:txBody>
      </p:sp>
    </p:spTree>
    <p:extLst>
      <p:ext uri="{BB962C8B-B14F-4D97-AF65-F5344CB8AC3E}">
        <p14:creationId xmlns:p14="http://schemas.microsoft.com/office/powerpoint/2010/main" val="3927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450215">
              <a:lnSpc>
                <a:spcPct val="115000"/>
              </a:lnSpc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Завдання до презентації: </a:t>
            </a:r>
            <a:r>
              <a:rPr lang="uk-UA" sz="2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uk-UA" sz="22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12776"/>
            <a:ext cx="7272808" cy="2533879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 Назвіть види візуального мистецтва, в яких використовують образ людини. </a:t>
            </a:r>
          </a:p>
          <a:p>
            <a:pPr marL="0" indent="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Що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таке портрет? Що таке автопортрет? </a:t>
            </a:r>
            <a:endParaRPr lang="uk-UA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Назвіть різновиди портрету у живописі. 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Назвіть різновиди портрету у скульптурі. </a:t>
            </a:r>
            <a:endParaRPr lang="uk-UA" sz="2400" dirty="0">
              <a:ea typeface="Calibri"/>
              <a:cs typeface="Times New Roman"/>
            </a:endParaRPr>
          </a:p>
        </p:txBody>
      </p:sp>
      <p:sp>
        <p:nvSpPr>
          <p:cNvPr id="4" name="Заголовок 1">
            <a:hlinkHover r:id="rId2" action="ppaction://hlinkpres?slideindex=1&amp;slidetitle=Портрет в живописі, в графіці та скульптурі"/>
          </p:cNvPr>
          <p:cNvSpPr txBox="1">
            <a:spLocks/>
          </p:cNvSpPr>
          <p:nvPr/>
        </p:nvSpPr>
        <p:spPr>
          <a:xfrm>
            <a:off x="1120353" y="4149080"/>
            <a:ext cx="6965245" cy="1531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rgbClr val="0070C0"/>
                </a:solidFill>
              </a:rPr>
              <a:t>Презентація: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Портрет у живописі, графіці та скульптурі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Пропорції та особливості зображення обличчя людини </a:t>
            </a:r>
          </a:p>
        </p:txBody>
      </p:sp>
      <p:pic>
        <p:nvPicPr>
          <p:cNvPr id="3" name="Рисунок 2" descr="C:\Users\вчитель\AppData\Local\Microsoft\Windows\Temporary Internet Files\Content.Word\Зображення (31).jpg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6084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4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читель\AppData\Local\Microsoft\Windows\Temporary Internet Files\Content.Word\Зображення (32).jpg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5234"/>
            <a:ext cx="3672408" cy="373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вчитель\AppData\Local\Microsoft\Windows\Temporary Internet Files\Content.Word\Зображення (33).jpg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5234"/>
            <a:ext cx="3571076" cy="3730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/>
              <a:t>Пропорції та особливості зображення обличчя дитини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7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55234"/>
          </a:xfrm>
        </p:spPr>
        <p:txBody>
          <a:bodyPr/>
          <a:lstStyle/>
          <a:p>
            <a:r>
              <a:rPr lang="uk-UA" dirty="0" smtClean="0"/>
              <a:t>Форма </a:t>
            </a:r>
            <a:r>
              <a:rPr lang="uk-UA" dirty="0"/>
              <a:t>обличчя людини </a:t>
            </a:r>
          </a:p>
        </p:txBody>
      </p:sp>
      <p:pic>
        <p:nvPicPr>
          <p:cNvPr id="3" name="Рисунок 2" descr="C:\Users\вчитель\AppData\Local\Microsoft\Windows\Temporary Internet Files\Content.Word\Зображення (3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1368"/>
            <a:ext cx="7344816" cy="3009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3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01558"/>
            <a:ext cx="6965245" cy="1531298"/>
          </a:xfrm>
        </p:spPr>
        <p:txBody>
          <a:bodyPr>
            <a:noAutofit/>
          </a:bodyPr>
          <a:lstStyle/>
          <a:p>
            <a:r>
              <a:rPr lang="uk-UA" sz="3600" dirty="0"/>
              <a:t>М</a:t>
            </a:r>
            <a:r>
              <a:rPr lang="uk-UA" sz="3600" dirty="0" smtClean="0"/>
              <a:t>іміка </a:t>
            </a:r>
            <a:r>
              <a:rPr lang="uk-UA" sz="3600" dirty="0"/>
              <a:t>людей при різних психологічних та емоційних </a:t>
            </a:r>
            <a:r>
              <a:rPr lang="uk-UA" sz="3600" dirty="0" smtClean="0"/>
              <a:t>станах </a:t>
            </a:r>
            <a:endParaRPr lang="uk-UA" sz="3600" dirty="0"/>
          </a:p>
        </p:txBody>
      </p:sp>
      <p:pic>
        <p:nvPicPr>
          <p:cNvPr id="3" name="Рисунок 2" descr="C:\Users\вчитель\Documents\Павлюк\образотворче мистецтво\IMG_0002.jpg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9674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0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Творче </a:t>
            </a:r>
            <a:r>
              <a:rPr lang="uk-UA" b="1" dirty="0" smtClean="0">
                <a:solidFill>
                  <a:srgbClr val="FF0000"/>
                </a:solidFill>
              </a:rPr>
              <a:t>завдання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170296"/>
            <a:ext cx="1875274" cy="2482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984" y="2059106"/>
            <a:ext cx="1944216" cy="259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55776" y="3789040"/>
            <a:ext cx="1872208" cy="240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372200" y="3789040"/>
            <a:ext cx="2016224" cy="240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827584" y="141277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uk-UA" dirty="0"/>
              <a:t>Намалюйте портрет друга чи подруги, користуючись порадами підручника стор. 77, 84 </a:t>
            </a:r>
          </a:p>
        </p:txBody>
      </p:sp>
    </p:spTree>
    <p:extLst>
      <p:ext uri="{BB962C8B-B14F-4D97-AF65-F5344CB8AC3E}">
        <p14:creationId xmlns:p14="http://schemas.microsoft.com/office/powerpoint/2010/main" val="32971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Підсумок уроку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926485" y="4725144"/>
            <a:ext cx="245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Домашнє </a:t>
            </a:r>
            <a:r>
              <a:rPr lang="uk-UA" b="1" dirty="0" smtClean="0"/>
              <a:t>завдання: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755576" y="5111023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опрацювати § 13, виконати портрет на тонованому папері (стор. 79 підручника), опис картини портретного жанру (конкурс на кращий опис) – портрет на вибір вчителя (учні отримують копії репродукції портрету), короткі повідомлення про художників - портретистів стор. 78 підручника </a:t>
            </a:r>
          </a:p>
        </p:txBody>
      </p:sp>
      <p:pic>
        <p:nvPicPr>
          <p:cNvPr id="5" name="Picture 2" descr="C:\Users\вчитель\Pictures\Створити папку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75" y="2068146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Загадка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9592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Якщо бачиш, що з картини</a:t>
            </a:r>
          </a:p>
          <a:p>
            <a:r>
              <a:rPr lang="uk-UA" dirty="0"/>
              <a:t>Ніби дивиться на нас</a:t>
            </a:r>
          </a:p>
          <a:p>
            <a:r>
              <a:rPr lang="uk-UA" dirty="0"/>
              <a:t>Принц в одежі старовинній,</a:t>
            </a:r>
          </a:p>
          <a:p>
            <a:r>
              <a:rPr lang="uk-UA" dirty="0"/>
              <a:t>Чи сучасний верхолаз.</a:t>
            </a:r>
          </a:p>
          <a:p>
            <a:r>
              <a:rPr lang="uk-UA" dirty="0"/>
              <a:t>Льотчик, вчений, балерина,</a:t>
            </a:r>
          </a:p>
          <a:p>
            <a:r>
              <a:rPr lang="uk-UA" dirty="0"/>
              <a:t>Чи художник, чи поет.</a:t>
            </a:r>
          </a:p>
          <a:p>
            <a:r>
              <a:rPr lang="uk-UA" dirty="0"/>
              <a:t>Так і знай, що ця картина</a:t>
            </a:r>
          </a:p>
          <a:p>
            <a:r>
              <a:rPr lang="uk-UA" dirty="0"/>
              <a:t>Називається …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780412" y="374188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портрет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99592" y="4437112"/>
            <a:ext cx="215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/>
              <a:t>Що таке портрет?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99592" y="4808861"/>
            <a:ext cx="589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Назвіть відомих художників портретного жанру.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99592" y="52360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Що ви дізналися про українських та зарубіжних художників – портретистів?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58" y="1340768"/>
            <a:ext cx="2657764" cy="340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Казка про портрет </a:t>
            </a:r>
            <a:r>
              <a:rPr lang="uk-UA" sz="3200" dirty="0" smtClean="0"/>
              <a:t>короля</a:t>
            </a:r>
            <a:endParaRPr lang="uk-UA" sz="3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755576" y="102660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Жив один король. Одного разу під час пожежі в короля сильно обгоріло обличчя. Його вигляд був страшним: одна половина обличчя красива, а друга страшна і вся в шрамах від опіків. </a:t>
            </a:r>
          </a:p>
          <a:p>
            <a:pPr indent="457200" algn="just"/>
            <a:r>
              <a:rPr lang="uk-UA" dirty="0"/>
              <a:t>Пройшов час. І ось одного разу король замовив у художника свій портрет, який має бути обов’язково красивим і </a:t>
            </a:r>
            <a:r>
              <a:rPr lang="uk-UA" dirty="0" smtClean="0"/>
              <a:t>правдивим. </a:t>
            </a:r>
          </a:p>
          <a:p>
            <a:pPr algn="just"/>
            <a:r>
              <a:rPr lang="uk-UA" dirty="0"/>
              <a:t>Взявся придворний художник до справи і намалював короля таким, яким він був до каліцтва. Король глянув на портрет та й наказав відшмагати  художника, а портрет спалити: портрет був красивим, але неправдивим. </a:t>
            </a:r>
          </a:p>
          <a:p>
            <a:pPr algn="just"/>
            <a:r>
              <a:rPr lang="uk-UA" dirty="0"/>
              <a:t>Знову взявся за роботу майстер. Йшов час. Художник старанно виводив пензликом правдиві риси обличчя короля. І ось портрет готовий. </a:t>
            </a:r>
          </a:p>
          <a:p>
            <a:pPr algn="just"/>
            <a:r>
              <a:rPr lang="uk-UA" dirty="0"/>
              <a:t>Глянув король на портрет і сильно розгнівався: портрет був правдивим, але дуже некрасивим. В гніві наказав король покарати на смерть художника. Учень майстра став благати короля помилувати вчителя, пообіцявши виконати замовлення короля. … </a:t>
            </a:r>
          </a:p>
        </p:txBody>
      </p:sp>
      <p:sp>
        <p:nvSpPr>
          <p:cNvPr id="5" name="Стрілка вправо 4">
            <a:hlinkClick r:id="rId2" action="ppaction://hlinksldjump"/>
          </p:cNvPr>
          <p:cNvSpPr/>
          <p:nvPr/>
        </p:nvSpPr>
        <p:spPr>
          <a:xfrm>
            <a:off x="7092280" y="6309320"/>
            <a:ext cx="1368152" cy="48489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069280" y="6367100"/>
            <a:ext cx="1247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Тема </a:t>
            </a:r>
            <a:r>
              <a:rPr lang="uk-UA" sz="1600" dirty="0" smtClean="0">
                <a:solidFill>
                  <a:schemeClr val="bg1"/>
                </a:solidFill>
              </a:rPr>
              <a:t>уроку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вчитель\Pictures\Створити папку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67" y="5373216"/>
            <a:ext cx="821457" cy="8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ілка вправо 4">
            <a:hlinkClick r:id="rId2" action="ppaction://hlinksldjump"/>
          </p:cNvPr>
          <p:cNvSpPr/>
          <p:nvPr/>
        </p:nvSpPr>
        <p:spPr>
          <a:xfrm>
            <a:off x="7092280" y="6309320"/>
            <a:ext cx="1368152" cy="48489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069280" y="6367100"/>
            <a:ext cx="1247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Тема </a:t>
            </a:r>
            <a:r>
              <a:rPr lang="uk-UA" sz="1600" dirty="0" smtClean="0">
                <a:solidFill>
                  <a:schemeClr val="bg1"/>
                </a:solidFill>
              </a:rPr>
              <a:t>уроку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55576" y="530120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Як вирішити цю проблему: правдивий і красивий портрет короля?</a:t>
            </a:r>
            <a:r>
              <a:rPr lang="uk-UA" dirty="0"/>
              <a:t> Сьогоднішній урок допоможе вам розв’язати цю проблему і допомогти художнику. Тема уроку …. </a:t>
            </a:r>
          </a:p>
        </p:txBody>
      </p:sp>
      <p:pic>
        <p:nvPicPr>
          <p:cNvPr id="2050" name="Picture 2" descr="C:\Users\вчитель\Pictures\Створити папку\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8006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иноска-хмарка 7"/>
          <p:cNvSpPr/>
          <p:nvPr/>
        </p:nvSpPr>
        <p:spPr>
          <a:xfrm>
            <a:off x="4277308" y="2420888"/>
            <a:ext cx="1470992" cy="109115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28414" y="250393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?</a:t>
            </a:r>
            <a:endParaRPr lang="uk-UA" sz="48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989856" y="788511"/>
            <a:ext cx="732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Глянув король на портрет і сильно розгнівався: портрет був правдивим, але дуже некрасивим. В гніві наказав король покарати на смерть художника. Учень майстра став благати короля помилувати вчителя, пообіцявши виконати замовлення короля. … </a:t>
            </a:r>
          </a:p>
        </p:txBody>
      </p:sp>
    </p:spTree>
    <p:extLst>
      <p:ext uri="{BB962C8B-B14F-4D97-AF65-F5344CB8AC3E}">
        <p14:creationId xmlns:p14="http://schemas.microsoft.com/office/powerpoint/2010/main" val="32064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/>
              <a:t>Портрет як жанр </a:t>
            </a:r>
            <a:r>
              <a:rPr lang="uk-UA" dirty="0" smtClean="0"/>
              <a:t>образотворчого </a:t>
            </a:r>
            <a:r>
              <a:rPr lang="uk-UA" dirty="0"/>
              <a:t>мистецтва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785842" y="1916832"/>
            <a:ext cx="7602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uk-UA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Портрет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жанр образотворчого мистецтва, в якому зображується людина або група людей, відтворюється зовнішність, індивідуальність, відображається духовна сутність людини. </a:t>
            </a:r>
          </a:p>
          <a:p>
            <a:pPr lvl="0" indent="0" algn="just">
              <a:buNone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Обов’язкова вимога портретного мистецтва – це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схожість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Без схожості з оригіналом портрета немає!</a:t>
            </a:r>
          </a:p>
        </p:txBody>
      </p:sp>
    </p:spTree>
    <p:extLst>
      <p:ext uri="{BB962C8B-B14F-4D97-AF65-F5344CB8AC3E}">
        <p14:creationId xmlns:p14="http://schemas.microsoft.com/office/powerpoint/2010/main" val="1550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008112"/>
          </a:xfrm>
        </p:spPr>
        <p:txBody>
          <a:bodyPr>
            <a:noAutofit/>
          </a:bodyPr>
          <a:lstStyle/>
          <a:p>
            <a:r>
              <a:rPr lang="uk-UA" sz="3200" dirty="0"/>
              <a:t>Чим портретний жанр відрізняється від побутового жанру?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14" y="3356992"/>
            <a:ext cx="4045497" cy="29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00400" cy="461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47" y="620688"/>
            <a:ext cx="6965245" cy="895323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Сприймання мистецтва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7584" y="134076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Розгляньте </a:t>
            </a:r>
            <a:r>
              <a:rPr lang="uk-UA" b="1" dirty="0"/>
              <a:t>репродукції картин художників-портретистів </a:t>
            </a:r>
            <a:r>
              <a:rPr lang="uk-UA" b="1" dirty="0" smtClean="0"/>
              <a:t>та </a:t>
            </a:r>
            <a:r>
              <a:rPr lang="uk-UA" b="1" dirty="0"/>
              <a:t>дайте відповідь на питання: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Кого художник зобразив на картинах?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Як художник ставиться до зображеної людини? 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Які засоби використав художник, щоб передати своє ставлення до зображуваного?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Визначте з яких геометричних форм може складатися голова людини, її окремі частини? </a:t>
            </a:r>
          </a:p>
        </p:txBody>
      </p:sp>
      <p:pic>
        <p:nvPicPr>
          <p:cNvPr id="5" name="Рисунок 4" descr="C:\Users\вчитель\AppData\Local\Microsoft\Windows\Temporary Internet Files\Content.Word\Изображение 00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304256" cy="292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1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читель\AppData\Local\Microsoft\Windows\Temporary Internet Files\Content.Word\Изображение 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60440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вчитель\Documents\Павлюк\образотворче мистецтво\Изображение\Изображение 0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15382" cy="522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читель\Documents\Павлюк\образотворче мистецтво\Изображение\Изображение 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1" y="620688"/>
            <a:ext cx="4125639" cy="51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вчитель\Documents\Павлюк\образотворче мистецтво\Изображение\Изображение 0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32730"/>
            <a:ext cx="3888432" cy="5090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571</Words>
  <Application>Microsoft Office PowerPoint</Application>
  <PresentationFormat>Екран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Кнопка</vt:lpstr>
      <vt:lpstr>Портрет. Історія виникнення жанру</vt:lpstr>
      <vt:lpstr>Загадка</vt:lpstr>
      <vt:lpstr>Казка про портрет короля</vt:lpstr>
      <vt:lpstr>Презентація PowerPoint</vt:lpstr>
      <vt:lpstr>Портрет як жанр образотворчого мистецтва</vt:lpstr>
      <vt:lpstr>Чим портретний жанр відрізняється від побутового жанру? </vt:lpstr>
      <vt:lpstr>Сприймання мистецтва</vt:lpstr>
      <vt:lpstr>Презентація PowerPoint</vt:lpstr>
      <vt:lpstr>Презентація PowerPoint</vt:lpstr>
      <vt:lpstr>Різновиди портрету.  Портрет у живописі, графіці та скульптурі</vt:lpstr>
      <vt:lpstr>Завдання до презентації:  </vt:lpstr>
      <vt:lpstr>Пропорції та особливості зображення обличчя людини </vt:lpstr>
      <vt:lpstr>Презентація PowerPoint</vt:lpstr>
      <vt:lpstr>Форма обличчя людини </vt:lpstr>
      <vt:lpstr>Міміка людей при різних психологічних та емоційних станах </vt:lpstr>
      <vt:lpstr>Творче завдання</vt:lpstr>
      <vt:lpstr>Підсумок уроку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Портрет. Історія виникнення жанру</dc:title>
  <dc:creator>Sara Yasmeen (Wipro Technologies)</dc:creator>
  <cp:lastModifiedBy>Павлюк</cp:lastModifiedBy>
  <cp:revision>11</cp:revision>
  <dcterms:created xsi:type="dcterms:W3CDTF">2010-02-23T11:30:32Z</dcterms:created>
  <dcterms:modified xsi:type="dcterms:W3CDTF">2015-12-05T18:22:53Z</dcterms:modified>
</cp:coreProperties>
</file>