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13.12.2013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684985" y="6093296"/>
            <a:ext cx="4343599" cy="648072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Підготував: </a:t>
            </a:r>
            <a:r>
              <a:rPr lang="uk-UA" sz="2400" dirty="0" err="1" smtClean="0">
                <a:solidFill>
                  <a:schemeClr val="tx1"/>
                </a:solidFill>
              </a:rPr>
              <a:t>Залуска</a:t>
            </a:r>
            <a:r>
              <a:rPr lang="uk-UA" sz="2400" dirty="0" smtClean="0">
                <a:solidFill>
                  <a:schemeClr val="tx1"/>
                </a:solidFill>
              </a:rPr>
              <a:t> Д. А. </a:t>
            </a:r>
          </a:p>
          <a:p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3602"/>
            <a:ext cx="7772400" cy="1512168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uk-UA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Життя лелеки білого в нашому селі. </a:t>
            </a:r>
            <a:br>
              <a:rPr lang="uk-UA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uk-UA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Чи можна виростити лелеку білого вдома? </a:t>
            </a:r>
            <a:endParaRPr lang="uk-UA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324377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55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188640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/>
                <a:ea typeface="Calibri"/>
              </a:rPr>
              <a:t>За результатами перепису </a:t>
            </a:r>
            <a:r>
              <a:rPr lang="uk-UA" sz="2800" dirty="0">
                <a:latin typeface="Times New Roman"/>
                <a:ea typeface="Calibri"/>
              </a:rPr>
              <a:t>2004 </a:t>
            </a:r>
            <a:r>
              <a:rPr lang="uk-UA" sz="2800" dirty="0" smtClean="0">
                <a:latin typeface="Times New Roman"/>
                <a:ea typeface="Calibri"/>
              </a:rPr>
              <a:t>року: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2800" dirty="0" smtClean="0">
                <a:latin typeface="Times New Roman"/>
                <a:ea typeface="Calibri"/>
              </a:rPr>
              <a:t>у </a:t>
            </a:r>
            <a:r>
              <a:rPr lang="uk-UA" sz="2800" dirty="0">
                <a:latin typeface="Times New Roman"/>
                <a:ea typeface="Calibri"/>
              </a:rPr>
              <a:t>світі нараховувалося понад 160 тисяч пар білого </a:t>
            </a:r>
            <a:r>
              <a:rPr lang="uk-UA" sz="2800" dirty="0" smtClean="0">
                <a:latin typeface="Times New Roman"/>
                <a:ea typeface="Calibri"/>
              </a:rPr>
              <a:t>лелеки;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2800" dirty="0">
                <a:solidFill>
                  <a:prstClr val="black"/>
                </a:solidFill>
                <a:latin typeface="Times New Roman"/>
                <a:ea typeface="Calibri"/>
              </a:rPr>
              <a:t>в </a:t>
            </a:r>
            <a:r>
              <a:rPr lang="uk-UA" sz="2800" dirty="0" smtClean="0">
                <a:solidFill>
                  <a:prstClr val="black"/>
                </a:solidFill>
                <a:latin typeface="Times New Roman"/>
                <a:ea typeface="Calibri"/>
              </a:rPr>
              <a:t>Україні  - </a:t>
            </a:r>
            <a:r>
              <a:rPr lang="uk-UA" sz="2800" dirty="0" smtClean="0">
                <a:latin typeface="Times New Roman"/>
                <a:ea typeface="Calibri"/>
              </a:rPr>
              <a:t>до </a:t>
            </a:r>
            <a:r>
              <a:rPr lang="uk-UA" sz="2800" dirty="0">
                <a:latin typeface="Times New Roman"/>
                <a:ea typeface="Calibri"/>
              </a:rPr>
              <a:t>20 </a:t>
            </a:r>
            <a:r>
              <a:rPr lang="uk-UA" sz="2800" dirty="0" smtClean="0">
                <a:latin typeface="Times New Roman"/>
                <a:ea typeface="Calibri"/>
              </a:rPr>
              <a:t>тисяч;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2800" dirty="0">
                <a:solidFill>
                  <a:prstClr val="black"/>
                </a:solidFill>
                <a:latin typeface="Times New Roman"/>
                <a:ea typeface="Calibri"/>
              </a:rPr>
              <a:t>в </a:t>
            </a:r>
            <a:r>
              <a:rPr lang="uk-UA" sz="2800" dirty="0" smtClean="0">
                <a:solidFill>
                  <a:prstClr val="black"/>
                </a:solidFill>
                <a:latin typeface="Times New Roman"/>
                <a:ea typeface="Calibri"/>
              </a:rPr>
              <a:t>Польщі - </a:t>
            </a:r>
            <a:r>
              <a:rPr lang="uk-UA" sz="2800" dirty="0" smtClean="0">
                <a:latin typeface="Times New Roman"/>
                <a:ea typeface="Calibri"/>
              </a:rPr>
              <a:t>близько </a:t>
            </a:r>
            <a:r>
              <a:rPr lang="uk-UA" sz="2800" dirty="0">
                <a:latin typeface="Times New Roman"/>
                <a:ea typeface="Calibri"/>
              </a:rPr>
              <a:t>40 </a:t>
            </a:r>
            <a:r>
              <a:rPr lang="uk-UA" sz="2800" dirty="0" smtClean="0">
                <a:latin typeface="Times New Roman"/>
                <a:ea typeface="Calibri"/>
              </a:rPr>
              <a:t>тисяч. </a:t>
            </a:r>
            <a:endParaRPr lang="uk-UA" sz="2800" dirty="0"/>
          </a:p>
        </p:txBody>
      </p:sp>
      <p:pic>
        <p:nvPicPr>
          <p:cNvPr id="2050" name="Picture 2" descr="D:\Павлюк\біологія\Домінік_МАН\леле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951882" cy="395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71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авлюк\біологія\Домінік_МАН\лелеки_діти\лелеки_2012\DSCN1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1" y="2381094"/>
            <a:ext cx="3249668" cy="433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95536" y="1166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dirty="0">
                <a:latin typeface="Times New Roman"/>
                <a:ea typeface="Calibri"/>
                <a:cs typeface="Times New Roman"/>
              </a:rPr>
              <a:t>Для спостереження 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обрано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гніздо № 2, що знаходиться 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дереві (обрізана липа) в центрі 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села. Це гніздо побудоване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молодою парою 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білих лелек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в 2010 році. </a:t>
            </a:r>
            <a:endParaRPr lang="uk-UA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6" name="Picture 4" descr="D:\Павлюк\біологія\Домінік_МАН\лелеки_діти\лелеки_2012\лелеки_2012_1\DSCN2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16961"/>
            <a:ext cx="4932040" cy="36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авлюк\біологія\Домінік_МАН\лелеки_діти\лелеки_2012\лелеки_2012_1\DSCN2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42" y="3573016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30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4398" y="37663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8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uk-UA" sz="2800" dirty="0">
                <a:latin typeface="Times New Roman"/>
                <a:ea typeface="Calibri"/>
                <a:cs typeface="Times New Roman"/>
              </a:rPr>
              <a:t>нашому селі на даний час є 4 гнізда лелеки білого. </a:t>
            </a:r>
            <a:endParaRPr lang="uk-UA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D:\Павлюк\біологія\Домінік_МАН\лелеки_діти\лелеки_2012\DSCN1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0" y="761788"/>
            <a:ext cx="3984345" cy="298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авлюк\біологія\Домінік_МАН\лелеки_діти\лелеки_2012\лелеки_2012_1\DSCN2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76327"/>
            <a:ext cx="3945543" cy="29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Павлюк\біологія\Домінік_МАН\лелеки_діти\лелеки_2012\DSCN1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43" y="3879057"/>
            <a:ext cx="3867508" cy="29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Павлюк\біологія\Домінік_МАН\лелеки_діти\лелеки_2012\DSCN19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8" y="3800746"/>
            <a:ext cx="2292941" cy="30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3906" y="3220402"/>
            <a:ext cx="28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8007" y="3284984"/>
            <a:ext cx="28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7999" y="6340731"/>
            <a:ext cx="28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0229" y="6331476"/>
            <a:ext cx="28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5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94068" y="116632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800" dirty="0" smtClean="0">
                <a:latin typeface="Times New Roman"/>
                <a:ea typeface="Calibri"/>
                <a:cs typeface="Times New Roman"/>
              </a:rPr>
              <a:t>Лелеченя, яке вилупилося 29.05.2012р</a:t>
            </a:r>
            <a:r>
              <a:rPr lang="uk-UA" sz="2800" dirty="0">
                <a:latin typeface="Times New Roman"/>
                <a:ea typeface="Calibri"/>
                <a:cs typeface="Times New Roman"/>
              </a:rPr>
              <a:t>. о 13:15 </a:t>
            </a:r>
            <a:r>
              <a:rPr lang="uk-UA" sz="2800" dirty="0" smtClean="0">
                <a:latin typeface="Times New Roman"/>
                <a:ea typeface="Calibri"/>
                <a:cs typeface="Times New Roman"/>
              </a:rPr>
              <a:t>год. із знайденого яйця під квочкою у домашніх умовах. Прожило 3 дні. </a:t>
            </a:r>
            <a:endParaRPr lang="uk-UA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 descr="D:\Павлюк\біологія\Домінік_МАН\лелеки_діти\лелеки_2012\DSCN19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3" y="1501627"/>
            <a:ext cx="2850943" cy="21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Павлюк\біологія\Домінік_МАН\лелеки_діти\лелеки_2012\DSCN2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" y="3789040"/>
            <a:ext cx="4176464" cy="23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Павлюк\біологія\Домінік_МАН\лелеки_діти\лелеки_2012\DSCN2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63" y="3737570"/>
            <a:ext cx="4315972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500366"/>
            <a:ext cx="3730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Пташеня лелеки білого і пташеня цесарки, які вилупилися в один день під квочкою. Другий день життя.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378" y="617080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Нагніздні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птахи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8261" y="620404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Виводкові птахи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0382" y="2956368"/>
            <a:ext cx="4073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Яйце лелеки білого, знайдене 27.04.2012 року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1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1886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/>
                <a:ea typeface="Calibri"/>
              </a:rPr>
              <a:t>Для білого лелеки </a:t>
            </a:r>
            <a:r>
              <a:rPr lang="uk-UA" sz="2800" dirty="0">
                <a:latin typeface="Times New Roman"/>
                <a:ea typeface="Calibri"/>
              </a:rPr>
              <a:t>в нашому селі існують </a:t>
            </a:r>
            <a:r>
              <a:rPr lang="uk-UA" sz="2800" dirty="0" smtClean="0">
                <a:latin typeface="Times New Roman"/>
                <a:ea typeface="Calibri"/>
              </a:rPr>
              <a:t>природні та техногенні небезпеки </a:t>
            </a:r>
            <a:endParaRPr lang="uk-UA" sz="2800" dirty="0"/>
          </a:p>
        </p:txBody>
      </p:sp>
      <p:pic>
        <p:nvPicPr>
          <p:cNvPr id="5122" name="Picture 2" descr="D:\Павлюк\біологія\Домінік_МАН\лелеки_загинкли_ЛЕ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6141669" cy="446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323528" y="5730819"/>
            <a:ext cx="8496944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Білі лелеки, які загинули від зіткнення з ЛЕП (с.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Кучурган</a:t>
            </a:r>
            <a:r>
              <a:rPr lang="uk-UA" dirty="0">
                <a:latin typeface="Times New Roman"/>
                <a:ea typeface="Calibri"/>
                <a:cs typeface="Times New Roman"/>
              </a:rPr>
              <a:t>, Одеська обл.)</a:t>
            </a:r>
            <a:endParaRPr lang="uk-UA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892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348816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УВАГУ! </a:t>
            </a:r>
            <a:endParaRPr lang="uk-UA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Павлюк\біологія\Домінік_МАН\леле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651921" cy="27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6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</TotalTime>
  <Words>175</Words>
  <Application>Microsoft Office PowerPoint</Application>
  <PresentationFormat>Екран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Повітряний потік</vt:lpstr>
      <vt:lpstr>Життя лелеки білого в нашому селі.  Чи можна виростити лелеку білого вдома?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Життя лелеки білого в нашому селі.  Чи можна виростити лелеку білого вдома? </dc:title>
  <dc:creator>Sara Yasmeen (Wipro Technologies)</dc:creator>
  <cp:lastModifiedBy>Павлюк</cp:lastModifiedBy>
  <cp:revision>9</cp:revision>
  <dcterms:created xsi:type="dcterms:W3CDTF">2010-02-23T11:30:32Z</dcterms:created>
  <dcterms:modified xsi:type="dcterms:W3CDTF">2013-12-13T15:47:49Z</dcterms:modified>
</cp:coreProperties>
</file>