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4076" r:id="rId2"/>
  </p:sldMasterIdLst>
  <p:notesMasterIdLst>
    <p:notesMasterId r:id="rId28"/>
  </p:notesMasterIdLst>
  <p:sldIdLst>
    <p:sldId id="307" r:id="rId3"/>
    <p:sldId id="260" r:id="rId4"/>
    <p:sldId id="407" r:id="rId5"/>
    <p:sldId id="412" r:id="rId6"/>
    <p:sldId id="411" r:id="rId7"/>
    <p:sldId id="413" r:id="rId8"/>
    <p:sldId id="415" r:id="rId9"/>
    <p:sldId id="434" r:id="rId10"/>
    <p:sldId id="416" r:id="rId11"/>
    <p:sldId id="408" r:id="rId12"/>
    <p:sldId id="418" r:id="rId13"/>
    <p:sldId id="410" r:id="rId14"/>
    <p:sldId id="419" r:id="rId15"/>
    <p:sldId id="420" r:id="rId16"/>
    <p:sldId id="421" r:id="rId17"/>
    <p:sldId id="422" r:id="rId18"/>
    <p:sldId id="423" r:id="rId19"/>
    <p:sldId id="424" r:id="rId20"/>
    <p:sldId id="414" r:id="rId21"/>
    <p:sldId id="425" r:id="rId22"/>
    <p:sldId id="430" r:id="rId23"/>
    <p:sldId id="431" r:id="rId24"/>
    <p:sldId id="426" r:id="rId25"/>
    <p:sldId id="427" r:id="rId26"/>
    <p:sldId id="428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52F33-FD35-4259-9AA3-9835F8AE697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982F64-F8E4-4DCE-A4DF-EF190959EC9A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Ці учасники мають обов’язково скласти: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DD39FF-05BE-4874-87AA-A420CFE8F754}" type="parTrans" cxnId="{CF345F1A-CDF4-42D2-8C64-BF2398BD848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4AC473-7759-4672-8D62-05FC887AE8E1}" type="sibTrans" cxnId="{CF345F1A-CDF4-42D2-8C64-BF2398BD848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8C52CA-02D6-4FFA-85F3-C8BF675C8071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українську мову і літературу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44B795-0E7A-49E7-B16E-D6120F5AB51F}" type="parTrans" cxnId="{5656D019-F120-48D7-8395-8D1C2024EB8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06ABC-ADC9-4974-9D0B-A4AFBC221227}" type="sibTrans" cxnId="{5656D019-F120-48D7-8395-8D1C2024EB8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F9EDA-547F-4FEC-8FC7-AB0DDA72F86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математику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історію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(на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вибір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B15107-1C47-46CD-A792-65A90C3E15EC}" type="parTrans" cxnId="{11BA7DAF-3373-4129-9438-DB7C0AD12E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7E4B3-5CA2-4E2C-B4D3-0B769D5605F1}" type="sibTrans" cxnId="{11BA7DAF-3373-4129-9438-DB7C0AD12E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0C4635-196B-4562-9190-E40EEB38038A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один предмет з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переліку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математика,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біологія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географія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фізика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хімія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англійська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іспанська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німецька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французька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8EA256-3A91-4BD6-9D12-B659E5B79D23}" type="parTrans" cxnId="{EB7BA1E5-7F19-4FA2-8E09-4B30113A479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F60D6-6A40-467F-863D-0652001CCE20}" type="sibTrans" cxnId="{EB7BA1E5-7F19-4FA2-8E09-4B30113A479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52206-5244-4AEE-8F89-FCF117A7AC60}" type="pres">
      <dgm:prSet presAssocID="{7E052F33-FD35-4259-9AA3-9835F8AE697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9A0D75-3F1F-4AB9-9AE4-159FC248B773}" type="pres">
      <dgm:prSet presAssocID="{88982F64-F8E4-4DCE-A4DF-EF190959EC9A}" presName="roof" presStyleLbl="dkBgShp" presStyleIdx="0" presStyleCnt="2"/>
      <dgm:spPr/>
      <dgm:t>
        <a:bodyPr/>
        <a:lstStyle/>
        <a:p>
          <a:endParaRPr lang="ru-RU"/>
        </a:p>
      </dgm:t>
    </dgm:pt>
    <dgm:pt modelId="{601935CF-79C8-4C2B-88BC-546F96C5696B}" type="pres">
      <dgm:prSet presAssocID="{88982F64-F8E4-4DCE-A4DF-EF190959EC9A}" presName="pillars" presStyleCnt="0"/>
      <dgm:spPr/>
    </dgm:pt>
    <dgm:pt modelId="{C2ECB4BA-7998-482B-A2C5-431F0618A254}" type="pres">
      <dgm:prSet presAssocID="{88982F64-F8E4-4DCE-A4DF-EF190959EC9A}" presName="pillar1" presStyleLbl="node1" presStyleIdx="0" presStyleCnt="3" custScaleX="70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447BB-4301-41B2-94D2-DA348C08D3FC}" type="pres">
      <dgm:prSet presAssocID="{320F9EDA-547F-4FEC-8FC7-AB0DDA72F86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78308-A980-4BD3-8B87-616720C3A8B9}" type="pres">
      <dgm:prSet presAssocID="{880C4635-196B-4562-9190-E40EEB38038A}" presName="pillarX" presStyleLbl="node1" presStyleIdx="2" presStyleCnt="3" custScaleX="146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3B506-A33E-46C4-B8DC-79C89463D670}" type="pres">
      <dgm:prSet presAssocID="{88982F64-F8E4-4DCE-A4DF-EF190959EC9A}" presName="base" presStyleLbl="dkBgShp" presStyleIdx="1" presStyleCnt="2"/>
      <dgm:spPr/>
    </dgm:pt>
  </dgm:ptLst>
  <dgm:cxnLst>
    <dgm:cxn modelId="{1F2F1842-26D1-4454-A8B0-91503FAB9070}" type="presOf" srcId="{880C4635-196B-4562-9190-E40EEB38038A}" destId="{6FC78308-A980-4BD3-8B87-616720C3A8B9}" srcOrd="0" destOrd="0" presId="urn:microsoft.com/office/officeart/2005/8/layout/hList3"/>
    <dgm:cxn modelId="{8059EA0D-491E-4FBA-98B0-534938B6EEF9}" type="presOf" srcId="{88982F64-F8E4-4DCE-A4DF-EF190959EC9A}" destId="{269A0D75-3F1F-4AB9-9AE4-159FC248B773}" srcOrd="0" destOrd="0" presId="urn:microsoft.com/office/officeart/2005/8/layout/hList3"/>
    <dgm:cxn modelId="{CF345F1A-CDF4-42D2-8C64-BF2398BD8480}" srcId="{7E052F33-FD35-4259-9AA3-9835F8AE6979}" destId="{88982F64-F8E4-4DCE-A4DF-EF190959EC9A}" srcOrd="0" destOrd="0" parTransId="{B6DD39FF-05BE-4874-87AA-A420CFE8F754}" sibTransId="{754AC473-7759-4672-8D62-05FC887AE8E1}"/>
    <dgm:cxn modelId="{A55FEF15-D8C8-495A-8F90-3DEF32C72C95}" type="presOf" srcId="{288C52CA-02D6-4FFA-85F3-C8BF675C8071}" destId="{C2ECB4BA-7998-482B-A2C5-431F0618A254}" srcOrd="0" destOrd="0" presId="urn:microsoft.com/office/officeart/2005/8/layout/hList3"/>
    <dgm:cxn modelId="{EB7BA1E5-7F19-4FA2-8E09-4B30113A4796}" srcId="{88982F64-F8E4-4DCE-A4DF-EF190959EC9A}" destId="{880C4635-196B-4562-9190-E40EEB38038A}" srcOrd="2" destOrd="0" parTransId="{638EA256-3A91-4BD6-9D12-B659E5B79D23}" sibTransId="{900F60D6-6A40-467F-863D-0652001CCE20}"/>
    <dgm:cxn modelId="{D54DF497-F074-4B09-AC01-35695CECF633}" type="presOf" srcId="{320F9EDA-547F-4FEC-8FC7-AB0DDA72F86E}" destId="{2E7447BB-4301-41B2-94D2-DA348C08D3FC}" srcOrd="0" destOrd="0" presId="urn:microsoft.com/office/officeart/2005/8/layout/hList3"/>
    <dgm:cxn modelId="{5656D019-F120-48D7-8395-8D1C2024EB87}" srcId="{88982F64-F8E4-4DCE-A4DF-EF190959EC9A}" destId="{288C52CA-02D6-4FFA-85F3-C8BF675C8071}" srcOrd="0" destOrd="0" parTransId="{8744B795-0E7A-49E7-B16E-D6120F5AB51F}" sibTransId="{A4F06ABC-ADC9-4974-9D0B-A4AFBC221227}"/>
    <dgm:cxn modelId="{D3430575-AD36-4EA1-8D78-53270D1B8CA2}" type="presOf" srcId="{7E052F33-FD35-4259-9AA3-9835F8AE6979}" destId="{02C52206-5244-4AEE-8F89-FCF117A7AC60}" srcOrd="0" destOrd="0" presId="urn:microsoft.com/office/officeart/2005/8/layout/hList3"/>
    <dgm:cxn modelId="{11BA7DAF-3373-4129-9438-DB7C0AD12EB0}" srcId="{88982F64-F8E4-4DCE-A4DF-EF190959EC9A}" destId="{320F9EDA-547F-4FEC-8FC7-AB0DDA72F86E}" srcOrd="1" destOrd="0" parTransId="{BEB15107-1C47-46CD-A792-65A90C3E15EC}" sibTransId="{D177E4B3-5CA2-4E2C-B4D3-0B769D5605F1}"/>
    <dgm:cxn modelId="{081142CF-9700-420B-A21B-20C15B90AB47}" type="presParOf" srcId="{02C52206-5244-4AEE-8F89-FCF117A7AC60}" destId="{269A0D75-3F1F-4AB9-9AE4-159FC248B773}" srcOrd="0" destOrd="0" presId="urn:microsoft.com/office/officeart/2005/8/layout/hList3"/>
    <dgm:cxn modelId="{1BCABFEC-0D50-40BB-9013-D51BA6D601C2}" type="presParOf" srcId="{02C52206-5244-4AEE-8F89-FCF117A7AC60}" destId="{601935CF-79C8-4C2B-88BC-546F96C5696B}" srcOrd="1" destOrd="0" presId="urn:microsoft.com/office/officeart/2005/8/layout/hList3"/>
    <dgm:cxn modelId="{85A92CC4-7587-4B44-8C9C-6D3ACE304AE7}" type="presParOf" srcId="{601935CF-79C8-4C2B-88BC-546F96C5696B}" destId="{C2ECB4BA-7998-482B-A2C5-431F0618A254}" srcOrd="0" destOrd="0" presId="urn:microsoft.com/office/officeart/2005/8/layout/hList3"/>
    <dgm:cxn modelId="{27216FD7-9408-44B1-AAE9-28322D24C920}" type="presParOf" srcId="{601935CF-79C8-4C2B-88BC-546F96C5696B}" destId="{2E7447BB-4301-41B2-94D2-DA348C08D3FC}" srcOrd="1" destOrd="0" presId="urn:microsoft.com/office/officeart/2005/8/layout/hList3"/>
    <dgm:cxn modelId="{5C0ADC2C-9E81-41DF-AFA8-190F2CA859A0}" type="presParOf" srcId="{601935CF-79C8-4C2B-88BC-546F96C5696B}" destId="{6FC78308-A980-4BD3-8B87-616720C3A8B9}" srcOrd="2" destOrd="0" presId="urn:microsoft.com/office/officeart/2005/8/layout/hList3"/>
    <dgm:cxn modelId="{F296F33B-5F6A-4A89-80B6-70693520F90C}" type="presParOf" srcId="{02C52206-5244-4AEE-8F89-FCF117A7AC60}" destId="{85C3B506-A33E-46C4-B8DC-79C89463D67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F86A93-377C-4253-BC40-5818EDB7F98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ED30D-8CD9-447C-B6EE-1581B55706E5}">
      <dgm:prSet phldrT="[Текст]" custT="1"/>
      <dgm:spPr/>
      <dgm:t>
        <a:bodyPr/>
        <a:lstStyle/>
        <a:p>
          <a:r>
            <a:rPr lang="uk-UA" sz="4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22.01.2018</a:t>
          </a:r>
          <a:endParaRPr lang="ru-RU" sz="4800" dirty="0">
            <a:solidFill>
              <a:schemeClr val="bg1"/>
            </a:solidFill>
          </a:endParaRPr>
        </a:p>
      </dgm:t>
    </dgm:pt>
    <dgm:pt modelId="{5F6037DF-0883-4292-9E90-A5BC11F94763}" type="parTrans" cxnId="{BD42F8AD-52FE-418D-8994-7027DDAFC2E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DFBD90C-423F-432B-8B67-62182384B507}" type="sibTrans" cxnId="{BD42F8AD-52FE-418D-8994-7027DDAFC2E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2E41A77-F360-49B2-9F67-8859EA24EFF3}">
      <dgm:prSet phldrT="[Текст]" custT="1"/>
      <dgm:spPr/>
      <dgm:t>
        <a:bodyPr/>
        <a:lstStyle/>
        <a:p>
          <a:r>
            <a:rPr lang="uk-UA" sz="4000" dirty="0" smtClean="0">
              <a:solidFill>
                <a:schemeClr val="bg1"/>
              </a:solidFill>
            </a:rPr>
            <a:t>Формування</a:t>
          </a:r>
          <a:r>
            <a:rPr lang="uk-UA" sz="4000" baseline="0" dirty="0" smtClean="0">
              <a:solidFill>
                <a:schemeClr val="bg1"/>
              </a:solidFill>
            </a:rPr>
            <a:t> мережі пунктів реєстрації</a:t>
          </a:r>
          <a:endParaRPr lang="ru-RU" sz="4000" dirty="0">
            <a:solidFill>
              <a:schemeClr val="bg1"/>
            </a:solidFill>
          </a:endParaRPr>
        </a:p>
      </dgm:t>
    </dgm:pt>
    <dgm:pt modelId="{29D5E305-D45B-4800-87DB-DF05A187396D}" type="parTrans" cxnId="{2C511C51-E370-44D4-854E-918FE8EF08E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470270A-1455-456E-81FE-A9B54EF5F12D}" type="sibTrans" cxnId="{2C511C51-E370-44D4-854E-918FE8EF08E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0DB77BD-4C59-49C2-A28F-A0921714E069}" type="pres">
      <dgm:prSet presAssocID="{9DF86A93-377C-4253-BC40-5818EDB7F98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F3CE92-4B6C-4EE7-AFA8-E465061CC70F}" type="pres">
      <dgm:prSet presAssocID="{BC1ED30D-8CD9-447C-B6EE-1581B55706E5}" presName="roof" presStyleLbl="dkBgShp" presStyleIdx="0" presStyleCnt="2"/>
      <dgm:spPr/>
      <dgm:t>
        <a:bodyPr/>
        <a:lstStyle/>
        <a:p>
          <a:endParaRPr lang="ru-RU"/>
        </a:p>
      </dgm:t>
    </dgm:pt>
    <dgm:pt modelId="{F2F40B15-D3EE-4DCA-9444-9574BFE8BA51}" type="pres">
      <dgm:prSet presAssocID="{BC1ED30D-8CD9-447C-B6EE-1581B55706E5}" presName="pillars" presStyleCnt="0"/>
      <dgm:spPr/>
    </dgm:pt>
    <dgm:pt modelId="{76866863-B073-43BB-A422-93C7C0B1F221}" type="pres">
      <dgm:prSet presAssocID="{BC1ED30D-8CD9-447C-B6EE-1581B55706E5}" presName="pillar1" presStyleLbl="node1" presStyleIdx="0" presStyleCnt="1" custLinFactNeighborX="-43" custLinFactNeighborY="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92797-FE4D-46F5-A90A-20C5799E55E2}" type="pres">
      <dgm:prSet presAssocID="{BC1ED30D-8CD9-447C-B6EE-1581B55706E5}" presName="base" presStyleLbl="dkBgShp" presStyleIdx="1" presStyleCnt="2"/>
      <dgm:spPr/>
    </dgm:pt>
  </dgm:ptLst>
  <dgm:cxnLst>
    <dgm:cxn modelId="{2C511C51-E370-44D4-854E-918FE8EF08E1}" srcId="{BC1ED30D-8CD9-447C-B6EE-1581B55706E5}" destId="{C2E41A77-F360-49B2-9F67-8859EA24EFF3}" srcOrd="0" destOrd="0" parTransId="{29D5E305-D45B-4800-87DB-DF05A187396D}" sibTransId="{4470270A-1455-456E-81FE-A9B54EF5F12D}"/>
    <dgm:cxn modelId="{A6AD7E1C-D461-4BAC-A6D1-B049BE4D42F0}" type="presOf" srcId="{9DF86A93-377C-4253-BC40-5818EDB7F986}" destId="{F0DB77BD-4C59-49C2-A28F-A0921714E069}" srcOrd="0" destOrd="0" presId="urn:microsoft.com/office/officeart/2005/8/layout/hList3"/>
    <dgm:cxn modelId="{BD42F8AD-52FE-418D-8994-7027DDAFC2E0}" srcId="{9DF86A93-377C-4253-BC40-5818EDB7F986}" destId="{BC1ED30D-8CD9-447C-B6EE-1581B55706E5}" srcOrd="0" destOrd="0" parTransId="{5F6037DF-0883-4292-9E90-A5BC11F94763}" sibTransId="{9DFBD90C-423F-432B-8B67-62182384B507}"/>
    <dgm:cxn modelId="{01D6A059-BA84-4CC2-B07F-992C23EE8910}" type="presOf" srcId="{BC1ED30D-8CD9-447C-B6EE-1581B55706E5}" destId="{4AF3CE92-4B6C-4EE7-AFA8-E465061CC70F}" srcOrd="0" destOrd="0" presId="urn:microsoft.com/office/officeart/2005/8/layout/hList3"/>
    <dgm:cxn modelId="{9E28DDB1-80E1-473E-8F0B-C48EEACA51A9}" type="presOf" srcId="{C2E41A77-F360-49B2-9F67-8859EA24EFF3}" destId="{76866863-B073-43BB-A422-93C7C0B1F221}" srcOrd="0" destOrd="0" presId="urn:microsoft.com/office/officeart/2005/8/layout/hList3"/>
    <dgm:cxn modelId="{2F570E2A-57CC-429B-939C-8785DEB9240F}" type="presParOf" srcId="{F0DB77BD-4C59-49C2-A28F-A0921714E069}" destId="{4AF3CE92-4B6C-4EE7-AFA8-E465061CC70F}" srcOrd="0" destOrd="0" presId="urn:microsoft.com/office/officeart/2005/8/layout/hList3"/>
    <dgm:cxn modelId="{65B7A0A6-00AC-4E42-BA7D-29B0A78DC2BA}" type="presParOf" srcId="{F0DB77BD-4C59-49C2-A28F-A0921714E069}" destId="{F2F40B15-D3EE-4DCA-9444-9574BFE8BA51}" srcOrd="1" destOrd="0" presId="urn:microsoft.com/office/officeart/2005/8/layout/hList3"/>
    <dgm:cxn modelId="{C2BB20AF-AF86-48EB-835A-3AA6E88A96E0}" type="presParOf" srcId="{F2F40B15-D3EE-4DCA-9444-9574BFE8BA51}" destId="{76866863-B073-43BB-A422-93C7C0B1F221}" srcOrd="0" destOrd="0" presId="urn:microsoft.com/office/officeart/2005/8/layout/hList3"/>
    <dgm:cxn modelId="{2F971F5E-DCDC-4934-9A5A-50A5478EDD77}" type="presParOf" srcId="{F0DB77BD-4C59-49C2-A28F-A0921714E069}" destId="{BC192797-FE4D-46F5-A90A-20C5799E55E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F86A93-377C-4253-BC40-5818EDB7F98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ED30D-8CD9-447C-B6EE-1581B55706E5}">
      <dgm:prSet phldrT="[Текст]" custT="1"/>
      <dgm:spPr/>
      <dgm:t>
        <a:bodyPr/>
        <a:lstStyle/>
        <a:p>
          <a:r>
            <a:rPr lang="uk-UA" sz="4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22.01.2018</a:t>
          </a:r>
          <a:endParaRPr lang="ru-RU" sz="4800" dirty="0">
            <a:solidFill>
              <a:schemeClr val="bg1"/>
            </a:solidFill>
          </a:endParaRPr>
        </a:p>
      </dgm:t>
    </dgm:pt>
    <dgm:pt modelId="{5F6037DF-0883-4292-9E90-A5BC11F94763}" type="parTrans" cxnId="{BD42F8AD-52FE-418D-8994-7027DDAFC2E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DFBD90C-423F-432B-8B67-62182384B507}" type="sibTrans" cxnId="{BD42F8AD-52FE-418D-8994-7027DDAFC2E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2E41A77-F360-49B2-9F67-8859EA24EFF3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Добір та підготовка осіб, відповідальних за формування комплектів реєстраційних документів осіб, які складатимуть державну підсумкову атестацію у формі зовнішнього незалежного оцінювання</a:t>
          </a:r>
          <a:endParaRPr lang="ru-RU" dirty="0">
            <a:solidFill>
              <a:schemeClr val="bg1"/>
            </a:solidFill>
          </a:endParaRPr>
        </a:p>
      </dgm:t>
    </dgm:pt>
    <dgm:pt modelId="{29D5E305-D45B-4800-87DB-DF05A187396D}" type="parTrans" cxnId="{2C511C51-E370-44D4-854E-918FE8EF08E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470270A-1455-456E-81FE-A9B54EF5F12D}" type="sibTrans" cxnId="{2C511C51-E370-44D4-854E-918FE8EF08E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0DB77BD-4C59-49C2-A28F-A0921714E069}" type="pres">
      <dgm:prSet presAssocID="{9DF86A93-377C-4253-BC40-5818EDB7F98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F3CE92-4B6C-4EE7-AFA8-E465061CC70F}" type="pres">
      <dgm:prSet presAssocID="{BC1ED30D-8CD9-447C-B6EE-1581B55706E5}" presName="roof" presStyleLbl="dkBgShp" presStyleIdx="0" presStyleCnt="2"/>
      <dgm:spPr/>
      <dgm:t>
        <a:bodyPr/>
        <a:lstStyle/>
        <a:p>
          <a:endParaRPr lang="ru-RU"/>
        </a:p>
      </dgm:t>
    </dgm:pt>
    <dgm:pt modelId="{F2F40B15-D3EE-4DCA-9444-9574BFE8BA51}" type="pres">
      <dgm:prSet presAssocID="{BC1ED30D-8CD9-447C-B6EE-1581B55706E5}" presName="pillars" presStyleCnt="0"/>
      <dgm:spPr/>
    </dgm:pt>
    <dgm:pt modelId="{76866863-B073-43BB-A422-93C7C0B1F221}" type="pres">
      <dgm:prSet presAssocID="{BC1ED30D-8CD9-447C-B6EE-1581B55706E5}" presName="pillar1" presStyleLbl="node1" presStyleIdx="0" presStyleCnt="1" custLinFactNeighborX="-43" custLinFactNeighborY="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92797-FE4D-46F5-A90A-20C5799E55E2}" type="pres">
      <dgm:prSet presAssocID="{BC1ED30D-8CD9-447C-B6EE-1581B55706E5}" presName="base" presStyleLbl="dkBgShp" presStyleIdx="1" presStyleCnt="2"/>
      <dgm:spPr/>
    </dgm:pt>
  </dgm:ptLst>
  <dgm:cxnLst>
    <dgm:cxn modelId="{2C511C51-E370-44D4-854E-918FE8EF08E1}" srcId="{BC1ED30D-8CD9-447C-B6EE-1581B55706E5}" destId="{C2E41A77-F360-49B2-9F67-8859EA24EFF3}" srcOrd="0" destOrd="0" parTransId="{29D5E305-D45B-4800-87DB-DF05A187396D}" sibTransId="{4470270A-1455-456E-81FE-A9B54EF5F12D}"/>
    <dgm:cxn modelId="{0D3B9E7F-9341-4A5B-B224-4E92401E1A1E}" type="presOf" srcId="{BC1ED30D-8CD9-447C-B6EE-1581B55706E5}" destId="{4AF3CE92-4B6C-4EE7-AFA8-E465061CC70F}" srcOrd="0" destOrd="0" presId="urn:microsoft.com/office/officeart/2005/8/layout/hList3"/>
    <dgm:cxn modelId="{BD42F8AD-52FE-418D-8994-7027DDAFC2E0}" srcId="{9DF86A93-377C-4253-BC40-5818EDB7F986}" destId="{BC1ED30D-8CD9-447C-B6EE-1581B55706E5}" srcOrd="0" destOrd="0" parTransId="{5F6037DF-0883-4292-9E90-A5BC11F94763}" sibTransId="{9DFBD90C-423F-432B-8B67-62182384B507}"/>
    <dgm:cxn modelId="{E3DDEA86-422C-4803-9B8F-6BC6737333D3}" type="presOf" srcId="{9DF86A93-377C-4253-BC40-5818EDB7F986}" destId="{F0DB77BD-4C59-49C2-A28F-A0921714E069}" srcOrd="0" destOrd="0" presId="urn:microsoft.com/office/officeart/2005/8/layout/hList3"/>
    <dgm:cxn modelId="{60EF4929-398C-4040-800C-850D3D705FCF}" type="presOf" srcId="{C2E41A77-F360-49B2-9F67-8859EA24EFF3}" destId="{76866863-B073-43BB-A422-93C7C0B1F221}" srcOrd="0" destOrd="0" presId="urn:microsoft.com/office/officeart/2005/8/layout/hList3"/>
    <dgm:cxn modelId="{4FA8F68C-D77F-496F-A710-DC3A3EE9366B}" type="presParOf" srcId="{F0DB77BD-4C59-49C2-A28F-A0921714E069}" destId="{4AF3CE92-4B6C-4EE7-AFA8-E465061CC70F}" srcOrd="0" destOrd="0" presId="urn:microsoft.com/office/officeart/2005/8/layout/hList3"/>
    <dgm:cxn modelId="{6218BBE7-5E2B-4657-8455-931D39AFBB06}" type="presParOf" srcId="{F0DB77BD-4C59-49C2-A28F-A0921714E069}" destId="{F2F40B15-D3EE-4DCA-9444-9574BFE8BA51}" srcOrd="1" destOrd="0" presId="urn:microsoft.com/office/officeart/2005/8/layout/hList3"/>
    <dgm:cxn modelId="{AC114173-ACDD-4052-8E51-C936BE0DB79B}" type="presParOf" srcId="{F2F40B15-D3EE-4DCA-9444-9574BFE8BA51}" destId="{76866863-B073-43BB-A422-93C7C0B1F221}" srcOrd="0" destOrd="0" presId="urn:microsoft.com/office/officeart/2005/8/layout/hList3"/>
    <dgm:cxn modelId="{567B0664-A7D3-42B0-87BD-23EC74F3BADE}" type="presParOf" srcId="{F0DB77BD-4C59-49C2-A28F-A0921714E069}" destId="{BC192797-FE4D-46F5-A90A-20C5799E55E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F86A93-377C-4253-BC40-5818EDB7F98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ED30D-8CD9-447C-B6EE-1581B55706E5}">
      <dgm:prSet phldrT="[Текст]" custT="1"/>
      <dgm:spPr/>
      <dgm:t>
        <a:bodyPr/>
        <a:lstStyle/>
        <a:p>
          <a:r>
            <a:rPr lang="uk-UA" sz="4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 23.01.2018</a:t>
          </a:r>
          <a:endParaRPr lang="ru-RU" sz="4800" dirty="0">
            <a:solidFill>
              <a:schemeClr val="bg1"/>
            </a:solidFill>
          </a:endParaRPr>
        </a:p>
      </dgm:t>
    </dgm:pt>
    <dgm:pt modelId="{5F6037DF-0883-4292-9E90-A5BC11F94763}" type="parTrans" cxnId="{BD42F8AD-52FE-418D-8994-7027DDAFC2E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DFBD90C-423F-432B-8B67-62182384B507}" type="sibTrans" cxnId="{BD42F8AD-52FE-418D-8994-7027DDAFC2E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2E41A77-F360-49B2-9F67-8859EA24EFF3}">
      <dgm:prSet phldrT="[Текст]" custT="1"/>
      <dgm:spPr/>
      <dgm:t>
        <a:bodyPr/>
        <a:lstStyle/>
        <a:p>
          <a:r>
            <a:rPr lang="uk-UA" sz="4000" dirty="0" smtClean="0">
              <a:solidFill>
                <a:schemeClr val="bg1"/>
              </a:solidFill>
            </a:rPr>
            <a:t>Реєстрація громадських спостерігачів</a:t>
          </a:r>
          <a:endParaRPr lang="ru-RU" sz="4000" dirty="0">
            <a:solidFill>
              <a:schemeClr val="bg1"/>
            </a:solidFill>
          </a:endParaRPr>
        </a:p>
      </dgm:t>
    </dgm:pt>
    <dgm:pt modelId="{29D5E305-D45B-4800-87DB-DF05A187396D}" type="parTrans" cxnId="{2C511C51-E370-44D4-854E-918FE8EF08E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470270A-1455-456E-81FE-A9B54EF5F12D}" type="sibTrans" cxnId="{2C511C51-E370-44D4-854E-918FE8EF08E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0DB77BD-4C59-49C2-A28F-A0921714E069}" type="pres">
      <dgm:prSet presAssocID="{9DF86A93-377C-4253-BC40-5818EDB7F98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F3CE92-4B6C-4EE7-AFA8-E465061CC70F}" type="pres">
      <dgm:prSet presAssocID="{BC1ED30D-8CD9-447C-B6EE-1581B55706E5}" presName="roof" presStyleLbl="dkBgShp" presStyleIdx="0" presStyleCnt="2"/>
      <dgm:spPr/>
      <dgm:t>
        <a:bodyPr/>
        <a:lstStyle/>
        <a:p>
          <a:endParaRPr lang="ru-RU"/>
        </a:p>
      </dgm:t>
    </dgm:pt>
    <dgm:pt modelId="{F2F40B15-D3EE-4DCA-9444-9574BFE8BA51}" type="pres">
      <dgm:prSet presAssocID="{BC1ED30D-8CD9-447C-B6EE-1581B55706E5}" presName="pillars" presStyleCnt="0"/>
      <dgm:spPr/>
    </dgm:pt>
    <dgm:pt modelId="{76866863-B073-43BB-A422-93C7C0B1F221}" type="pres">
      <dgm:prSet presAssocID="{BC1ED30D-8CD9-447C-B6EE-1581B55706E5}" presName="pillar1" presStyleLbl="node1" presStyleIdx="0" presStyleCnt="1" custLinFactNeighborX="-43" custLinFactNeighborY="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92797-FE4D-46F5-A90A-20C5799E55E2}" type="pres">
      <dgm:prSet presAssocID="{BC1ED30D-8CD9-447C-B6EE-1581B55706E5}" presName="base" presStyleLbl="dkBgShp" presStyleIdx="1" presStyleCnt="2"/>
      <dgm:spPr/>
    </dgm:pt>
  </dgm:ptLst>
  <dgm:cxnLst>
    <dgm:cxn modelId="{2C511C51-E370-44D4-854E-918FE8EF08E1}" srcId="{BC1ED30D-8CD9-447C-B6EE-1581B55706E5}" destId="{C2E41A77-F360-49B2-9F67-8859EA24EFF3}" srcOrd="0" destOrd="0" parTransId="{29D5E305-D45B-4800-87DB-DF05A187396D}" sibTransId="{4470270A-1455-456E-81FE-A9B54EF5F12D}"/>
    <dgm:cxn modelId="{2546C5E9-354C-433D-8C78-423F23547F93}" type="presOf" srcId="{9DF86A93-377C-4253-BC40-5818EDB7F986}" destId="{F0DB77BD-4C59-49C2-A28F-A0921714E069}" srcOrd="0" destOrd="0" presId="urn:microsoft.com/office/officeart/2005/8/layout/hList3"/>
    <dgm:cxn modelId="{4801FD08-E220-4297-A512-B4C1989C2D28}" type="presOf" srcId="{C2E41A77-F360-49B2-9F67-8859EA24EFF3}" destId="{76866863-B073-43BB-A422-93C7C0B1F221}" srcOrd="0" destOrd="0" presId="urn:microsoft.com/office/officeart/2005/8/layout/hList3"/>
    <dgm:cxn modelId="{BD42F8AD-52FE-418D-8994-7027DDAFC2E0}" srcId="{9DF86A93-377C-4253-BC40-5818EDB7F986}" destId="{BC1ED30D-8CD9-447C-B6EE-1581B55706E5}" srcOrd="0" destOrd="0" parTransId="{5F6037DF-0883-4292-9E90-A5BC11F94763}" sibTransId="{9DFBD90C-423F-432B-8B67-62182384B507}"/>
    <dgm:cxn modelId="{9014DAE6-4B98-4AA2-9F47-AAF6FBA800C6}" type="presOf" srcId="{BC1ED30D-8CD9-447C-B6EE-1581B55706E5}" destId="{4AF3CE92-4B6C-4EE7-AFA8-E465061CC70F}" srcOrd="0" destOrd="0" presId="urn:microsoft.com/office/officeart/2005/8/layout/hList3"/>
    <dgm:cxn modelId="{F311E0A0-9D78-4C6B-87CB-1B77C44BC7EC}" type="presParOf" srcId="{F0DB77BD-4C59-49C2-A28F-A0921714E069}" destId="{4AF3CE92-4B6C-4EE7-AFA8-E465061CC70F}" srcOrd="0" destOrd="0" presId="urn:microsoft.com/office/officeart/2005/8/layout/hList3"/>
    <dgm:cxn modelId="{2F1F99C9-75CE-46A0-A13D-1FA26E5F88AE}" type="presParOf" srcId="{F0DB77BD-4C59-49C2-A28F-A0921714E069}" destId="{F2F40B15-D3EE-4DCA-9444-9574BFE8BA51}" srcOrd="1" destOrd="0" presId="urn:microsoft.com/office/officeart/2005/8/layout/hList3"/>
    <dgm:cxn modelId="{5600B3C9-B7CC-4612-B25B-B9FBA1B9EE10}" type="presParOf" srcId="{F2F40B15-D3EE-4DCA-9444-9574BFE8BA51}" destId="{76866863-B073-43BB-A422-93C7C0B1F221}" srcOrd="0" destOrd="0" presId="urn:microsoft.com/office/officeart/2005/8/layout/hList3"/>
    <dgm:cxn modelId="{6D2D733F-AE10-4A59-9543-C1BA2B5147D7}" type="presParOf" srcId="{F0DB77BD-4C59-49C2-A28F-A0921714E069}" destId="{BC192797-FE4D-46F5-A90A-20C5799E55E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F86A93-377C-4253-BC40-5818EDB7F98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ED30D-8CD9-447C-B6EE-1581B55706E5}">
      <dgm:prSet phldrT="[Текст]" custT="1"/>
      <dgm:spPr/>
      <dgm:t>
        <a:bodyPr/>
        <a:lstStyle/>
        <a:p>
          <a:r>
            <a:rPr lang="uk-UA" sz="4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06.02 – 19.03.2018</a:t>
          </a:r>
          <a:endParaRPr lang="ru-RU" sz="4800" dirty="0">
            <a:solidFill>
              <a:schemeClr val="bg1"/>
            </a:solidFill>
          </a:endParaRPr>
        </a:p>
      </dgm:t>
    </dgm:pt>
    <dgm:pt modelId="{5F6037DF-0883-4292-9E90-A5BC11F94763}" type="parTrans" cxnId="{BD42F8AD-52FE-418D-8994-7027DDAFC2E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DFBD90C-423F-432B-8B67-62182384B507}" type="sibTrans" cxnId="{BD42F8AD-52FE-418D-8994-7027DDAFC2E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574916E-0DAE-4608-9413-F35E10E1DC8C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Подання реєстраційних документів до РЦОЯО особами для участі в ЗНО-2018</a:t>
          </a:r>
          <a:endParaRPr lang="ru-RU" sz="2800" dirty="0">
            <a:solidFill>
              <a:schemeClr val="bg1"/>
            </a:solidFill>
          </a:endParaRPr>
        </a:p>
      </dgm:t>
    </dgm:pt>
    <dgm:pt modelId="{63CA6A4C-F559-4C3E-ABA4-73E0270AFEDC}" type="parTrans" cxnId="{CFF00D8B-EDA3-4818-A5D0-5D77174AD49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E67381A-AE98-413C-8E8F-626C251FA815}" type="sibTrans" cxnId="{CFF00D8B-EDA3-4818-A5D0-5D77174AD49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2E41A77-F360-49B2-9F67-8859EA24EFF3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та відправлення до РЦОЯО комплектів реєстраційних документів осіб, які складатимуть ДПА у формі ЗНО</a:t>
          </a:r>
          <a:endParaRPr lang="ru-RU" dirty="0">
            <a:solidFill>
              <a:schemeClr val="bg1"/>
            </a:solidFill>
          </a:endParaRPr>
        </a:p>
      </dgm:t>
    </dgm:pt>
    <dgm:pt modelId="{29D5E305-D45B-4800-87DB-DF05A187396D}" type="parTrans" cxnId="{2C511C51-E370-44D4-854E-918FE8EF08E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470270A-1455-456E-81FE-A9B54EF5F12D}" type="sibTrans" cxnId="{2C511C51-E370-44D4-854E-918FE8EF08E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0DB77BD-4C59-49C2-A28F-A0921714E069}" type="pres">
      <dgm:prSet presAssocID="{9DF86A93-377C-4253-BC40-5818EDB7F98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F3CE92-4B6C-4EE7-AFA8-E465061CC70F}" type="pres">
      <dgm:prSet presAssocID="{BC1ED30D-8CD9-447C-B6EE-1581B55706E5}" presName="roof" presStyleLbl="dkBgShp" presStyleIdx="0" presStyleCnt="2"/>
      <dgm:spPr/>
      <dgm:t>
        <a:bodyPr/>
        <a:lstStyle/>
        <a:p>
          <a:endParaRPr lang="ru-RU"/>
        </a:p>
      </dgm:t>
    </dgm:pt>
    <dgm:pt modelId="{F2F40B15-D3EE-4DCA-9444-9574BFE8BA51}" type="pres">
      <dgm:prSet presAssocID="{BC1ED30D-8CD9-447C-B6EE-1581B55706E5}" presName="pillars" presStyleCnt="0"/>
      <dgm:spPr/>
    </dgm:pt>
    <dgm:pt modelId="{76866863-B073-43BB-A422-93C7C0B1F221}" type="pres">
      <dgm:prSet presAssocID="{BC1ED30D-8CD9-447C-B6EE-1581B55706E5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1DB21-B951-4280-A57C-C03A60AC99AC}" type="pres">
      <dgm:prSet presAssocID="{C2E41A77-F360-49B2-9F67-8859EA24EFF3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92797-FE4D-46F5-A90A-20C5799E55E2}" type="pres">
      <dgm:prSet presAssocID="{BC1ED30D-8CD9-447C-B6EE-1581B55706E5}" presName="base" presStyleLbl="dkBgShp" presStyleIdx="1" presStyleCnt="2"/>
      <dgm:spPr/>
    </dgm:pt>
  </dgm:ptLst>
  <dgm:cxnLst>
    <dgm:cxn modelId="{2C511C51-E370-44D4-854E-918FE8EF08E1}" srcId="{BC1ED30D-8CD9-447C-B6EE-1581B55706E5}" destId="{C2E41A77-F360-49B2-9F67-8859EA24EFF3}" srcOrd="1" destOrd="0" parTransId="{29D5E305-D45B-4800-87DB-DF05A187396D}" sibTransId="{4470270A-1455-456E-81FE-A9B54EF5F12D}"/>
    <dgm:cxn modelId="{AB8729E6-28EE-487F-9DCC-FD18FE4A1EF8}" type="presOf" srcId="{5574916E-0DAE-4608-9413-F35E10E1DC8C}" destId="{76866863-B073-43BB-A422-93C7C0B1F221}" srcOrd="0" destOrd="0" presId="urn:microsoft.com/office/officeart/2005/8/layout/hList3"/>
    <dgm:cxn modelId="{CFF00D8B-EDA3-4818-A5D0-5D77174AD491}" srcId="{BC1ED30D-8CD9-447C-B6EE-1581B55706E5}" destId="{5574916E-0DAE-4608-9413-F35E10E1DC8C}" srcOrd="0" destOrd="0" parTransId="{63CA6A4C-F559-4C3E-ABA4-73E0270AFEDC}" sibTransId="{5E67381A-AE98-413C-8E8F-626C251FA815}"/>
    <dgm:cxn modelId="{FA37BD96-BC3A-492D-9E8D-68A66E0E54FF}" type="presOf" srcId="{9DF86A93-377C-4253-BC40-5818EDB7F986}" destId="{F0DB77BD-4C59-49C2-A28F-A0921714E069}" srcOrd="0" destOrd="0" presId="urn:microsoft.com/office/officeart/2005/8/layout/hList3"/>
    <dgm:cxn modelId="{BD42F8AD-52FE-418D-8994-7027DDAFC2E0}" srcId="{9DF86A93-377C-4253-BC40-5818EDB7F986}" destId="{BC1ED30D-8CD9-447C-B6EE-1581B55706E5}" srcOrd="0" destOrd="0" parTransId="{5F6037DF-0883-4292-9E90-A5BC11F94763}" sibTransId="{9DFBD90C-423F-432B-8B67-62182384B507}"/>
    <dgm:cxn modelId="{7AAC2303-9ED7-4934-AF60-C555ABF45592}" type="presOf" srcId="{C2E41A77-F360-49B2-9F67-8859EA24EFF3}" destId="{B211DB21-B951-4280-A57C-C03A60AC99AC}" srcOrd="0" destOrd="0" presId="urn:microsoft.com/office/officeart/2005/8/layout/hList3"/>
    <dgm:cxn modelId="{4C591045-AA83-453C-B567-F3FD6407F690}" type="presOf" srcId="{BC1ED30D-8CD9-447C-B6EE-1581B55706E5}" destId="{4AF3CE92-4B6C-4EE7-AFA8-E465061CC70F}" srcOrd="0" destOrd="0" presId="urn:microsoft.com/office/officeart/2005/8/layout/hList3"/>
    <dgm:cxn modelId="{2C465780-830E-40FE-87E7-9178E29B7F9E}" type="presParOf" srcId="{F0DB77BD-4C59-49C2-A28F-A0921714E069}" destId="{4AF3CE92-4B6C-4EE7-AFA8-E465061CC70F}" srcOrd="0" destOrd="0" presId="urn:microsoft.com/office/officeart/2005/8/layout/hList3"/>
    <dgm:cxn modelId="{8B282443-4E1C-42B7-A93D-E503CB629B40}" type="presParOf" srcId="{F0DB77BD-4C59-49C2-A28F-A0921714E069}" destId="{F2F40B15-D3EE-4DCA-9444-9574BFE8BA51}" srcOrd="1" destOrd="0" presId="urn:microsoft.com/office/officeart/2005/8/layout/hList3"/>
    <dgm:cxn modelId="{67CF8098-1597-4125-9DC2-BDF77048ECF3}" type="presParOf" srcId="{F2F40B15-D3EE-4DCA-9444-9574BFE8BA51}" destId="{76866863-B073-43BB-A422-93C7C0B1F221}" srcOrd="0" destOrd="0" presId="urn:microsoft.com/office/officeart/2005/8/layout/hList3"/>
    <dgm:cxn modelId="{6376DC86-3B60-45CD-B408-FBEE1E9AAAE6}" type="presParOf" srcId="{F2F40B15-D3EE-4DCA-9444-9574BFE8BA51}" destId="{B211DB21-B951-4280-A57C-C03A60AC99AC}" srcOrd="1" destOrd="0" presId="urn:microsoft.com/office/officeart/2005/8/layout/hList3"/>
    <dgm:cxn modelId="{D79650B2-2489-4244-9E22-7BEDAE6A277B}" type="presParOf" srcId="{F0DB77BD-4C59-49C2-A28F-A0921714E069}" destId="{BC192797-FE4D-46F5-A90A-20C5799E55E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4D0640-7B05-4166-84B7-D9BB3A1E004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1A6309-F417-47B1-8776-C4A497D97850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06.02 – 02.04. 2018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29CF6-9FB1-4ADC-8205-DC5ECBDCBD1A}" type="parTrans" cxnId="{03425245-3DB8-41A9-A87B-99886C0D2D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B81C9F-A683-45D9-BDDB-29993F8BD68F}" type="sibTrans" cxnId="{03425245-3DB8-41A9-A87B-99886C0D2D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25237B-BB45-44B9-8219-C065CFD96585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Унесення за вимогою учасників ЗНО-2018 змін до реєстраційних даних (</a:t>
          </a:r>
          <a:r>
            <a:rPr lang="uk-UA" sz="23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перереєстрація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C3E037-E9DE-4BCF-9F07-B33DA9A92428}" type="parTrans" cxnId="{47BF4079-D1B4-481E-B3A6-2114212CCE2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8FD1A9-6C9E-44ED-85CF-D9929F91C90E}" type="sibTrans" cxnId="{47BF4079-D1B4-481E-B3A6-2114212CCE2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425EDD-BDA8-4336-86C2-5CEEA70D0DB2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05.04.2018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12801F-C1CA-4B05-B782-16A124A40DC6}" type="parTrans" cxnId="{5CDE74C6-9EB0-4775-A21F-ECB6B619E9D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41A1BD-C5E0-4533-AAF1-8781C3005578}" type="sibTrans" cxnId="{5CDE74C6-9EB0-4775-A21F-ECB6B619E9D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352DCE-3DB1-4DAE-8AC1-0158A321D7DB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Видача дублікатів сертифікатів ЗНО-2018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EDF5D3-8116-4AB8-96FF-C3D7A58037A7}" type="parTrans" cxnId="{C061CAC0-2B2B-4530-A2ED-3AAB7B5964C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91A8E8-51C4-48F4-9D99-233632063044}" type="sibTrans" cxnId="{C061CAC0-2B2B-4530-A2ED-3AAB7B5964C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32C2F9-DC6B-440C-8367-14DA1759AAB6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03.04 – 16.04.2018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910786-C10E-4962-99B0-C6DE7DC8927F}" type="parTrans" cxnId="{99B8854E-E2FD-4EBD-99E1-8D0379A491F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28A5D1-E822-41E0-B084-F89F1FE37E50}" type="sibTrans" cxnId="{99B8854E-E2FD-4EBD-99E1-8D0379A491F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82167-0411-45FB-9427-784993920378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Подання до УЦОЯО апеляційних заяв (</a:t>
          </a:r>
          <a:r>
            <a:rPr lang="uk-UA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оскаржень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щодо відмови в реєстрації для участі в ЗНО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FC34CD-4CD9-4717-958C-E809EE5DF95C}" type="parTrans" cxnId="{3563A252-CED6-4F61-8861-849C730C71B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11A8D2-3471-44C4-B49C-5F8CCF7A414B}" type="sibTrans" cxnId="{3563A252-CED6-4F61-8861-849C730C71B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1FB93-9310-4EF9-AA79-6882C31AE2A9}" type="pres">
      <dgm:prSet presAssocID="{1C4D0640-7B05-4166-84B7-D9BB3A1E00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98ABB-A19B-4287-9945-326BCD136127}" type="pres">
      <dgm:prSet presAssocID="{E41A6309-F417-47B1-8776-C4A497D97850}" presName="compNode" presStyleCnt="0"/>
      <dgm:spPr/>
    </dgm:pt>
    <dgm:pt modelId="{8E218D64-CB51-4EDB-8C21-7586FCFC0A28}" type="pres">
      <dgm:prSet presAssocID="{E41A6309-F417-47B1-8776-C4A497D97850}" presName="aNode" presStyleLbl="bgShp" presStyleIdx="0" presStyleCnt="3" custScaleX="112133"/>
      <dgm:spPr/>
      <dgm:t>
        <a:bodyPr/>
        <a:lstStyle/>
        <a:p>
          <a:endParaRPr lang="ru-RU"/>
        </a:p>
      </dgm:t>
    </dgm:pt>
    <dgm:pt modelId="{B2E4CE2E-B599-4AEC-B8E6-FA45914B28E3}" type="pres">
      <dgm:prSet presAssocID="{E41A6309-F417-47B1-8776-C4A497D97850}" presName="textNode" presStyleLbl="bgShp" presStyleIdx="0" presStyleCnt="3"/>
      <dgm:spPr/>
      <dgm:t>
        <a:bodyPr/>
        <a:lstStyle/>
        <a:p>
          <a:endParaRPr lang="ru-RU"/>
        </a:p>
      </dgm:t>
    </dgm:pt>
    <dgm:pt modelId="{B76000D1-12CB-4B42-9ED2-266A6979C126}" type="pres">
      <dgm:prSet presAssocID="{E41A6309-F417-47B1-8776-C4A497D97850}" presName="compChildNode" presStyleCnt="0"/>
      <dgm:spPr/>
    </dgm:pt>
    <dgm:pt modelId="{44BD8216-2954-49DD-8FC6-F347EDF5F5CC}" type="pres">
      <dgm:prSet presAssocID="{E41A6309-F417-47B1-8776-C4A497D97850}" presName="theInnerList" presStyleCnt="0"/>
      <dgm:spPr/>
    </dgm:pt>
    <dgm:pt modelId="{8A7846A8-6E01-43B6-BDC8-0F8417C6E2E7}" type="pres">
      <dgm:prSet presAssocID="{5125237B-BB45-44B9-8219-C065CFD96585}" presName="childNode" presStyleLbl="node1" presStyleIdx="0" presStyleCnt="3" custScaleX="129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5B888-B7CE-4AD5-9012-49F1BE178438}" type="pres">
      <dgm:prSet presAssocID="{E41A6309-F417-47B1-8776-C4A497D97850}" presName="aSpace" presStyleCnt="0"/>
      <dgm:spPr/>
    </dgm:pt>
    <dgm:pt modelId="{1D882DA1-FB18-4362-A4C6-A7C72E7D0F9C}" type="pres">
      <dgm:prSet presAssocID="{12425EDD-BDA8-4336-86C2-5CEEA70D0DB2}" presName="compNode" presStyleCnt="0"/>
      <dgm:spPr/>
    </dgm:pt>
    <dgm:pt modelId="{415C8DE0-B612-4861-A361-3C58852490E3}" type="pres">
      <dgm:prSet presAssocID="{12425EDD-BDA8-4336-86C2-5CEEA70D0DB2}" presName="aNode" presStyleLbl="bgShp" presStyleIdx="1" presStyleCnt="3"/>
      <dgm:spPr/>
      <dgm:t>
        <a:bodyPr/>
        <a:lstStyle/>
        <a:p>
          <a:endParaRPr lang="ru-RU"/>
        </a:p>
      </dgm:t>
    </dgm:pt>
    <dgm:pt modelId="{6CFC3D6A-BE20-473F-BE48-ECAF5F8EBD44}" type="pres">
      <dgm:prSet presAssocID="{12425EDD-BDA8-4336-86C2-5CEEA70D0DB2}" presName="textNode" presStyleLbl="bgShp" presStyleIdx="1" presStyleCnt="3"/>
      <dgm:spPr/>
      <dgm:t>
        <a:bodyPr/>
        <a:lstStyle/>
        <a:p>
          <a:endParaRPr lang="ru-RU"/>
        </a:p>
      </dgm:t>
    </dgm:pt>
    <dgm:pt modelId="{8E683FA1-F881-47AC-9C83-B728CE788A18}" type="pres">
      <dgm:prSet presAssocID="{12425EDD-BDA8-4336-86C2-5CEEA70D0DB2}" presName="compChildNode" presStyleCnt="0"/>
      <dgm:spPr/>
    </dgm:pt>
    <dgm:pt modelId="{61349D60-4EDF-41BC-A786-C9E4E8062DF6}" type="pres">
      <dgm:prSet presAssocID="{12425EDD-BDA8-4336-86C2-5CEEA70D0DB2}" presName="theInnerList" presStyleCnt="0"/>
      <dgm:spPr/>
    </dgm:pt>
    <dgm:pt modelId="{4BF6D4C4-CFA1-4468-9DA1-D84E2AE0AD8E}" type="pres">
      <dgm:prSet presAssocID="{EA352DCE-3DB1-4DAE-8AC1-0158A321D7DB}" presName="childNode" presStyleLbl="node1" presStyleIdx="1" presStyleCnt="3" custScaleX="118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EB999-0DC6-491A-9379-F7EB3D99B46E}" type="pres">
      <dgm:prSet presAssocID="{12425EDD-BDA8-4336-86C2-5CEEA70D0DB2}" presName="aSpace" presStyleCnt="0"/>
      <dgm:spPr/>
    </dgm:pt>
    <dgm:pt modelId="{3FDC90EF-DF7B-4210-8434-5F5BBF37164C}" type="pres">
      <dgm:prSet presAssocID="{8D32C2F9-DC6B-440C-8367-14DA1759AAB6}" presName="compNode" presStyleCnt="0"/>
      <dgm:spPr/>
    </dgm:pt>
    <dgm:pt modelId="{1D334589-0022-418D-AE85-5E83AE0720D5}" type="pres">
      <dgm:prSet presAssocID="{8D32C2F9-DC6B-440C-8367-14DA1759AAB6}" presName="aNode" presStyleLbl="bgShp" presStyleIdx="2" presStyleCnt="3"/>
      <dgm:spPr/>
      <dgm:t>
        <a:bodyPr/>
        <a:lstStyle/>
        <a:p>
          <a:endParaRPr lang="ru-RU"/>
        </a:p>
      </dgm:t>
    </dgm:pt>
    <dgm:pt modelId="{42FC88BB-862F-4D10-8256-E15868C36141}" type="pres">
      <dgm:prSet presAssocID="{8D32C2F9-DC6B-440C-8367-14DA1759AAB6}" presName="textNode" presStyleLbl="bgShp" presStyleIdx="2" presStyleCnt="3"/>
      <dgm:spPr/>
      <dgm:t>
        <a:bodyPr/>
        <a:lstStyle/>
        <a:p>
          <a:endParaRPr lang="ru-RU"/>
        </a:p>
      </dgm:t>
    </dgm:pt>
    <dgm:pt modelId="{50BC6F85-F549-4BE3-A4E3-AB787264A095}" type="pres">
      <dgm:prSet presAssocID="{8D32C2F9-DC6B-440C-8367-14DA1759AAB6}" presName="compChildNode" presStyleCnt="0"/>
      <dgm:spPr/>
    </dgm:pt>
    <dgm:pt modelId="{24F2FDC3-9E4B-44B2-9D32-1633414CDE21}" type="pres">
      <dgm:prSet presAssocID="{8D32C2F9-DC6B-440C-8367-14DA1759AAB6}" presName="theInnerList" presStyleCnt="0"/>
      <dgm:spPr/>
    </dgm:pt>
    <dgm:pt modelId="{632C36F9-7701-4CDF-9771-1BB0DD442068}" type="pres">
      <dgm:prSet presAssocID="{32182167-0411-45FB-9427-784993920378}" presName="childNode" presStyleLbl="node1" presStyleIdx="2" presStyleCnt="3" custScaleX="112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0AD310-DF92-445B-9206-3B95EF0F2FC2}" type="presOf" srcId="{12425EDD-BDA8-4336-86C2-5CEEA70D0DB2}" destId="{415C8DE0-B612-4861-A361-3C58852490E3}" srcOrd="0" destOrd="0" presId="urn:microsoft.com/office/officeart/2005/8/layout/lProcess2"/>
    <dgm:cxn modelId="{8B20137F-F7D6-4949-B18A-11794783402D}" type="presOf" srcId="{32182167-0411-45FB-9427-784993920378}" destId="{632C36F9-7701-4CDF-9771-1BB0DD442068}" srcOrd="0" destOrd="0" presId="urn:microsoft.com/office/officeart/2005/8/layout/lProcess2"/>
    <dgm:cxn modelId="{B5AF570A-7C4E-401B-BD81-D53479B38902}" type="presOf" srcId="{8D32C2F9-DC6B-440C-8367-14DA1759AAB6}" destId="{1D334589-0022-418D-AE85-5E83AE0720D5}" srcOrd="0" destOrd="0" presId="urn:microsoft.com/office/officeart/2005/8/layout/lProcess2"/>
    <dgm:cxn modelId="{A4596EC5-8CF5-4417-AEBF-12E5E962F907}" type="presOf" srcId="{12425EDD-BDA8-4336-86C2-5CEEA70D0DB2}" destId="{6CFC3D6A-BE20-473F-BE48-ECAF5F8EBD44}" srcOrd="1" destOrd="0" presId="urn:microsoft.com/office/officeart/2005/8/layout/lProcess2"/>
    <dgm:cxn modelId="{35739814-C6E8-4166-ABE5-1F4A0EFD53D1}" type="presOf" srcId="{E41A6309-F417-47B1-8776-C4A497D97850}" destId="{B2E4CE2E-B599-4AEC-B8E6-FA45914B28E3}" srcOrd="1" destOrd="0" presId="urn:microsoft.com/office/officeart/2005/8/layout/lProcess2"/>
    <dgm:cxn modelId="{3563A252-CED6-4F61-8861-849C730C71B3}" srcId="{8D32C2F9-DC6B-440C-8367-14DA1759AAB6}" destId="{32182167-0411-45FB-9427-784993920378}" srcOrd="0" destOrd="0" parTransId="{75FC34CD-4CD9-4717-958C-E809EE5DF95C}" sibTransId="{7B11A8D2-3471-44C4-B49C-5F8CCF7A414B}"/>
    <dgm:cxn modelId="{5A448A60-0B1C-40D4-9E4D-859F0F2C7172}" type="presOf" srcId="{E41A6309-F417-47B1-8776-C4A497D97850}" destId="{8E218D64-CB51-4EDB-8C21-7586FCFC0A28}" srcOrd="0" destOrd="0" presId="urn:microsoft.com/office/officeart/2005/8/layout/lProcess2"/>
    <dgm:cxn modelId="{1AE5876B-86FE-4788-BC4B-95AFDA8F6174}" type="presOf" srcId="{1C4D0640-7B05-4166-84B7-D9BB3A1E004B}" destId="{DA61FB93-9310-4EF9-AA79-6882C31AE2A9}" srcOrd="0" destOrd="0" presId="urn:microsoft.com/office/officeart/2005/8/layout/lProcess2"/>
    <dgm:cxn modelId="{1D74F661-5D3A-4FEA-AD8C-8E909AE4D209}" type="presOf" srcId="{5125237B-BB45-44B9-8219-C065CFD96585}" destId="{8A7846A8-6E01-43B6-BDC8-0F8417C6E2E7}" srcOrd="0" destOrd="0" presId="urn:microsoft.com/office/officeart/2005/8/layout/lProcess2"/>
    <dgm:cxn modelId="{F18CA12C-B729-4B9C-9D2B-EA6DAD6D3A85}" type="presOf" srcId="{8D32C2F9-DC6B-440C-8367-14DA1759AAB6}" destId="{42FC88BB-862F-4D10-8256-E15868C36141}" srcOrd="1" destOrd="0" presId="urn:microsoft.com/office/officeart/2005/8/layout/lProcess2"/>
    <dgm:cxn modelId="{99B8854E-E2FD-4EBD-99E1-8D0379A491F7}" srcId="{1C4D0640-7B05-4166-84B7-D9BB3A1E004B}" destId="{8D32C2F9-DC6B-440C-8367-14DA1759AAB6}" srcOrd="2" destOrd="0" parTransId="{90910786-C10E-4962-99B0-C6DE7DC8927F}" sibTransId="{1228A5D1-E822-41E0-B084-F89F1FE37E50}"/>
    <dgm:cxn modelId="{C061CAC0-2B2B-4530-A2ED-3AAB7B5964CA}" srcId="{12425EDD-BDA8-4336-86C2-5CEEA70D0DB2}" destId="{EA352DCE-3DB1-4DAE-8AC1-0158A321D7DB}" srcOrd="0" destOrd="0" parTransId="{6DEDF5D3-8116-4AB8-96FF-C3D7A58037A7}" sibTransId="{C991A8E8-51C4-48F4-9D99-233632063044}"/>
    <dgm:cxn modelId="{47BF4079-D1B4-481E-B3A6-2114212CCE29}" srcId="{E41A6309-F417-47B1-8776-C4A497D97850}" destId="{5125237B-BB45-44B9-8219-C065CFD96585}" srcOrd="0" destOrd="0" parTransId="{51C3E037-E9DE-4BCF-9F07-B33DA9A92428}" sibTransId="{528FD1A9-6C9E-44ED-85CF-D9929F91C90E}"/>
    <dgm:cxn modelId="{5CDE74C6-9EB0-4775-A21F-ECB6B619E9DA}" srcId="{1C4D0640-7B05-4166-84B7-D9BB3A1E004B}" destId="{12425EDD-BDA8-4336-86C2-5CEEA70D0DB2}" srcOrd="1" destOrd="0" parTransId="{3112801F-C1CA-4B05-B782-16A124A40DC6}" sibTransId="{0941A1BD-C5E0-4533-AAF1-8781C3005578}"/>
    <dgm:cxn modelId="{7A76AAEF-75B1-4AC9-A9ED-9417D3472759}" type="presOf" srcId="{EA352DCE-3DB1-4DAE-8AC1-0158A321D7DB}" destId="{4BF6D4C4-CFA1-4468-9DA1-D84E2AE0AD8E}" srcOrd="0" destOrd="0" presId="urn:microsoft.com/office/officeart/2005/8/layout/lProcess2"/>
    <dgm:cxn modelId="{03425245-3DB8-41A9-A87B-99886C0D2DA2}" srcId="{1C4D0640-7B05-4166-84B7-D9BB3A1E004B}" destId="{E41A6309-F417-47B1-8776-C4A497D97850}" srcOrd="0" destOrd="0" parTransId="{06E29CF6-9FB1-4ADC-8205-DC5ECBDCBD1A}" sibTransId="{F9B81C9F-A683-45D9-BDDB-29993F8BD68F}"/>
    <dgm:cxn modelId="{05D88FCB-4C56-4CB9-9543-8BA49C6880AA}" type="presParOf" srcId="{DA61FB93-9310-4EF9-AA79-6882C31AE2A9}" destId="{72F98ABB-A19B-4287-9945-326BCD136127}" srcOrd="0" destOrd="0" presId="urn:microsoft.com/office/officeart/2005/8/layout/lProcess2"/>
    <dgm:cxn modelId="{CE856006-AF93-4975-B761-9948682E363A}" type="presParOf" srcId="{72F98ABB-A19B-4287-9945-326BCD136127}" destId="{8E218D64-CB51-4EDB-8C21-7586FCFC0A28}" srcOrd="0" destOrd="0" presId="urn:microsoft.com/office/officeart/2005/8/layout/lProcess2"/>
    <dgm:cxn modelId="{EDA78681-9C2B-461E-919E-DFB5BD2CEDD7}" type="presParOf" srcId="{72F98ABB-A19B-4287-9945-326BCD136127}" destId="{B2E4CE2E-B599-4AEC-B8E6-FA45914B28E3}" srcOrd="1" destOrd="0" presId="urn:microsoft.com/office/officeart/2005/8/layout/lProcess2"/>
    <dgm:cxn modelId="{9CA80732-583F-43C7-9557-F67EBE7983F3}" type="presParOf" srcId="{72F98ABB-A19B-4287-9945-326BCD136127}" destId="{B76000D1-12CB-4B42-9ED2-266A6979C126}" srcOrd="2" destOrd="0" presId="urn:microsoft.com/office/officeart/2005/8/layout/lProcess2"/>
    <dgm:cxn modelId="{7ACECF8E-FF57-4099-838B-D89BD5F0BB61}" type="presParOf" srcId="{B76000D1-12CB-4B42-9ED2-266A6979C126}" destId="{44BD8216-2954-49DD-8FC6-F347EDF5F5CC}" srcOrd="0" destOrd="0" presId="urn:microsoft.com/office/officeart/2005/8/layout/lProcess2"/>
    <dgm:cxn modelId="{EB6CB576-328B-44E7-AFD2-D166E50653EF}" type="presParOf" srcId="{44BD8216-2954-49DD-8FC6-F347EDF5F5CC}" destId="{8A7846A8-6E01-43B6-BDC8-0F8417C6E2E7}" srcOrd="0" destOrd="0" presId="urn:microsoft.com/office/officeart/2005/8/layout/lProcess2"/>
    <dgm:cxn modelId="{13F3DC5B-53B4-47A8-913B-8EE6AD55323E}" type="presParOf" srcId="{DA61FB93-9310-4EF9-AA79-6882C31AE2A9}" destId="{7CE5B888-B7CE-4AD5-9012-49F1BE178438}" srcOrd="1" destOrd="0" presId="urn:microsoft.com/office/officeart/2005/8/layout/lProcess2"/>
    <dgm:cxn modelId="{95C5CA97-A070-4F7A-B2B7-0C901DFB83EC}" type="presParOf" srcId="{DA61FB93-9310-4EF9-AA79-6882C31AE2A9}" destId="{1D882DA1-FB18-4362-A4C6-A7C72E7D0F9C}" srcOrd="2" destOrd="0" presId="urn:microsoft.com/office/officeart/2005/8/layout/lProcess2"/>
    <dgm:cxn modelId="{6FF089B7-6146-40B5-B67E-702A41E4A6B4}" type="presParOf" srcId="{1D882DA1-FB18-4362-A4C6-A7C72E7D0F9C}" destId="{415C8DE0-B612-4861-A361-3C58852490E3}" srcOrd="0" destOrd="0" presId="urn:microsoft.com/office/officeart/2005/8/layout/lProcess2"/>
    <dgm:cxn modelId="{CE2BE4A7-4297-40B1-913F-27DC25EE0BA0}" type="presParOf" srcId="{1D882DA1-FB18-4362-A4C6-A7C72E7D0F9C}" destId="{6CFC3D6A-BE20-473F-BE48-ECAF5F8EBD44}" srcOrd="1" destOrd="0" presId="urn:microsoft.com/office/officeart/2005/8/layout/lProcess2"/>
    <dgm:cxn modelId="{AC564F73-5A95-4B59-B670-47C1BED506A0}" type="presParOf" srcId="{1D882DA1-FB18-4362-A4C6-A7C72E7D0F9C}" destId="{8E683FA1-F881-47AC-9C83-B728CE788A18}" srcOrd="2" destOrd="0" presId="urn:microsoft.com/office/officeart/2005/8/layout/lProcess2"/>
    <dgm:cxn modelId="{A42130D0-2508-44C0-8BED-F5457303135B}" type="presParOf" srcId="{8E683FA1-F881-47AC-9C83-B728CE788A18}" destId="{61349D60-4EDF-41BC-A786-C9E4E8062DF6}" srcOrd="0" destOrd="0" presId="urn:microsoft.com/office/officeart/2005/8/layout/lProcess2"/>
    <dgm:cxn modelId="{90210F6C-1644-4386-B85C-05F5060BC018}" type="presParOf" srcId="{61349D60-4EDF-41BC-A786-C9E4E8062DF6}" destId="{4BF6D4C4-CFA1-4468-9DA1-D84E2AE0AD8E}" srcOrd="0" destOrd="0" presId="urn:microsoft.com/office/officeart/2005/8/layout/lProcess2"/>
    <dgm:cxn modelId="{7EBF17D9-C040-4FC5-8D0A-77CC97F8EDFE}" type="presParOf" srcId="{DA61FB93-9310-4EF9-AA79-6882C31AE2A9}" destId="{12BEB999-0DC6-491A-9379-F7EB3D99B46E}" srcOrd="3" destOrd="0" presId="urn:microsoft.com/office/officeart/2005/8/layout/lProcess2"/>
    <dgm:cxn modelId="{3270C673-9166-4313-AE70-1A3004A8BC19}" type="presParOf" srcId="{DA61FB93-9310-4EF9-AA79-6882C31AE2A9}" destId="{3FDC90EF-DF7B-4210-8434-5F5BBF37164C}" srcOrd="4" destOrd="0" presId="urn:microsoft.com/office/officeart/2005/8/layout/lProcess2"/>
    <dgm:cxn modelId="{CC9DCC87-3284-4802-A25F-71FC3E6D989C}" type="presParOf" srcId="{3FDC90EF-DF7B-4210-8434-5F5BBF37164C}" destId="{1D334589-0022-418D-AE85-5E83AE0720D5}" srcOrd="0" destOrd="0" presId="urn:microsoft.com/office/officeart/2005/8/layout/lProcess2"/>
    <dgm:cxn modelId="{8E8D9924-E7E3-427E-B06C-8BDEC9B9187D}" type="presParOf" srcId="{3FDC90EF-DF7B-4210-8434-5F5BBF37164C}" destId="{42FC88BB-862F-4D10-8256-E15868C36141}" srcOrd="1" destOrd="0" presId="urn:microsoft.com/office/officeart/2005/8/layout/lProcess2"/>
    <dgm:cxn modelId="{67AF58EB-E3C0-4BD7-B1EF-FC0692931B38}" type="presParOf" srcId="{3FDC90EF-DF7B-4210-8434-5F5BBF37164C}" destId="{50BC6F85-F549-4BE3-A4E3-AB787264A095}" srcOrd="2" destOrd="0" presId="urn:microsoft.com/office/officeart/2005/8/layout/lProcess2"/>
    <dgm:cxn modelId="{2E6B6652-A1FD-4E3C-A6EE-8A4DBF2F135D}" type="presParOf" srcId="{50BC6F85-F549-4BE3-A4E3-AB787264A095}" destId="{24F2FDC3-9E4B-44B2-9D32-1633414CDE21}" srcOrd="0" destOrd="0" presId="urn:microsoft.com/office/officeart/2005/8/layout/lProcess2"/>
    <dgm:cxn modelId="{DCC5A9BA-35DA-4B9F-9A69-507C1EB8FF29}" type="presParOf" srcId="{24F2FDC3-9E4B-44B2-9D32-1633414CDE21}" destId="{632C36F9-7701-4CDF-9771-1BB0DD44206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4D0640-7B05-4166-84B7-D9BB3A1E004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1A6309-F417-47B1-8776-C4A497D97850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30.04.2018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29CF6-9FB1-4ADC-8205-DC5ECBDCBD1A}" type="parTrans" cxnId="{03425245-3DB8-41A9-A87B-99886C0D2D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B81C9F-A683-45D9-BDDB-29993F8BD68F}" type="sibTrans" cxnId="{03425245-3DB8-41A9-A87B-99886C0D2D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25237B-BB45-44B9-8219-C065CFD96585}">
      <dgm:prSet phldrT="[Текст]" custT="1"/>
      <dgm:spPr/>
      <dgm:t>
        <a:bodyPr/>
        <a:lstStyle/>
        <a:p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Розміщення на інформаційних сторінках учасників ЗНО запрошень-перепусток для участі в ЗНО-2018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C3E037-E9DE-4BCF-9F07-B33DA9A92428}" type="parTrans" cxnId="{47BF4079-D1B4-481E-B3A6-2114212CCE2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8FD1A9-6C9E-44ED-85CF-D9929F91C90E}" type="sibTrans" cxnId="{47BF4079-D1B4-481E-B3A6-2114212CCE2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1FB93-9310-4EF9-AA79-6882C31AE2A9}" type="pres">
      <dgm:prSet presAssocID="{1C4D0640-7B05-4166-84B7-D9BB3A1E00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98ABB-A19B-4287-9945-326BCD136127}" type="pres">
      <dgm:prSet presAssocID="{E41A6309-F417-47B1-8776-C4A497D97850}" presName="compNode" presStyleCnt="0"/>
      <dgm:spPr/>
    </dgm:pt>
    <dgm:pt modelId="{8E218D64-CB51-4EDB-8C21-7586FCFC0A28}" type="pres">
      <dgm:prSet presAssocID="{E41A6309-F417-47B1-8776-C4A497D97850}" presName="aNode" presStyleLbl="bgShp" presStyleIdx="0" presStyleCnt="1" custScaleX="112133"/>
      <dgm:spPr/>
      <dgm:t>
        <a:bodyPr/>
        <a:lstStyle/>
        <a:p>
          <a:endParaRPr lang="ru-RU"/>
        </a:p>
      </dgm:t>
    </dgm:pt>
    <dgm:pt modelId="{B2E4CE2E-B599-4AEC-B8E6-FA45914B28E3}" type="pres">
      <dgm:prSet presAssocID="{E41A6309-F417-47B1-8776-C4A497D97850}" presName="textNode" presStyleLbl="bgShp" presStyleIdx="0" presStyleCnt="1"/>
      <dgm:spPr/>
      <dgm:t>
        <a:bodyPr/>
        <a:lstStyle/>
        <a:p>
          <a:endParaRPr lang="ru-RU"/>
        </a:p>
      </dgm:t>
    </dgm:pt>
    <dgm:pt modelId="{B76000D1-12CB-4B42-9ED2-266A6979C126}" type="pres">
      <dgm:prSet presAssocID="{E41A6309-F417-47B1-8776-C4A497D97850}" presName="compChildNode" presStyleCnt="0"/>
      <dgm:spPr/>
    </dgm:pt>
    <dgm:pt modelId="{44BD8216-2954-49DD-8FC6-F347EDF5F5CC}" type="pres">
      <dgm:prSet presAssocID="{E41A6309-F417-47B1-8776-C4A497D97850}" presName="theInnerList" presStyleCnt="0"/>
      <dgm:spPr/>
    </dgm:pt>
    <dgm:pt modelId="{8A7846A8-6E01-43B6-BDC8-0F8417C6E2E7}" type="pres">
      <dgm:prSet presAssocID="{5125237B-BB45-44B9-8219-C065CFD96585}" presName="childNode" presStyleLbl="node1" presStyleIdx="0" presStyleCnt="1" custScaleX="129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392D4E-77E9-454E-A721-5DCB5C072820}" type="presOf" srcId="{5125237B-BB45-44B9-8219-C065CFD96585}" destId="{8A7846A8-6E01-43B6-BDC8-0F8417C6E2E7}" srcOrd="0" destOrd="0" presId="urn:microsoft.com/office/officeart/2005/8/layout/lProcess2"/>
    <dgm:cxn modelId="{03425245-3DB8-41A9-A87B-99886C0D2DA2}" srcId="{1C4D0640-7B05-4166-84B7-D9BB3A1E004B}" destId="{E41A6309-F417-47B1-8776-C4A497D97850}" srcOrd="0" destOrd="0" parTransId="{06E29CF6-9FB1-4ADC-8205-DC5ECBDCBD1A}" sibTransId="{F9B81C9F-A683-45D9-BDDB-29993F8BD68F}"/>
    <dgm:cxn modelId="{E0775D97-89BC-4CA1-8969-DC7D4D3CF3B9}" type="presOf" srcId="{E41A6309-F417-47B1-8776-C4A497D97850}" destId="{B2E4CE2E-B599-4AEC-B8E6-FA45914B28E3}" srcOrd="1" destOrd="0" presId="urn:microsoft.com/office/officeart/2005/8/layout/lProcess2"/>
    <dgm:cxn modelId="{D9DF9B9B-4008-43AD-B9AB-A0A170755A05}" type="presOf" srcId="{1C4D0640-7B05-4166-84B7-D9BB3A1E004B}" destId="{DA61FB93-9310-4EF9-AA79-6882C31AE2A9}" srcOrd="0" destOrd="0" presId="urn:microsoft.com/office/officeart/2005/8/layout/lProcess2"/>
    <dgm:cxn modelId="{9CEF6754-293D-43C8-86C8-71E500BF963E}" type="presOf" srcId="{E41A6309-F417-47B1-8776-C4A497D97850}" destId="{8E218D64-CB51-4EDB-8C21-7586FCFC0A28}" srcOrd="0" destOrd="0" presId="urn:microsoft.com/office/officeart/2005/8/layout/lProcess2"/>
    <dgm:cxn modelId="{47BF4079-D1B4-481E-B3A6-2114212CCE29}" srcId="{E41A6309-F417-47B1-8776-C4A497D97850}" destId="{5125237B-BB45-44B9-8219-C065CFD96585}" srcOrd="0" destOrd="0" parTransId="{51C3E037-E9DE-4BCF-9F07-B33DA9A92428}" sibTransId="{528FD1A9-6C9E-44ED-85CF-D9929F91C90E}"/>
    <dgm:cxn modelId="{D12D681F-C35F-4E3A-AE3B-40494E328612}" type="presParOf" srcId="{DA61FB93-9310-4EF9-AA79-6882C31AE2A9}" destId="{72F98ABB-A19B-4287-9945-326BCD136127}" srcOrd="0" destOrd="0" presId="urn:microsoft.com/office/officeart/2005/8/layout/lProcess2"/>
    <dgm:cxn modelId="{209730B6-B956-4853-AB6C-4B75F1430642}" type="presParOf" srcId="{72F98ABB-A19B-4287-9945-326BCD136127}" destId="{8E218D64-CB51-4EDB-8C21-7586FCFC0A28}" srcOrd="0" destOrd="0" presId="urn:microsoft.com/office/officeart/2005/8/layout/lProcess2"/>
    <dgm:cxn modelId="{BEA972A6-DF38-493F-BB76-6399BC0C1AF6}" type="presParOf" srcId="{72F98ABB-A19B-4287-9945-326BCD136127}" destId="{B2E4CE2E-B599-4AEC-B8E6-FA45914B28E3}" srcOrd="1" destOrd="0" presId="urn:microsoft.com/office/officeart/2005/8/layout/lProcess2"/>
    <dgm:cxn modelId="{6E44A8C3-95B8-40CF-8F6F-A5AE5ACB0958}" type="presParOf" srcId="{72F98ABB-A19B-4287-9945-326BCD136127}" destId="{B76000D1-12CB-4B42-9ED2-266A6979C126}" srcOrd="2" destOrd="0" presId="urn:microsoft.com/office/officeart/2005/8/layout/lProcess2"/>
    <dgm:cxn modelId="{9151FB98-EF3D-4C25-A437-D4DBACF604C4}" type="presParOf" srcId="{B76000D1-12CB-4B42-9ED2-266A6979C126}" destId="{44BD8216-2954-49DD-8FC6-F347EDF5F5CC}" srcOrd="0" destOrd="0" presId="urn:microsoft.com/office/officeart/2005/8/layout/lProcess2"/>
    <dgm:cxn modelId="{CF1F91A1-5EF7-4B2E-9B61-9F547BC94DB8}" type="presParOf" srcId="{44BD8216-2954-49DD-8FC6-F347EDF5F5CC}" destId="{8A7846A8-6E01-43B6-BDC8-0F8417C6E2E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987441-927C-4165-B1FE-F6A230AE394E}" type="doc">
      <dgm:prSet loTypeId="urn:microsoft.com/office/officeart/2005/8/layout/lProcess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E62F1524-C96E-43F6-BA11-ED5CEF2A1338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02 до 11.07.2018 р.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F123D8-578C-40C7-A672-86BDD94E009C}" type="parTrans" cxnId="{714EF10E-1B99-43E7-BA0C-BB53E03715A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11AE09-980C-464C-A199-33D87F03A1C2}" type="sibTrans" cxnId="{714EF10E-1B99-43E7-BA0C-BB53E03715A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F79FEA-DD8C-4FBA-AB0F-A9F64FF917BF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за окремим графіком додаткової сесії  ЗНО-2018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AE8F8-B74D-4A79-A437-B824C4035D75}" type="parTrans" cxnId="{37DFE426-CC8A-462E-9CE3-C54620C36C3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EAA88C-848E-442A-8900-A88DDD79F231}" type="sibTrans" cxnId="{37DFE426-CC8A-462E-9CE3-C54620C36C3D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BE9701-3C99-4D1B-A433-E56EA24BDF66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17.07.2018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57E223-475B-4B36-A2BB-C42D4027162C}" type="parTrans" cxnId="{6B9C3EDC-DC3C-447B-9C76-27677DB4782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78B72-B784-4E01-89FB-8500BA470470}" type="sibTrans" cxnId="{6B9C3EDC-DC3C-447B-9C76-27677DB47825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884CC7-5FD9-4781-AA3B-5BB8C7CBABBF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Оголошення результатів ЗНО осіб, які складали тестування під час додаткової сесії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DE8C3E-FF50-43D9-88B4-504C24186C5E}" type="parTrans" cxnId="{657F0FFC-3DDD-42B0-98EC-C706ED56C19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66510C-8F60-463A-804A-BF91668359DA}" type="sibTrans" cxnId="{657F0FFC-3DDD-42B0-98EC-C706ED56C197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AC6C7-0D98-494B-96B9-1DDBFEEDA6B2}" type="pres">
      <dgm:prSet presAssocID="{39987441-927C-4165-B1FE-F6A230AE394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684B4CD-7D89-4B0B-B1C1-9166D2CD21A9}" type="pres">
      <dgm:prSet presAssocID="{E62F1524-C96E-43F6-BA11-ED5CEF2A1338}" presName="compNode" presStyleCnt="0"/>
      <dgm:spPr/>
    </dgm:pt>
    <dgm:pt modelId="{718751D1-E1CB-415C-822C-2C2F637E0B1B}" type="pres">
      <dgm:prSet presAssocID="{E62F1524-C96E-43F6-BA11-ED5CEF2A1338}" presName="aNode" presStyleLbl="bgShp" presStyleIdx="0" presStyleCnt="2"/>
      <dgm:spPr/>
      <dgm:t>
        <a:bodyPr/>
        <a:lstStyle/>
        <a:p>
          <a:endParaRPr lang="uk-UA"/>
        </a:p>
      </dgm:t>
    </dgm:pt>
    <dgm:pt modelId="{5D7BF176-082A-43F3-989A-ECBC632BA6BA}" type="pres">
      <dgm:prSet presAssocID="{E62F1524-C96E-43F6-BA11-ED5CEF2A1338}" presName="textNode" presStyleLbl="bgShp" presStyleIdx="0" presStyleCnt="2"/>
      <dgm:spPr/>
      <dgm:t>
        <a:bodyPr/>
        <a:lstStyle/>
        <a:p>
          <a:endParaRPr lang="uk-UA"/>
        </a:p>
      </dgm:t>
    </dgm:pt>
    <dgm:pt modelId="{023BDD33-527B-4AA6-AB76-2AE063FB34D0}" type="pres">
      <dgm:prSet presAssocID="{E62F1524-C96E-43F6-BA11-ED5CEF2A1338}" presName="compChildNode" presStyleCnt="0"/>
      <dgm:spPr/>
    </dgm:pt>
    <dgm:pt modelId="{B6630681-DBBE-4EF8-A0F3-671119B36903}" type="pres">
      <dgm:prSet presAssocID="{E62F1524-C96E-43F6-BA11-ED5CEF2A1338}" presName="theInnerList" presStyleCnt="0"/>
      <dgm:spPr/>
    </dgm:pt>
    <dgm:pt modelId="{B1499BB0-7CA1-41DC-928A-8407E54BE45F}" type="pres">
      <dgm:prSet presAssocID="{E4F79FEA-DD8C-4FBA-AB0F-A9F64FF917B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1ABBD3-4D14-4024-BF4A-A54B6E4E41F4}" type="pres">
      <dgm:prSet presAssocID="{E62F1524-C96E-43F6-BA11-ED5CEF2A1338}" presName="aSpace" presStyleCnt="0"/>
      <dgm:spPr/>
    </dgm:pt>
    <dgm:pt modelId="{28A47538-2C82-4FCA-9E26-1B9A4D9A6DC3}" type="pres">
      <dgm:prSet presAssocID="{FCBE9701-3C99-4D1B-A433-E56EA24BDF66}" presName="compNode" presStyleCnt="0"/>
      <dgm:spPr/>
    </dgm:pt>
    <dgm:pt modelId="{51D79BAB-F480-4057-995B-088CE04D5986}" type="pres">
      <dgm:prSet presAssocID="{FCBE9701-3C99-4D1B-A433-E56EA24BDF66}" presName="aNode" presStyleLbl="bgShp" presStyleIdx="1" presStyleCnt="2"/>
      <dgm:spPr/>
      <dgm:t>
        <a:bodyPr/>
        <a:lstStyle/>
        <a:p>
          <a:endParaRPr lang="uk-UA"/>
        </a:p>
      </dgm:t>
    </dgm:pt>
    <dgm:pt modelId="{6BCF581F-58AE-4ACC-80AB-743FF57FD1D1}" type="pres">
      <dgm:prSet presAssocID="{FCBE9701-3C99-4D1B-A433-E56EA24BDF66}" presName="textNode" presStyleLbl="bgShp" presStyleIdx="1" presStyleCnt="2"/>
      <dgm:spPr/>
      <dgm:t>
        <a:bodyPr/>
        <a:lstStyle/>
        <a:p>
          <a:endParaRPr lang="uk-UA"/>
        </a:p>
      </dgm:t>
    </dgm:pt>
    <dgm:pt modelId="{7A8D645E-4169-48AA-B984-E17135371576}" type="pres">
      <dgm:prSet presAssocID="{FCBE9701-3C99-4D1B-A433-E56EA24BDF66}" presName="compChildNode" presStyleCnt="0"/>
      <dgm:spPr/>
    </dgm:pt>
    <dgm:pt modelId="{6D438FAE-E68D-452B-AC8B-2CDB545CB77B}" type="pres">
      <dgm:prSet presAssocID="{FCBE9701-3C99-4D1B-A433-E56EA24BDF66}" presName="theInnerList" presStyleCnt="0"/>
      <dgm:spPr/>
    </dgm:pt>
    <dgm:pt modelId="{74D08697-5A63-4097-BED1-C8841E62698E}" type="pres">
      <dgm:prSet presAssocID="{9C884CC7-5FD9-4781-AA3B-5BB8C7CBABB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D7524D1-2171-47B1-BA06-A152E5F30BC4}" type="presOf" srcId="{E62F1524-C96E-43F6-BA11-ED5CEF2A1338}" destId="{5D7BF176-082A-43F3-989A-ECBC632BA6BA}" srcOrd="1" destOrd="0" presId="urn:microsoft.com/office/officeart/2005/8/layout/lProcess2"/>
    <dgm:cxn modelId="{684E883D-0B93-4AAF-967D-350B810D55AF}" type="presOf" srcId="{39987441-927C-4165-B1FE-F6A230AE394E}" destId="{B55AC6C7-0D98-494B-96B9-1DDBFEEDA6B2}" srcOrd="0" destOrd="0" presId="urn:microsoft.com/office/officeart/2005/8/layout/lProcess2"/>
    <dgm:cxn modelId="{657F0FFC-3DDD-42B0-98EC-C706ED56C197}" srcId="{FCBE9701-3C99-4D1B-A433-E56EA24BDF66}" destId="{9C884CC7-5FD9-4781-AA3B-5BB8C7CBABBF}" srcOrd="0" destOrd="0" parTransId="{65DE8C3E-FF50-43D9-88B4-504C24186C5E}" sibTransId="{CA66510C-8F60-463A-804A-BF91668359DA}"/>
    <dgm:cxn modelId="{7A9F7BD2-58A6-49EA-8C4F-6E4CA493C79A}" type="presOf" srcId="{FCBE9701-3C99-4D1B-A433-E56EA24BDF66}" destId="{6BCF581F-58AE-4ACC-80AB-743FF57FD1D1}" srcOrd="1" destOrd="0" presId="urn:microsoft.com/office/officeart/2005/8/layout/lProcess2"/>
    <dgm:cxn modelId="{283829BD-1F2B-45A3-8246-D4A398EC9F13}" type="presOf" srcId="{FCBE9701-3C99-4D1B-A433-E56EA24BDF66}" destId="{51D79BAB-F480-4057-995B-088CE04D5986}" srcOrd="0" destOrd="0" presId="urn:microsoft.com/office/officeart/2005/8/layout/lProcess2"/>
    <dgm:cxn modelId="{0FD894FC-EB00-48A0-B0CE-54C92BD1FB6B}" type="presOf" srcId="{E4F79FEA-DD8C-4FBA-AB0F-A9F64FF917BF}" destId="{B1499BB0-7CA1-41DC-928A-8407E54BE45F}" srcOrd="0" destOrd="0" presId="urn:microsoft.com/office/officeart/2005/8/layout/lProcess2"/>
    <dgm:cxn modelId="{714EF10E-1B99-43E7-BA0C-BB53E03715A7}" srcId="{39987441-927C-4165-B1FE-F6A230AE394E}" destId="{E62F1524-C96E-43F6-BA11-ED5CEF2A1338}" srcOrd="0" destOrd="0" parTransId="{61F123D8-578C-40C7-A672-86BDD94E009C}" sibTransId="{1711AE09-980C-464C-A199-33D87F03A1C2}"/>
    <dgm:cxn modelId="{463B63C9-F87D-48C8-8FA1-8395BB7B3B8E}" type="presOf" srcId="{9C884CC7-5FD9-4781-AA3B-5BB8C7CBABBF}" destId="{74D08697-5A63-4097-BED1-C8841E62698E}" srcOrd="0" destOrd="0" presId="urn:microsoft.com/office/officeart/2005/8/layout/lProcess2"/>
    <dgm:cxn modelId="{69F0289E-2ABA-456E-98EE-04442672DFAA}" type="presOf" srcId="{E62F1524-C96E-43F6-BA11-ED5CEF2A1338}" destId="{718751D1-E1CB-415C-822C-2C2F637E0B1B}" srcOrd="0" destOrd="0" presId="urn:microsoft.com/office/officeart/2005/8/layout/lProcess2"/>
    <dgm:cxn modelId="{37DFE426-CC8A-462E-9CE3-C54620C36C3D}" srcId="{E62F1524-C96E-43F6-BA11-ED5CEF2A1338}" destId="{E4F79FEA-DD8C-4FBA-AB0F-A9F64FF917BF}" srcOrd="0" destOrd="0" parTransId="{F33AE8F8-B74D-4A79-A437-B824C4035D75}" sibTransId="{98EAA88C-848E-442A-8900-A88DDD79F231}"/>
    <dgm:cxn modelId="{6B9C3EDC-DC3C-447B-9C76-27677DB47825}" srcId="{39987441-927C-4165-B1FE-F6A230AE394E}" destId="{FCBE9701-3C99-4D1B-A433-E56EA24BDF66}" srcOrd="1" destOrd="0" parTransId="{4257E223-475B-4B36-A2BB-C42D4027162C}" sibTransId="{33878B72-B784-4E01-89FB-8500BA470470}"/>
    <dgm:cxn modelId="{CE5E6A9F-8EE9-40BD-B7DD-608616231939}" type="presParOf" srcId="{B55AC6C7-0D98-494B-96B9-1DDBFEEDA6B2}" destId="{D684B4CD-7D89-4B0B-B1C1-9166D2CD21A9}" srcOrd="0" destOrd="0" presId="urn:microsoft.com/office/officeart/2005/8/layout/lProcess2"/>
    <dgm:cxn modelId="{F357ECDA-7348-4743-AD8F-E2B4EFAE975E}" type="presParOf" srcId="{D684B4CD-7D89-4B0B-B1C1-9166D2CD21A9}" destId="{718751D1-E1CB-415C-822C-2C2F637E0B1B}" srcOrd="0" destOrd="0" presId="urn:microsoft.com/office/officeart/2005/8/layout/lProcess2"/>
    <dgm:cxn modelId="{A28F094D-7756-47C3-886A-E78B7792F409}" type="presParOf" srcId="{D684B4CD-7D89-4B0B-B1C1-9166D2CD21A9}" destId="{5D7BF176-082A-43F3-989A-ECBC632BA6BA}" srcOrd="1" destOrd="0" presId="urn:microsoft.com/office/officeart/2005/8/layout/lProcess2"/>
    <dgm:cxn modelId="{9219BDB7-94DB-4E08-B16A-F921F2D22B81}" type="presParOf" srcId="{D684B4CD-7D89-4B0B-B1C1-9166D2CD21A9}" destId="{023BDD33-527B-4AA6-AB76-2AE063FB34D0}" srcOrd="2" destOrd="0" presId="urn:microsoft.com/office/officeart/2005/8/layout/lProcess2"/>
    <dgm:cxn modelId="{87C13699-D0B3-49C4-8C94-FC27130623BF}" type="presParOf" srcId="{023BDD33-527B-4AA6-AB76-2AE063FB34D0}" destId="{B6630681-DBBE-4EF8-A0F3-671119B36903}" srcOrd="0" destOrd="0" presId="urn:microsoft.com/office/officeart/2005/8/layout/lProcess2"/>
    <dgm:cxn modelId="{28A6B34C-CDC5-4D9F-A606-49965E90686B}" type="presParOf" srcId="{B6630681-DBBE-4EF8-A0F3-671119B36903}" destId="{B1499BB0-7CA1-41DC-928A-8407E54BE45F}" srcOrd="0" destOrd="0" presId="urn:microsoft.com/office/officeart/2005/8/layout/lProcess2"/>
    <dgm:cxn modelId="{883C8784-4CF6-4D78-9265-64A4B804FDE2}" type="presParOf" srcId="{B55AC6C7-0D98-494B-96B9-1DDBFEEDA6B2}" destId="{2A1ABBD3-4D14-4024-BF4A-A54B6E4E41F4}" srcOrd="1" destOrd="0" presId="urn:microsoft.com/office/officeart/2005/8/layout/lProcess2"/>
    <dgm:cxn modelId="{E3FCE8EA-2CBF-468D-862E-95A0A9A8C3E8}" type="presParOf" srcId="{B55AC6C7-0D98-494B-96B9-1DDBFEEDA6B2}" destId="{28A47538-2C82-4FCA-9E26-1B9A4D9A6DC3}" srcOrd="2" destOrd="0" presId="urn:microsoft.com/office/officeart/2005/8/layout/lProcess2"/>
    <dgm:cxn modelId="{E1A74CC8-3485-4507-AEE4-BB556BB2EC8D}" type="presParOf" srcId="{28A47538-2C82-4FCA-9E26-1B9A4D9A6DC3}" destId="{51D79BAB-F480-4057-995B-088CE04D5986}" srcOrd="0" destOrd="0" presId="urn:microsoft.com/office/officeart/2005/8/layout/lProcess2"/>
    <dgm:cxn modelId="{78AFA763-4D31-4F65-9011-F2B4DE54177F}" type="presParOf" srcId="{28A47538-2C82-4FCA-9E26-1B9A4D9A6DC3}" destId="{6BCF581F-58AE-4ACC-80AB-743FF57FD1D1}" srcOrd="1" destOrd="0" presId="urn:microsoft.com/office/officeart/2005/8/layout/lProcess2"/>
    <dgm:cxn modelId="{911E1E87-1C0A-4964-AFBB-B0D770DDA983}" type="presParOf" srcId="{28A47538-2C82-4FCA-9E26-1B9A4D9A6DC3}" destId="{7A8D645E-4169-48AA-B984-E17135371576}" srcOrd="2" destOrd="0" presId="urn:microsoft.com/office/officeart/2005/8/layout/lProcess2"/>
    <dgm:cxn modelId="{9FC2F458-EBFE-40A2-B633-0A47F3702ABE}" type="presParOf" srcId="{7A8D645E-4169-48AA-B984-E17135371576}" destId="{6D438FAE-E68D-452B-AC8B-2CDB545CB77B}" srcOrd="0" destOrd="0" presId="urn:microsoft.com/office/officeart/2005/8/layout/lProcess2"/>
    <dgm:cxn modelId="{9802E916-9082-4C1D-9411-C806CC0249CB}" type="presParOf" srcId="{6D438FAE-E68D-452B-AC8B-2CDB545CB77B}" destId="{74D08697-5A63-4097-BED1-C8841E62698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EACE61-95D0-4BA3-ABA4-5EA3C2D479CF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3AC01348-7E26-4201-A0AA-C222898A4EEA}">
      <dgm:prSet phldrT="[Текст]" custT="1"/>
      <dgm:spPr/>
      <dgm:t>
        <a:bodyPr/>
        <a:lstStyle/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09-31 січня 2018 р.</a:t>
          </a:r>
          <a:endParaRPr lang="uk-UA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3B120E-2246-4E73-BAD3-BC23E2F0005B}" type="parTrans" cxnId="{4CD6F45F-8378-441F-8490-5FED93DE4A4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37FEC1-859E-4E80-AB41-0C1F4FDB3A13}" type="sibTrans" cxnId="{4CD6F45F-8378-441F-8490-5FED93DE4A4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A65F23-8A68-4231-A5E3-2031B938EC78}">
      <dgm:prSet phldrT="[Текст]" custT="1"/>
      <dgm:spPr/>
      <dgm:t>
        <a:bodyPr/>
        <a:lstStyle/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Реєстрація осіб для участі в ПЗНО-2018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C16D05-0FEF-4BB1-883A-42D49F33C8C7}" type="parTrans" cxnId="{F5F1665E-32A7-45DC-89A4-FAE0255826C6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8A308-812D-4AAD-B474-B2E691CE9E03}" type="sibTrans" cxnId="{F5F1665E-32A7-45DC-89A4-FAE0255826C6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6C905B-E665-44B4-8B84-15B7FCADEDAA}">
      <dgm:prSet phldrT="[Текст]" custT="1"/>
      <dgm:spPr/>
      <dgm:t>
        <a:bodyPr/>
        <a:lstStyle/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01.03. 2018 р.</a:t>
          </a:r>
          <a:endParaRPr lang="uk-UA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136B7-9355-49FB-A84B-8A25B17517C1}" type="parTrans" cxnId="{FED58528-106B-4FD9-A547-99398839FCF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E6259A-5634-4D59-B403-DA62DAD97991}" type="sibTrans" cxnId="{FED58528-106B-4FD9-A547-99398839FCF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B0FF27-6FD5-483F-8410-94EB21A6B5DA}">
      <dgm:prSet phldrT="[Текст]" custT="1"/>
      <dgm:spPr/>
      <dgm:t>
        <a:bodyPr/>
        <a:lstStyle/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Розміщення інформації про час і місце проведення пробного </a:t>
          </a:r>
        </a:p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ЗНО-2018</a:t>
          </a:r>
          <a:endParaRPr lang="uk-UA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FBCC08-4ABC-41B2-AEA3-4FB258B42A58}" type="parTrans" cxnId="{499C20EC-26F9-4DFF-A681-C2116B49FD4A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DEFE3C-8D9E-4902-A816-68CA0C3E8523}" type="sibTrans" cxnId="{499C20EC-26F9-4DFF-A681-C2116B49FD4A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26B950-622C-4C4D-ADAE-51009E92623C}" type="pres">
      <dgm:prSet presAssocID="{9AEACE61-95D0-4BA3-ABA4-5EA3C2D479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7F333F-6AD3-4F1E-A115-FCA5161832B6}" type="pres">
      <dgm:prSet presAssocID="{3AC01348-7E26-4201-A0AA-C222898A4EEA}" presName="compNode" presStyleCnt="0"/>
      <dgm:spPr/>
    </dgm:pt>
    <dgm:pt modelId="{4C792662-B501-4AAC-8FFA-4395E1D61B31}" type="pres">
      <dgm:prSet presAssocID="{3AC01348-7E26-4201-A0AA-C222898A4EEA}" presName="aNode" presStyleLbl="bgShp" presStyleIdx="0" presStyleCnt="2"/>
      <dgm:spPr/>
      <dgm:t>
        <a:bodyPr/>
        <a:lstStyle/>
        <a:p>
          <a:endParaRPr lang="uk-UA"/>
        </a:p>
      </dgm:t>
    </dgm:pt>
    <dgm:pt modelId="{79C7FE1A-8123-4173-A262-2A147BE01852}" type="pres">
      <dgm:prSet presAssocID="{3AC01348-7E26-4201-A0AA-C222898A4EEA}" presName="textNode" presStyleLbl="bgShp" presStyleIdx="0" presStyleCnt="2"/>
      <dgm:spPr/>
      <dgm:t>
        <a:bodyPr/>
        <a:lstStyle/>
        <a:p>
          <a:endParaRPr lang="uk-UA"/>
        </a:p>
      </dgm:t>
    </dgm:pt>
    <dgm:pt modelId="{C3CBA323-A44C-4F03-A96B-12A9A585DB41}" type="pres">
      <dgm:prSet presAssocID="{3AC01348-7E26-4201-A0AA-C222898A4EEA}" presName="compChildNode" presStyleCnt="0"/>
      <dgm:spPr/>
    </dgm:pt>
    <dgm:pt modelId="{22655FFA-AEB2-4DDD-A05C-35C5BEF543C1}" type="pres">
      <dgm:prSet presAssocID="{3AC01348-7E26-4201-A0AA-C222898A4EEA}" presName="theInnerList" presStyleCnt="0"/>
      <dgm:spPr/>
    </dgm:pt>
    <dgm:pt modelId="{9624BF93-EB0C-437D-8893-7303B3C9B724}" type="pres">
      <dgm:prSet presAssocID="{41A65F23-8A68-4231-A5E3-2031B938EC78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728CB6-B578-439B-8F5B-C106D80E4875}" type="pres">
      <dgm:prSet presAssocID="{3AC01348-7E26-4201-A0AA-C222898A4EEA}" presName="aSpace" presStyleCnt="0"/>
      <dgm:spPr/>
    </dgm:pt>
    <dgm:pt modelId="{0CA6C9F0-09EC-4A46-AE66-EE26B56306ED}" type="pres">
      <dgm:prSet presAssocID="{226C905B-E665-44B4-8B84-15B7FCADEDAA}" presName="compNode" presStyleCnt="0"/>
      <dgm:spPr/>
    </dgm:pt>
    <dgm:pt modelId="{FD0F47D1-6069-434A-BA0F-C933B08F7A8D}" type="pres">
      <dgm:prSet presAssocID="{226C905B-E665-44B4-8B84-15B7FCADEDAA}" presName="aNode" presStyleLbl="bgShp" presStyleIdx="1" presStyleCnt="2"/>
      <dgm:spPr/>
      <dgm:t>
        <a:bodyPr/>
        <a:lstStyle/>
        <a:p>
          <a:endParaRPr lang="uk-UA"/>
        </a:p>
      </dgm:t>
    </dgm:pt>
    <dgm:pt modelId="{8CA0A3A3-D99F-469A-9B5E-91F6EE27B1C1}" type="pres">
      <dgm:prSet presAssocID="{226C905B-E665-44B4-8B84-15B7FCADEDAA}" presName="textNode" presStyleLbl="bgShp" presStyleIdx="1" presStyleCnt="2"/>
      <dgm:spPr/>
      <dgm:t>
        <a:bodyPr/>
        <a:lstStyle/>
        <a:p>
          <a:endParaRPr lang="uk-UA"/>
        </a:p>
      </dgm:t>
    </dgm:pt>
    <dgm:pt modelId="{47747596-0BFC-4248-AFCF-15292F2571BE}" type="pres">
      <dgm:prSet presAssocID="{226C905B-E665-44B4-8B84-15B7FCADEDAA}" presName="compChildNode" presStyleCnt="0"/>
      <dgm:spPr/>
    </dgm:pt>
    <dgm:pt modelId="{87E71026-5177-4E01-9F4C-BC14D131793B}" type="pres">
      <dgm:prSet presAssocID="{226C905B-E665-44B4-8B84-15B7FCADEDAA}" presName="theInnerList" presStyleCnt="0"/>
      <dgm:spPr/>
    </dgm:pt>
    <dgm:pt modelId="{AEED1FFC-2E30-4B09-9A5D-4AD89F7E7243}" type="pres">
      <dgm:prSet presAssocID="{24B0FF27-6FD5-483F-8410-94EB21A6B5DA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9971AA7-FDDF-4078-B82A-EF03866A4BD3}" type="presOf" srcId="{3AC01348-7E26-4201-A0AA-C222898A4EEA}" destId="{79C7FE1A-8123-4173-A262-2A147BE01852}" srcOrd="1" destOrd="0" presId="urn:microsoft.com/office/officeart/2005/8/layout/lProcess2"/>
    <dgm:cxn modelId="{F5F1665E-32A7-45DC-89A4-FAE0255826C6}" srcId="{3AC01348-7E26-4201-A0AA-C222898A4EEA}" destId="{41A65F23-8A68-4231-A5E3-2031B938EC78}" srcOrd="0" destOrd="0" parTransId="{AAC16D05-0FEF-4BB1-883A-42D49F33C8C7}" sibTransId="{A388A308-812D-4AAD-B474-B2E691CE9E03}"/>
    <dgm:cxn modelId="{FED58528-106B-4FD9-A547-99398839FCF3}" srcId="{9AEACE61-95D0-4BA3-ABA4-5EA3C2D479CF}" destId="{226C905B-E665-44B4-8B84-15B7FCADEDAA}" srcOrd="1" destOrd="0" parTransId="{3A1136B7-9355-49FB-A84B-8A25B17517C1}" sibTransId="{4AE6259A-5634-4D59-B403-DA62DAD97991}"/>
    <dgm:cxn modelId="{48F40F25-B438-4FB5-AA19-975C7F26F1C1}" type="presOf" srcId="{24B0FF27-6FD5-483F-8410-94EB21A6B5DA}" destId="{AEED1FFC-2E30-4B09-9A5D-4AD89F7E7243}" srcOrd="0" destOrd="0" presId="urn:microsoft.com/office/officeart/2005/8/layout/lProcess2"/>
    <dgm:cxn modelId="{4CD6F45F-8378-441F-8490-5FED93DE4A43}" srcId="{9AEACE61-95D0-4BA3-ABA4-5EA3C2D479CF}" destId="{3AC01348-7E26-4201-A0AA-C222898A4EEA}" srcOrd="0" destOrd="0" parTransId="{B03B120E-2246-4E73-BAD3-BC23E2F0005B}" sibTransId="{9137FEC1-859E-4E80-AB41-0C1F4FDB3A13}"/>
    <dgm:cxn modelId="{2AA1E70A-7F69-43E0-888E-315EBBBAFF75}" type="presOf" srcId="{226C905B-E665-44B4-8B84-15B7FCADEDAA}" destId="{8CA0A3A3-D99F-469A-9B5E-91F6EE27B1C1}" srcOrd="1" destOrd="0" presId="urn:microsoft.com/office/officeart/2005/8/layout/lProcess2"/>
    <dgm:cxn modelId="{F5474C89-181E-4212-9EDE-ABA8FBAF6187}" type="presOf" srcId="{226C905B-E665-44B4-8B84-15B7FCADEDAA}" destId="{FD0F47D1-6069-434A-BA0F-C933B08F7A8D}" srcOrd="0" destOrd="0" presId="urn:microsoft.com/office/officeart/2005/8/layout/lProcess2"/>
    <dgm:cxn modelId="{DC382EF4-1C58-4146-BCF8-89FEFED05A72}" type="presOf" srcId="{41A65F23-8A68-4231-A5E3-2031B938EC78}" destId="{9624BF93-EB0C-437D-8893-7303B3C9B724}" srcOrd="0" destOrd="0" presId="urn:microsoft.com/office/officeart/2005/8/layout/lProcess2"/>
    <dgm:cxn modelId="{18E5ADDA-AF21-41A5-A604-6552DD9D127F}" type="presOf" srcId="{9AEACE61-95D0-4BA3-ABA4-5EA3C2D479CF}" destId="{A726B950-622C-4C4D-ADAE-51009E92623C}" srcOrd="0" destOrd="0" presId="urn:microsoft.com/office/officeart/2005/8/layout/lProcess2"/>
    <dgm:cxn modelId="{499C20EC-26F9-4DFF-A681-C2116B49FD4A}" srcId="{226C905B-E665-44B4-8B84-15B7FCADEDAA}" destId="{24B0FF27-6FD5-483F-8410-94EB21A6B5DA}" srcOrd="0" destOrd="0" parTransId="{B1FBCC08-4ABC-41B2-AEA3-4FB258B42A58}" sibTransId="{0DDEFE3C-8D9E-4902-A816-68CA0C3E8523}"/>
    <dgm:cxn modelId="{6C97366C-7BBC-4F88-94AF-BEF736171C64}" type="presOf" srcId="{3AC01348-7E26-4201-A0AA-C222898A4EEA}" destId="{4C792662-B501-4AAC-8FFA-4395E1D61B31}" srcOrd="0" destOrd="0" presId="urn:microsoft.com/office/officeart/2005/8/layout/lProcess2"/>
    <dgm:cxn modelId="{79DE920C-7306-41B5-8677-A45533D26B7B}" type="presParOf" srcId="{A726B950-622C-4C4D-ADAE-51009E92623C}" destId="{477F333F-6AD3-4F1E-A115-FCA5161832B6}" srcOrd="0" destOrd="0" presId="urn:microsoft.com/office/officeart/2005/8/layout/lProcess2"/>
    <dgm:cxn modelId="{9935B421-5EA0-45B9-8CBD-28D4416F0E4D}" type="presParOf" srcId="{477F333F-6AD3-4F1E-A115-FCA5161832B6}" destId="{4C792662-B501-4AAC-8FFA-4395E1D61B31}" srcOrd="0" destOrd="0" presId="urn:microsoft.com/office/officeart/2005/8/layout/lProcess2"/>
    <dgm:cxn modelId="{DEBEB974-8389-425C-ABB8-AD07973E52E0}" type="presParOf" srcId="{477F333F-6AD3-4F1E-A115-FCA5161832B6}" destId="{79C7FE1A-8123-4173-A262-2A147BE01852}" srcOrd="1" destOrd="0" presId="urn:microsoft.com/office/officeart/2005/8/layout/lProcess2"/>
    <dgm:cxn modelId="{C4378CB3-65F9-423E-8957-275C519B93FA}" type="presParOf" srcId="{477F333F-6AD3-4F1E-A115-FCA5161832B6}" destId="{C3CBA323-A44C-4F03-A96B-12A9A585DB41}" srcOrd="2" destOrd="0" presId="urn:microsoft.com/office/officeart/2005/8/layout/lProcess2"/>
    <dgm:cxn modelId="{951C4622-3CA5-4925-B2B6-0AF70F442F14}" type="presParOf" srcId="{C3CBA323-A44C-4F03-A96B-12A9A585DB41}" destId="{22655FFA-AEB2-4DDD-A05C-35C5BEF543C1}" srcOrd="0" destOrd="0" presId="urn:microsoft.com/office/officeart/2005/8/layout/lProcess2"/>
    <dgm:cxn modelId="{71CC211D-FD12-41F4-A421-FE73F25E3BAE}" type="presParOf" srcId="{22655FFA-AEB2-4DDD-A05C-35C5BEF543C1}" destId="{9624BF93-EB0C-437D-8893-7303B3C9B724}" srcOrd="0" destOrd="0" presId="urn:microsoft.com/office/officeart/2005/8/layout/lProcess2"/>
    <dgm:cxn modelId="{6DB550DA-88A8-4379-B61E-4052C3530126}" type="presParOf" srcId="{A726B950-622C-4C4D-ADAE-51009E92623C}" destId="{64728CB6-B578-439B-8F5B-C106D80E4875}" srcOrd="1" destOrd="0" presId="urn:microsoft.com/office/officeart/2005/8/layout/lProcess2"/>
    <dgm:cxn modelId="{812A77B3-2C17-4E1B-BE2C-A5C31D5F3422}" type="presParOf" srcId="{A726B950-622C-4C4D-ADAE-51009E92623C}" destId="{0CA6C9F0-09EC-4A46-AE66-EE26B56306ED}" srcOrd="2" destOrd="0" presId="urn:microsoft.com/office/officeart/2005/8/layout/lProcess2"/>
    <dgm:cxn modelId="{5B6CC1DE-62C9-4D59-AFB4-78875DDA3AE3}" type="presParOf" srcId="{0CA6C9F0-09EC-4A46-AE66-EE26B56306ED}" destId="{FD0F47D1-6069-434A-BA0F-C933B08F7A8D}" srcOrd="0" destOrd="0" presId="urn:microsoft.com/office/officeart/2005/8/layout/lProcess2"/>
    <dgm:cxn modelId="{1B6D0CF5-48FF-4DC1-A000-F21E5B953F42}" type="presParOf" srcId="{0CA6C9F0-09EC-4A46-AE66-EE26B56306ED}" destId="{8CA0A3A3-D99F-469A-9B5E-91F6EE27B1C1}" srcOrd="1" destOrd="0" presId="urn:microsoft.com/office/officeart/2005/8/layout/lProcess2"/>
    <dgm:cxn modelId="{4AAD42EC-9257-474F-B732-00F0540D0C04}" type="presParOf" srcId="{0CA6C9F0-09EC-4A46-AE66-EE26B56306ED}" destId="{47747596-0BFC-4248-AFCF-15292F2571BE}" srcOrd="2" destOrd="0" presId="urn:microsoft.com/office/officeart/2005/8/layout/lProcess2"/>
    <dgm:cxn modelId="{D4CDAE97-EE51-4FA2-B562-FEE41820414A}" type="presParOf" srcId="{47747596-0BFC-4248-AFCF-15292F2571BE}" destId="{87E71026-5177-4E01-9F4C-BC14D131793B}" srcOrd="0" destOrd="0" presId="urn:microsoft.com/office/officeart/2005/8/layout/lProcess2"/>
    <dgm:cxn modelId="{93868CC2-0465-41EA-A7D8-0106237118EF}" type="presParOf" srcId="{87E71026-5177-4E01-9F4C-BC14D131793B}" destId="{AEED1FFC-2E30-4B09-9A5D-4AD89F7E724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A0D75-3F1F-4AB9-9AE4-159FC248B773}">
      <dsp:nvSpPr>
        <dsp:cNvPr id="0" name=""/>
        <dsp:cNvSpPr/>
      </dsp:nvSpPr>
      <dsp:spPr>
        <a:xfrm>
          <a:off x="0" y="0"/>
          <a:ext cx="7784234" cy="12192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Ці учасники мають обов’язково скласти:</a:t>
          </a:r>
          <a:endParaRPr lang="ru-RU" sz="3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7784234" cy="1219200"/>
      </dsp:txXfrm>
    </dsp:sp>
    <dsp:sp modelId="{C2ECB4BA-7998-482B-A2C5-431F0618A254}">
      <dsp:nvSpPr>
        <dsp:cNvPr id="0" name=""/>
        <dsp:cNvSpPr/>
      </dsp:nvSpPr>
      <dsp:spPr>
        <a:xfrm>
          <a:off x="59" y="1219200"/>
          <a:ext cx="1726744" cy="2560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українську мову і літературу</a:t>
          </a: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" y="1219200"/>
        <a:ext cx="1726744" cy="2560320"/>
      </dsp:txXfrm>
    </dsp:sp>
    <dsp:sp modelId="{2E7447BB-4301-41B2-94D2-DA348C08D3FC}">
      <dsp:nvSpPr>
        <dsp:cNvPr id="0" name=""/>
        <dsp:cNvSpPr/>
      </dsp:nvSpPr>
      <dsp:spPr>
        <a:xfrm>
          <a:off x="1726804" y="1219200"/>
          <a:ext cx="2455378" cy="2560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математику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історію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(на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вибір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учасника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6804" y="1219200"/>
        <a:ext cx="2455378" cy="2560320"/>
      </dsp:txXfrm>
    </dsp:sp>
    <dsp:sp modelId="{6FC78308-A980-4BD3-8B87-616720C3A8B9}">
      <dsp:nvSpPr>
        <dsp:cNvPr id="0" name=""/>
        <dsp:cNvSpPr/>
      </dsp:nvSpPr>
      <dsp:spPr>
        <a:xfrm>
          <a:off x="4182183" y="1219200"/>
          <a:ext cx="3601991" cy="2560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ще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один предмет з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переліку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історія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математика,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біологія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географія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фізика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хімія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англійська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мова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іспанська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мова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німецька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мова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французька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мова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2183" y="1219200"/>
        <a:ext cx="3601991" cy="2560320"/>
      </dsp:txXfrm>
    </dsp:sp>
    <dsp:sp modelId="{85C3B506-A33E-46C4-B8DC-79C89463D670}">
      <dsp:nvSpPr>
        <dsp:cNvPr id="0" name=""/>
        <dsp:cNvSpPr/>
      </dsp:nvSpPr>
      <dsp:spPr>
        <a:xfrm>
          <a:off x="0" y="3779520"/>
          <a:ext cx="7784234" cy="2844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3CE92-4B6C-4EE7-AFA8-E465061CC70F}">
      <dsp:nvSpPr>
        <dsp:cNvPr id="0" name=""/>
        <dsp:cNvSpPr/>
      </dsp:nvSpPr>
      <dsp:spPr>
        <a:xfrm>
          <a:off x="0" y="0"/>
          <a:ext cx="7775174" cy="124139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22.01.2018</a:t>
          </a:r>
          <a:endParaRPr lang="ru-RU" sz="4800" kern="1200" dirty="0">
            <a:solidFill>
              <a:schemeClr val="bg1"/>
            </a:solidFill>
          </a:endParaRPr>
        </a:p>
      </dsp:txBody>
      <dsp:txXfrm>
        <a:off x="0" y="0"/>
        <a:ext cx="7775174" cy="1241397"/>
      </dsp:txXfrm>
    </dsp:sp>
    <dsp:sp modelId="{76866863-B073-43BB-A422-93C7C0B1F221}">
      <dsp:nvSpPr>
        <dsp:cNvPr id="0" name=""/>
        <dsp:cNvSpPr/>
      </dsp:nvSpPr>
      <dsp:spPr>
        <a:xfrm>
          <a:off x="0" y="1257664"/>
          <a:ext cx="7775174" cy="2606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solidFill>
                <a:schemeClr val="bg1"/>
              </a:solidFill>
            </a:rPr>
            <a:t>Формування</a:t>
          </a:r>
          <a:r>
            <a:rPr lang="uk-UA" sz="4000" kern="1200" baseline="0" dirty="0" smtClean="0">
              <a:solidFill>
                <a:schemeClr val="bg1"/>
              </a:solidFill>
            </a:rPr>
            <a:t> мережі пунктів реєстрації</a:t>
          </a:r>
          <a:endParaRPr lang="ru-RU" sz="4000" kern="1200" dirty="0">
            <a:solidFill>
              <a:schemeClr val="bg1"/>
            </a:solidFill>
          </a:endParaRPr>
        </a:p>
      </dsp:txBody>
      <dsp:txXfrm>
        <a:off x="0" y="1257664"/>
        <a:ext cx="7775174" cy="2606934"/>
      </dsp:txXfrm>
    </dsp:sp>
    <dsp:sp modelId="{BC192797-FE4D-46F5-A90A-20C5799E55E2}">
      <dsp:nvSpPr>
        <dsp:cNvPr id="0" name=""/>
        <dsp:cNvSpPr/>
      </dsp:nvSpPr>
      <dsp:spPr>
        <a:xfrm>
          <a:off x="0" y="3848332"/>
          <a:ext cx="7775174" cy="2896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3CE92-4B6C-4EE7-AFA8-E465061CC70F}">
      <dsp:nvSpPr>
        <dsp:cNvPr id="0" name=""/>
        <dsp:cNvSpPr/>
      </dsp:nvSpPr>
      <dsp:spPr>
        <a:xfrm>
          <a:off x="0" y="0"/>
          <a:ext cx="7775174" cy="124139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22.01.2018</a:t>
          </a:r>
          <a:endParaRPr lang="ru-RU" sz="4800" kern="1200" dirty="0">
            <a:solidFill>
              <a:schemeClr val="bg1"/>
            </a:solidFill>
          </a:endParaRPr>
        </a:p>
      </dsp:txBody>
      <dsp:txXfrm>
        <a:off x="0" y="0"/>
        <a:ext cx="7775174" cy="1241397"/>
      </dsp:txXfrm>
    </dsp:sp>
    <dsp:sp modelId="{76866863-B073-43BB-A422-93C7C0B1F221}">
      <dsp:nvSpPr>
        <dsp:cNvPr id="0" name=""/>
        <dsp:cNvSpPr/>
      </dsp:nvSpPr>
      <dsp:spPr>
        <a:xfrm>
          <a:off x="0" y="1257664"/>
          <a:ext cx="7775174" cy="2606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Добір та підготовка осіб, відповідальних за формування комплектів реєстраційних документів осіб, які складатимуть державну підсумкову атестацію у формі зовнішнього незалежного оцінювання</a:t>
          </a:r>
          <a:endParaRPr lang="ru-RU" sz="3300" kern="1200" dirty="0">
            <a:solidFill>
              <a:schemeClr val="bg1"/>
            </a:solidFill>
          </a:endParaRPr>
        </a:p>
      </dsp:txBody>
      <dsp:txXfrm>
        <a:off x="0" y="1257664"/>
        <a:ext cx="7775174" cy="2606934"/>
      </dsp:txXfrm>
    </dsp:sp>
    <dsp:sp modelId="{BC192797-FE4D-46F5-A90A-20C5799E55E2}">
      <dsp:nvSpPr>
        <dsp:cNvPr id="0" name=""/>
        <dsp:cNvSpPr/>
      </dsp:nvSpPr>
      <dsp:spPr>
        <a:xfrm>
          <a:off x="0" y="3848332"/>
          <a:ext cx="7775174" cy="2896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3CE92-4B6C-4EE7-AFA8-E465061CC70F}">
      <dsp:nvSpPr>
        <dsp:cNvPr id="0" name=""/>
        <dsp:cNvSpPr/>
      </dsp:nvSpPr>
      <dsp:spPr>
        <a:xfrm>
          <a:off x="0" y="0"/>
          <a:ext cx="7775174" cy="124139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 23.01.2018</a:t>
          </a:r>
          <a:endParaRPr lang="ru-RU" sz="4800" kern="1200" dirty="0">
            <a:solidFill>
              <a:schemeClr val="bg1"/>
            </a:solidFill>
          </a:endParaRPr>
        </a:p>
      </dsp:txBody>
      <dsp:txXfrm>
        <a:off x="0" y="0"/>
        <a:ext cx="7775174" cy="1241397"/>
      </dsp:txXfrm>
    </dsp:sp>
    <dsp:sp modelId="{76866863-B073-43BB-A422-93C7C0B1F221}">
      <dsp:nvSpPr>
        <dsp:cNvPr id="0" name=""/>
        <dsp:cNvSpPr/>
      </dsp:nvSpPr>
      <dsp:spPr>
        <a:xfrm>
          <a:off x="0" y="1257664"/>
          <a:ext cx="7775174" cy="2606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solidFill>
                <a:schemeClr val="bg1"/>
              </a:solidFill>
            </a:rPr>
            <a:t>Реєстрація громадських спостерігачів</a:t>
          </a:r>
          <a:endParaRPr lang="ru-RU" sz="4000" kern="1200" dirty="0">
            <a:solidFill>
              <a:schemeClr val="bg1"/>
            </a:solidFill>
          </a:endParaRPr>
        </a:p>
      </dsp:txBody>
      <dsp:txXfrm>
        <a:off x="0" y="1257664"/>
        <a:ext cx="7775174" cy="2606934"/>
      </dsp:txXfrm>
    </dsp:sp>
    <dsp:sp modelId="{BC192797-FE4D-46F5-A90A-20C5799E55E2}">
      <dsp:nvSpPr>
        <dsp:cNvPr id="0" name=""/>
        <dsp:cNvSpPr/>
      </dsp:nvSpPr>
      <dsp:spPr>
        <a:xfrm>
          <a:off x="0" y="3848332"/>
          <a:ext cx="7775174" cy="2896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3CE92-4B6C-4EE7-AFA8-E465061CC70F}">
      <dsp:nvSpPr>
        <dsp:cNvPr id="0" name=""/>
        <dsp:cNvSpPr/>
      </dsp:nvSpPr>
      <dsp:spPr>
        <a:xfrm>
          <a:off x="0" y="0"/>
          <a:ext cx="7775174" cy="124139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06.02 – 19.03.2018</a:t>
          </a:r>
          <a:endParaRPr lang="ru-RU" sz="4800" kern="1200" dirty="0">
            <a:solidFill>
              <a:schemeClr val="bg1"/>
            </a:solidFill>
          </a:endParaRPr>
        </a:p>
      </dsp:txBody>
      <dsp:txXfrm>
        <a:off x="0" y="0"/>
        <a:ext cx="7775174" cy="1241397"/>
      </dsp:txXfrm>
    </dsp:sp>
    <dsp:sp modelId="{76866863-B073-43BB-A422-93C7C0B1F221}">
      <dsp:nvSpPr>
        <dsp:cNvPr id="0" name=""/>
        <dsp:cNvSpPr/>
      </dsp:nvSpPr>
      <dsp:spPr>
        <a:xfrm>
          <a:off x="0" y="1241397"/>
          <a:ext cx="3887587" cy="2606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Подання реєстраційних документів до РЦОЯО особами для участі в ЗНО-2018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0" y="1241397"/>
        <a:ext cx="3887587" cy="2606934"/>
      </dsp:txXfrm>
    </dsp:sp>
    <dsp:sp modelId="{B211DB21-B951-4280-A57C-C03A60AC99AC}">
      <dsp:nvSpPr>
        <dsp:cNvPr id="0" name=""/>
        <dsp:cNvSpPr/>
      </dsp:nvSpPr>
      <dsp:spPr>
        <a:xfrm>
          <a:off x="3887587" y="1241397"/>
          <a:ext cx="3887587" cy="2606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та відправлення до РЦОЯО комплектів реєстраційних документів осіб, які складатимуть ДПА у формі ЗНО</a:t>
          </a:r>
          <a:endParaRPr lang="ru-RU" sz="2600" kern="1200" dirty="0">
            <a:solidFill>
              <a:schemeClr val="bg1"/>
            </a:solidFill>
          </a:endParaRPr>
        </a:p>
      </dsp:txBody>
      <dsp:txXfrm>
        <a:off x="3887587" y="1241397"/>
        <a:ext cx="3887587" cy="2606934"/>
      </dsp:txXfrm>
    </dsp:sp>
    <dsp:sp modelId="{BC192797-FE4D-46F5-A90A-20C5799E55E2}">
      <dsp:nvSpPr>
        <dsp:cNvPr id="0" name=""/>
        <dsp:cNvSpPr/>
      </dsp:nvSpPr>
      <dsp:spPr>
        <a:xfrm>
          <a:off x="0" y="3848332"/>
          <a:ext cx="7775174" cy="2896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18D64-CB51-4EDB-8C21-7586FCFC0A28}">
      <dsp:nvSpPr>
        <dsp:cNvPr id="0" name=""/>
        <dsp:cNvSpPr/>
      </dsp:nvSpPr>
      <dsp:spPr>
        <a:xfrm>
          <a:off x="274" y="0"/>
          <a:ext cx="2616160" cy="46805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06.02 – 02.04. 2018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" y="0"/>
        <a:ext cx="2616160" cy="1404156"/>
      </dsp:txXfrm>
    </dsp:sp>
    <dsp:sp modelId="{8A7846A8-6E01-43B6-BDC8-0F8417C6E2E7}">
      <dsp:nvSpPr>
        <dsp:cNvPr id="0" name=""/>
        <dsp:cNvSpPr/>
      </dsp:nvSpPr>
      <dsp:spPr>
        <a:xfrm>
          <a:off x="96428" y="1405641"/>
          <a:ext cx="2423853" cy="3039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Унесення за вимогою учасників ЗНО-2018 змін до реєстраційних даних (</a:t>
          </a:r>
          <a:r>
            <a:rPr lang="uk-UA" sz="23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перереєстрація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420" y="1476633"/>
        <a:ext cx="2281869" cy="2897382"/>
      </dsp:txXfrm>
    </dsp:sp>
    <dsp:sp modelId="{415C8DE0-B612-4861-A361-3C58852490E3}">
      <dsp:nvSpPr>
        <dsp:cNvPr id="0" name=""/>
        <dsp:cNvSpPr/>
      </dsp:nvSpPr>
      <dsp:spPr>
        <a:xfrm>
          <a:off x="2791417" y="0"/>
          <a:ext cx="2333087" cy="46805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05.04.2018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1417" y="0"/>
        <a:ext cx="2333087" cy="1404156"/>
      </dsp:txXfrm>
    </dsp:sp>
    <dsp:sp modelId="{4BF6D4C4-CFA1-4468-9DA1-D84E2AE0AD8E}">
      <dsp:nvSpPr>
        <dsp:cNvPr id="0" name=""/>
        <dsp:cNvSpPr/>
      </dsp:nvSpPr>
      <dsp:spPr>
        <a:xfrm>
          <a:off x="2848372" y="1404156"/>
          <a:ext cx="2219176" cy="3042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Видача дублікатів сертифікатів ЗНО-2018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3369" y="1469153"/>
        <a:ext cx="2089182" cy="2912344"/>
      </dsp:txXfrm>
    </dsp:sp>
    <dsp:sp modelId="{1D334589-0022-418D-AE85-5E83AE0720D5}">
      <dsp:nvSpPr>
        <dsp:cNvPr id="0" name=""/>
        <dsp:cNvSpPr/>
      </dsp:nvSpPr>
      <dsp:spPr>
        <a:xfrm>
          <a:off x="5299485" y="0"/>
          <a:ext cx="2333087" cy="46805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03.04 – 16.04.2018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9485" y="0"/>
        <a:ext cx="2333087" cy="1404156"/>
      </dsp:txXfrm>
    </dsp:sp>
    <dsp:sp modelId="{632C36F9-7701-4CDF-9771-1BB0DD442068}">
      <dsp:nvSpPr>
        <dsp:cNvPr id="0" name=""/>
        <dsp:cNvSpPr/>
      </dsp:nvSpPr>
      <dsp:spPr>
        <a:xfrm>
          <a:off x="5414292" y="1404156"/>
          <a:ext cx="2103474" cy="3042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Подання до УЦОЯО апеляційних заяв (</a:t>
          </a:r>
          <a:r>
            <a:rPr lang="uk-UA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оскаржень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щодо відмови в реєстрації для участі в ЗНО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5901" y="1465765"/>
        <a:ext cx="1980256" cy="2919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18D64-CB51-4EDB-8C21-7586FCFC0A28}">
      <dsp:nvSpPr>
        <dsp:cNvPr id="0" name=""/>
        <dsp:cNvSpPr/>
      </dsp:nvSpPr>
      <dsp:spPr>
        <a:xfrm>
          <a:off x="841" y="0"/>
          <a:ext cx="7631165" cy="46805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30.04.2018</a:t>
          </a:r>
          <a:endParaRPr lang="ru-RU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1" y="0"/>
        <a:ext cx="7631165" cy="1404156"/>
      </dsp:txXfrm>
    </dsp:sp>
    <dsp:sp modelId="{8A7846A8-6E01-43B6-BDC8-0F8417C6E2E7}">
      <dsp:nvSpPr>
        <dsp:cNvPr id="0" name=""/>
        <dsp:cNvSpPr/>
      </dsp:nvSpPr>
      <dsp:spPr>
        <a:xfrm>
          <a:off x="281314" y="1405641"/>
          <a:ext cx="7070218" cy="3039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Розміщення на інформаційних сторінках учасників ЗНО запрошень-перепусток для участі в ЗНО-2018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334" y="1494661"/>
        <a:ext cx="6892178" cy="28613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751D1-E1CB-415C-822C-2C2F637E0B1B}">
      <dsp:nvSpPr>
        <dsp:cNvPr id="0" name=""/>
        <dsp:cNvSpPr/>
      </dsp:nvSpPr>
      <dsp:spPr>
        <a:xfrm>
          <a:off x="4000" y="0"/>
          <a:ext cx="3848138" cy="5688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02 до 11.07.2018 р. </a:t>
          </a:r>
          <a:endParaRPr lang="uk-UA" sz="4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0" y="0"/>
        <a:ext cx="3848138" cy="1706589"/>
      </dsp:txXfrm>
    </dsp:sp>
    <dsp:sp modelId="{B1499BB0-7CA1-41DC-928A-8407E54BE45F}">
      <dsp:nvSpPr>
        <dsp:cNvPr id="0" name=""/>
        <dsp:cNvSpPr/>
      </dsp:nvSpPr>
      <dsp:spPr>
        <a:xfrm>
          <a:off x="388814" y="1706589"/>
          <a:ext cx="3078510" cy="3697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за окремим графіком додаткової сесії  ЗНО-2018 </a:t>
          </a:r>
          <a:endParaRPr lang="uk-UA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980" y="1796755"/>
        <a:ext cx="2898178" cy="3517278"/>
      </dsp:txXfrm>
    </dsp:sp>
    <dsp:sp modelId="{51D79BAB-F480-4057-995B-088CE04D5986}">
      <dsp:nvSpPr>
        <dsp:cNvPr id="0" name=""/>
        <dsp:cNvSpPr/>
      </dsp:nvSpPr>
      <dsp:spPr>
        <a:xfrm>
          <a:off x="4140749" y="0"/>
          <a:ext cx="3848138" cy="5688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17.07.2018</a:t>
          </a:r>
          <a:endParaRPr lang="uk-UA" sz="4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0749" y="0"/>
        <a:ext cx="3848138" cy="1706589"/>
      </dsp:txXfrm>
    </dsp:sp>
    <dsp:sp modelId="{74D08697-5A63-4097-BED1-C8841E62698E}">
      <dsp:nvSpPr>
        <dsp:cNvPr id="0" name=""/>
        <dsp:cNvSpPr/>
      </dsp:nvSpPr>
      <dsp:spPr>
        <a:xfrm>
          <a:off x="4525563" y="1706589"/>
          <a:ext cx="3078510" cy="3697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Оголошення результатів ЗНО осіб, які складали тестування під час додаткової сесії</a:t>
          </a:r>
          <a:endParaRPr lang="uk-UA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5729" y="1796755"/>
        <a:ext cx="2898178" cy="35172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92662-B501-4AAC-8FFA-4395E1D61B31}">
      <dsp:nvSpPr>
        <dsp:cNvPr id="0" name=""/>
        <dsp:cNvSpPr/>
      </dsp:nvSpPr>
      <dsp:spPr>
        <a:xfrm>
          <a:off x="4432" y="0"/>
          <a:ext cx="4264153" cy="633670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09-31 січня 2018 р.</a:t>
          </a:r>
          <a:endParaRPr lang="uk-UA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2" y="0"/>
        <a:ext cx="4264153" cy="1901011"/>
      </dsp:txXfrm>
    </dsp:sp>
    <dsp:sp modelId="{9624BF93-EB0C-437D-8893-7303B3C9B724}">
      <dsp:nvSpPr>
        <dsp:cNvPr id="0" name=""/>
        <dsp:cNvSpPr/>
      </dsp:nvSpPr>
      <dsp:spPr>
        <a:xfrm>
          <a:off x="430848" y="1901011"/>
          <a:ext cx="3411322" cy="41188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Реєстрація осіб для участі в ПЗНО-2018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762" y="2000925"/>
        <a:ext cx="3211494" cy="3919029"/>
      </dsp:txXfrm>
    </dsp:sp>
    <dsp:sp modelId="{FD0F47D1-6069-434A-BA0F-C933B08F7A8D}">
      <dsp:nvSpPr>
        <dsp:cNvPr id="0" name=""/>
        <dsp:cNvSpPr/>
      </dsp:nvSpPr>
      <dsp:spPr>
        <a:xfrm>
          <a:off x="4588397" y="0"/>
          <a:ext cx="4264153" cy="633670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01.03. 2018 р.</a:t>
          </a:r>
          <a:endParaRPr lang="uk-UA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8397" y="0"/>
        <a:ext cx="4264153" cy="1901011"/>
      </dsp:txXfrm>
    </dsp:sp>
    <dsp:sp modelId="{AEED1FFC-2E30-4B09-9A5D-4AD89F7E7243}">
      <dsp:nvSpPr>
        <dsp:cNvPr id="0" name=""/>
        <dsp:cNvSpPr/>
      </dsp:nvSpPr>
      <dsp:spPr>
        <a:xfrm>
          <a:off x="5014813" y="1901011"/>
          <a:ext cx="3411322" cy="41188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Розміщення інформації про час і місце проведення пробного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ЗНО-2018</a:t>
          </a:r>
          <a:endParaRPr lang="uk-UA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4727" y="2000925"/>
        <a:ext cx="3211494" cy="391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B8F2C-FA2F-45FC-9477-CB75EAB8DA99}" type="datetimeFigureOut">
              <a:rPr lang="uk-UA" smtClean="0"/>
              <a:pPr/>
              <a:t>18.01.2018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CA84C-AD36-4D14-9F21-FD201CA4A22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74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99962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A8DA-4BEA-48B4-AEC4-66C5A7DDABA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C666-0F4D-4B9E-A300-55714262206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A8DA-4BEA-48B4-AEC4-66C5A7DDABA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C666-0F4D-4B9E-A300-55714262206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3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A8DA-4BEA-48B4-AEC4-66C5A7DDABA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C666-0F4D-4B9E-A300-55714262206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A8DA-4BEA-48B4-AEC4-66C5A7DDABA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C666-0F4D-4B9E-A300-55714262206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4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A8DA-4BEA-48B4-AEC4-66C5A7DDABA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C666-0F4D-4B9E-A300-55714262206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A8DA-4BEA-48B4-AEC4-66C5A7DDABA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C666-0F4D-4B9E-A300-55714262206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A8DA-4BEA-48B4-AEC4-66C5A7DDABA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C666-0F4D-4B9E-A300-55714262206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A8DA-4BEA-48B4-AEC4-66C5A7DDABA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C666-0F4D-4B9E-A300-55714262206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4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0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A8DA-4BEA-48B4-AEC4-66C5A7DDABA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C666-0F4D-4B9E-A300-55714262206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6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A8DA-4BEA-48B4-AEC4-66C5A7DDABA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C666-0F4D-4B9E-A300-55714262206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2A8DA-4BEA-48B4-AEC4-66C5A7DDABA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C666-0F4D-4B9E-A300-55714262206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8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4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1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3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6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3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2A8DA-4BEA-48B4-AEC4-66C5A7DDABA1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6C666-0F4D-4B9E-A300-55714262206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6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zakon2.rada.gov.ua/laws/show/z1379-17/paran2#n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иколай\Documents\ЗНО-2017 Осн. сесія Історія України\Гиф анимация Море на закате_files\image_86120715174103989187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24944"/>
            <a:ext cx="9144001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http://www.wallgrad.ru/_ph/4/128055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61"/>
            <a:ext cx="9149476" cy="45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pics.livejournal.com/cdyu/pic/002dh7ax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11" t="16540" r="34495" b="17377"/>
          <a:stretch/>
        </p:blipFill>
        <p:spPr bwMode="auto">
          <a:xfrm>
            <a:off x="3428864" y="329638"/>
            <a:ext cx="1791207" cy="417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img-fotki.yandex.ru/get/3512/47606540.9a/0_1059b6_8c5e73af_orig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30" y="-675456"/>
            <a:ext cx="5541473" cy="311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://cs606618.vk.me/v606618275/53ff/B2Bnb28iqzI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63" y="272877"/>
            <a:ext cx="792088" cy="91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83105" y="4581128"/>
            <a:ext cx="8777788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Одеський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регіональний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</a:p>
          <a:p>
            <a:pPr algn="ctr"/>
            <a:r>
              <a:rPr lang="ru-RU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http://www.playcast.ru/uploads/2016/06/05/18890655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66273"/>
            <a:ext cx="2241362" cy="19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img-fotki.yandex.ru/get/6431/186213537.47/0_862e7_f8e21616_M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6580"/>
            <a:ext cx="2117646" cy="9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mayaklib.pp.ua/wp-content/uploads/2014/09/prapor1-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" y="141330"/>
            <a:ext cx="888631" cy="6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mayaklib.pp.ua/wp-content/uploads/2014/09/prapor1-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509" y="116632"/>
            <a:ext cx="888631" cy="6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79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402245"/>
            <a:ext cx="4834880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</a:t>
            </a:r>
            <a:endParaRPr lang="uk-UA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90" y="1628800"/>
            <a:ext cx="8807697" cy="403244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uk-U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13.10. 2017 року № 1378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затвердження деяких нормативно-правових актів з питань прийому на навчання до закладів вищої освіти»</a:t>
            </a:r>
          </a:p>
          <a:p>
            <a:pPr marL="0" indent="0" algn="ctr">
              <a:buNone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mon.gov.ua/content/teacher_2015/logo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7" y="116632"/>
            <a:ext cx="3027288" cy="14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езультат пошуку зображень за запитом &quot;український орнамент вишивка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rot="10800000">
            <a:off x="0" y="5915025"/>
            <a:ext cx="916519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13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16632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</a:p>
          <a:p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 на навчання до закладів вищої освіти України в 2018 році</a:t>
            </a:r>
          </a:p>
          <a:p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(Наказ Міністерства освіти і науки України від 13.10.2017 року №1378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632848" cy="415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7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767796" cy="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093295"/>
            <a:ext cx="9163050" cy="66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67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340768"/>
            <a:ext cx="3538736" cy="874155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347" y="3140968"/>
            <a:ext cx="8823907" cy="29523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Календарного плану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незалежного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здобутих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dirty="0" smtClean="0"/>
              <a:t>	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mon.gov.ua/content/teacher_2015/logo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7" y="116632"/>
            <a:ext cx="3027288" cy="14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Результат пошуку зображень за запитом &quot;український орнамент вишивка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rot="10800000">
            <a:off x="0" y="6165303"/>
            <a:ext cx="9165190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2417989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19.09.2017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№ 1287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4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boombob.ru/img/picture/May/14/838eac8f82bcef6d6515c894b494a89f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/>
          </p:nvPr>
        </p:nvGraphicFramePr>
        <p:xfrm>
          <a:off x="613250" y="659160"/>
          <a:ext cx="7775174" cy="4137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606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boombob.ru/img/picture/May/14/838eac8f82bcef6d6515c894b494a89f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/>
          </p:nvPr>
        </p:nvGraphicFramePr>
        <p:xfrm>
          <a:off x="613250" y="659160"/>
          <a:ext cx="7775174" cy="4137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142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boombob.ru/img/picture/May/14/838eac8f82bcef6d6515c894b494a89f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/>
          </p:nvPr>
        </p:nvGraphicFramePr>
        <p:xfrm>
          <a:off x="613250" y="659160"/>
          <a:ext cx="7775174" cy="4137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64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boombob.ru/img/picture/May/14/838eac8f82bcef6d6515c894b494a89f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/>
          </p:nvPr>
        </p:nvGraphicFramePr>
        <p:xfrm>
          <a:off x="613250" y="659160"/>
          <a:ext cx="7775174" cy="4137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26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boombob.ru/img/picture/May/14/838eac8f82bcef6d6515c894b494a89f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/>
          </p:nvPr>
        </p:nvGraphicFramePr>
        <p:xfrm>
          <a:off x="611560" y="620688"/>
          <a:ext cx="76328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896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boombob.ru/img/picture/May/14/838eac8f82bcef6d6515c894b494a89f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/>
          </p:nvPr>
        </p:nvGraphicFramePr>
        <p:xfrm>
          <a:off x="611560" y="620688"/>
          <a:ext cx="76328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820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oombob.ru/img/picture/May/14/838eac8f82bcef6d6515c894b494a89f/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72008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 проведення основної сесії ЗНО-2018</a:t>
            </a:r>
            <a:endParaRPr lang="uk-UA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1193607"/>
          <a:ext cx="7920880" cy="4583306"/>
        </p:xfrm>
        <a:graphic>
          <a:graphicData uri="http://schemas.openxmlformats.org/drawingml/2006/table">
            <a:tbl>
              <a:tblPr firstRow="1" firstCol="1" lastCol="1" bandRow="1" bandCol="1">
                <a:tableStyleId>{5C22544A-7EE6-4342-B048-85BDC9FD1C3A}</a:tableStyleId>
              </a:tblPr>
              <a:tblGrid>
                <a:gridCol w="974451"/>
                <a:gridCol w="3633120"/>
                <a:gridCol w="1545840"/>
                <a:gridCol w="1767469"/>
              </a:tblGrid>
              <a:tr h="464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з/п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Оприлюднення правильних відповідей</a:t>
                      </a:r>
                      <a:r>
                        <a:rPr lang="uk-UA" sz="18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22.05.2018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23.05.2018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мова і література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24.05.2018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25.05.2018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Іспанська, німецька, французька мови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29.05.2018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30.05.2018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Англійська мова 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01.06.2018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04.06.2018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04.06.2018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05.06.2018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України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06.06.2018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07.06.2018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Географія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08.06.2018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11.06.2018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 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11.06.2018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12.06.2018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Хімія 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13.06.2018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14.06.2018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332656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9872" y="1772816"/>
            <a:ext cx="51845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/>
              <a:t>Організаційно-технологічні аспекти реєстрації для участі в ЗНО-2018</a:t>
            </a:r>
            <a:endParaRPr lang="ru-RU" sz="3600" dirty="0" smtClean="0"/>
          </a:p>
          <a:p>
            <a:r>
              <a:rPr lang="uk-UA" sz="3200" b="1" dirty="0"/>
              <a:t> </a:t>
            </a:r>
            <a:endParaRPr lang="ru-RU" sz="3200" dirty="0"/>
          </a:p>
          <a:p>
            <a:pPr algn="ctr"/>
            <a:endParaRPr lang="ru-RU" sz="4800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gbooks.in.ua/images/raznoe/zno-20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6" b="89904" l="2745" r="97375">
                        <a14:foregroundMark x1="2745" y1="49199" x2="2745" y2="49199"/>
                        <a14:foregroundMark x1="97375" y1="47276" x2="97375" y2="47276"/>
                        <a14:foregroundMark x1="41408" y1="80929" x2="41408" y2="80929"/>
                        <a14:foregroundMark x1="61456" y1="12500" x2="61456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02" y="-23368"/>
            <a:ext cx="1820119" cy="135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4869160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err="1"/>
              <a:t>І</a:t>
            </a:r>
            <a:r>
              <a:rPr lang="uk-UA" sz="2800" b="1" i="1" dirty="0" err="1" smtClean="0"/>
              <a:t>нструктивно</a:t>
            </a:r>
            <a:r>
              <a:rPr lang="uk-UA" sz="2800" b="1" i="1" dirty="0" smtClean="0"/>
              <a:t>-методичний семінар-нарада</a:t>
            </a:r>
            <a:endParaRPr lang="ru-RU" sz="2800" i="1" dirty="0"/>
          </a:p>
          <a:p>
            <a:r>
              <a:rPr lang="uk-UA" sz="3200" b="1" dirty="0"/>
              <a:t> </a:t>
            </a:r>
            <a:endParaRPr lang="ru-RU" sz="3200" dirty="0"/>
          </a:p>
          <a:p>
            <a:pPr algn="ctr"/>
            <a:endParaRPr lang="uk-UA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7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oombob.ru/img/picture/May/14/838eac8f82bcef6d6515c894b494a89f/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 bwMode="auto">
          <a:xfrm>
            <a:off x="20241" y="-91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/>
          </p:nvPr>
        </p:nvGraphicFramePr>
        <p:xfrm>
          <a:off x="467544" y="548680"/>
          <a:ext cx="79928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803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340768"/>
            <a:ext cx="3538736" cy="874155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93" y="4224135"/>
            <a:ext cx="8823907" cy="29523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зовнішньому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незалежному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вступних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іспитах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патологічні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інвалідність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/>
              <a:t>	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mon.gov.ua/content/teacher_2015/logo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7" y="116632"/>
            <a:ext cx="3027288" cy="14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Результат пошуку зображень за запитом &quot;український орнамент вишивка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rot="10800000">
            <a:off x="0" y="6165303"/>
            <a:ext cx="9165190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2417989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29.08.2016                      № 1027/900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340768"/>
            <a:ext cx="3538736" cy="874155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93" y="4224135"/>
            <a:ext cx="8823907" cy="29523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2018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апробації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незалежного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шрифт Брайля» </a:t>
            </a:r>
            <a:r>
              <a:rPr lang="ru-RU" dirty="0" smtClean="0"/>
              <a:t>	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mon.gov.ua/content/teacher_2015/logo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7" y="116632"/>
            <a:ext cx="3027288" cy="14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Результат пошуку зображень за запитом &quot;український орнамент вишивка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rot="10800000">
            <a:off x="0" y="6165303"/>
            <a:ext cx="9165190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2417989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13.12.2017                    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1625 </a:t>
            </a:r>
          </a:p>
          <a:p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218310"/>
              </p:ext>
            </p:extLst>
          </p:nvPr>
        </p:nvGraphicFramePr>
        <p:xfrm>
          <a:off x="5868144" y="2980802"/>
          <a:ext cx="2160240" cy="992929"/>
        </p:xfrm>
        <a:graphic>
          <a:graphicData uri="http://schemas.openxmlformats.org/drawingml/2006/table">
            <a:tbl>
              <a:tblPr/>
              <a:tblGrid>
                <a:gridCol w="2160240"/>
              </a:tblGrid>
              <a:tr h="992929">
                <a:tc>
                  <a:txBody>
                    <a:bodyPr/>
                    <a:lstStyle/>
                    <a:p>
                      <a:pPr algn="l" fontAlgn="t"/>
                      <a:endParaRPr lang="ru-RU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2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артинки по запросу фоны для презентац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4" y="0"/>
            <a:ext cx="9174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120" y="2996952"/>
            <a:ext cx="3347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аказ Українського центру оцінювання якості освіти від 13.10.2017 № 150 </a:t>
            </a:r>
            <a:endParaRPr lang="uk-UA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проведення пробного зовнішнього незалежного оцінювання у 2018 році»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393631"/>
            <a:ext cx="789522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Пробне ЗНО як важлива складова підготовки до зовнішнього  незалежного </a:t>
            </a:r>
            <a:r>
              <a:rPr lang="uk-UA" sz="3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endParaRPr lang="en-US" sz="3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252536" y="797997"/>
            <a:ext cx="9906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uk-UA" sz="4400" dirty="0" smtClean="0">
              <a:solidFill>
                <a:prstClr val="white"/>
              </a:solidFill>
              <a:latin typeface="Arial Black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uk-UA" sz="4400" dirty="0" smtClean="0">
              <a:solidFill>
                <a:prstClr val="white"/>
              </a:solidFill>
              <a:latin typeface="Arial Black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uk-UA" sz="4400" dirty="0" smtClean="0">
                <a:solidFill>
                  <a:prstClr val="white"/>
                </a:solidFill>
                <a:latin typeface="Arial Black" pitchFamily="34" charset="0"/>
              </a:rPr>
              <a:t>••••••••••••••••••••••••••••••••••</a:t>
            </a:r>
          </a:p>
        </p:txBody>
      </p:sp>
    </p:spTree>
    <p:extLst>
      <p:ext uri="{BB962C8B-B14F-4D97-AF65-F5344CB8AC3E}">
        <p14:creationId xmlns:p14="http://schemas.microsoft.com/office/powerpoint/2010/main" val="411182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107504" y="260648"/>
          <a:ext cx="885698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987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Картинки по запросу интернет анимация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8100"/>
            <a:ext cx="9180512" cy="696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560" y="2276872"/>
            <a:ext cx="5719936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ru-RU" sz="3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НАШІ КОНТАКТИ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ru-RU" sz="3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 питань щодо проведення ЗНО-201</a:t>
            </a:r>
            <a:r>
              <a:rPr lang="en-US" altLang="ru-RU" sz="3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ru-RU" b="1" dirty="0" smtClean="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528" y="4797152"/>
            <a:ext cx="856895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ОРЦОЯО</a:t>
            </a:r>
            <a:r>
              <a:rPr lang="uk-UA" dirty="0" err="1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Одеса, вул.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Корольова, 26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ru-RU" b="1" dirty="0" smtClean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Сайт</a:t>
            </a:r>
            <a:r>
              <a:rPr lang="uk-UA" altLang="ru-RU" b="1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:</a:t>
            </a:r>
            <a:r>
              <a:rPr lang="en-US" altLang="ru-RU" b="1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www.test-center.od.ua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b="1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E-mail</a:t>
            </a:r>
            <a:r>
              <a:rPr lang="uk-UA" altLang="ru-RU" b="1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:</a:t>
            </a:r>
            <a:r>
              <a:rPr lang="en-US" altLang="ru-RU" b="1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ru-RU" b="1" dirty="0" smtClean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rc.odesa@od.tesportal.gov.ua</a:t>
            </a:r>
            <a:endParaRPr lang="uk-UA" altLang="ru-RU" b="1" dirty="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20482" name="Picture 2" descr="Картинки по запросу наши контакты 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84684"/>
            <a:ext cx="1141534" cy="113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365557"/>
            <a:ext cx="9036495" cy="492443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uk-UA" altLang="ru-RU" b="1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Телефони: (048) 784-69-95</a:t>
            </a:r>
            <a:r>
              <a:rPr lang="uk-UA" b="1" dirty="0">
                <a:solidFill>
                  <a:prstClr val="white"/>
                </a:solidFill>
              </a:rPr>
              <a:t>           </a:t>
            </a:r>
            <a:r>
              <a:rPr lang="uk-UA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(048) </a:t>
            </a:r>
            <a:r>
              <a:rPr lang="uk-UA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784-89-36</a:t>
            </a:r>
            <a:endParaRPr lang="uk-UA" altLang="ru-RU" b="1" dirty="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4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94605"/>
            <a:ext cx="2503837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16832"/>
            <a:ext cx="8784976" cy="42484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31.07.2017               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№ 1103 </a:t>
            </a:r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2018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незалежного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здобутих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юстиції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1014/30882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наказом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№ 1459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09.11.2017</a:t>
            </a:r>
            <a:r>
              <a:rPr lang="ru-RU" dirty="0"/>
              <a:t>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mon.gov.ua/content/teacher_2015/logo-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7" y="116632"/>
            <a:ext cx="3027288" cy="14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Результат пошуку зображень за запитом &quot;український орнамент вишивка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rot="10800000">
            <a:off x="0" y="6165303"/>
            <a:ext cx="9165190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45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boombob.ru/img/picture/May/14/838eac8f82bcef6d6515c894b494a89f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548680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ЗНО-2018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пройде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одинадцяти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651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boombob.ru/img/picture/May/14/838eac8f82bcef6d6515c894b494a89f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2425" y="1628800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наказу МОНУ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№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1103 </a:t>
            </a:r>
            <a:r>
              <a:rPr lang="ru-RU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31.07.2017 </a:t>
            </a: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зареєстрований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тести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щонайбільше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858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boombob.ru/img/picture/May/14/838eac8f82bcef6d6515c894b494a89f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0072" y="476672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Випускникам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старшої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року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зараховано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підсумкової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атестації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00919106"/>
              </p:ext>
            </p:extLst>
          </p:nvPr>
        </p:nvGraphicFramePr>
        <p:xfrm>
          <a:off x="604190" y="1573295"/>
          <a:ext cx="77842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403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boombob.ru/img/picture/May/14/838eac8f82bcef6d6515c894b494a89f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764704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ДПА 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ЗНО з 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проходитимуть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слухачі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студенти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професійно-технічних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вищих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 2018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здобудуть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повну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загальну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середню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0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94605"/>
            <a:ext cx="2503837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16832"/>
            <a:ext cx="8784976" cy="42484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31.10.2017               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№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1433</a:t>
            </a:r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2017/2018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підсумкова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атестація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здобувають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освітньо-кваліфікаційний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молодшого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спеціаліста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одночасним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завершенням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юстиції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листопада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1426/31294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Витяг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наказу: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2.Установити, що у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2017/2018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підсумкова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атестація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предмета «</a:t>
            </a:r>
            <a:r>
              <a:rPr lang="ru-RU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проводиться у </a:t>
            </a:r>
            <a:r>
              <a:rPr lang="ru-RU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незалежного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строки, </a:t>
            </a:r>
            <a:r>
              <a:rPr lang="ru-RU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Міністерством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mon.gov.ua/content/teacher_2015/logo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7" y="116632"/>
            <a:ext cx="3027288" cy="14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Результат пошуку зображень за запитом &quot;український орнамент вишивка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rot="10800000">
            <a:off x="0" y="6165303"/>
            <a:ext cx="9165190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96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ы для презентац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41" y="84235"/>
            <a:ext cx="914994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c 13"/>
          <p:cNvSpPr/>
          <p:nvPr/>
        </p:nvSpPr>
        <p:spPr>
          <a:xfrm>
            <a:off x="-3429001" y="1"/>
            <a:ext cx="6858002" cy="6858000"/>
          </a:xfrm>
          <a:prstGeom prst="arc">
            <a:avLst>
              <a:gd name="adj1" fmla="val 16200000"/>
              <a:gd name="adj2" fmla="val 5370932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378490" y="465137"/>
            <a:ext cx="55608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Новації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сертифікаційних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англійської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німецької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французької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іспанської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Додано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слух», яка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передбачатиме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прослуховування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звукових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фрагментів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3617010" y="3062723"/>
            <a:ext cx="500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400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більшено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779911" y="3647759"/>
            <a:ext cx="4680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400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більшено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тесту (150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250679" y="4546943"/>
            <a:ext cx="5688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400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часники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оберуть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іноземну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як предмет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ДПА,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отримають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результат ДПА (за шкалою 1–12)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вивчали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21676" y="1370363"/>
            <a:ext cx="311727" cy="31172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20192" y="2638879"/>
            <a:ext cx="311727" cy="31172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22174" y="3907395"/>
            <a:ext cx="311727" cy="311727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33551" y="5175910"/>
            <a:ext cx="311727" cy="31172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3129150" y="3314700"/>
            <a:ext cx="6246420" cy="228600"/>
            <a:chOff x="-3200400" y="3314700"/>
            <a:chExt cx="6246420" cy="228600"/>
          </a:xfrm>
        </p:grpSpPr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rgbClr val="FF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4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prstClr val="black"/>
              </a:solidFill>
            </a:endParaRPr>
          </a:p>
        </p:txBody>
      </p:sp>
      <p:pic>
        <p:nvPicPr>
          <p:cNvPr id="4100" name="Picture 4" descr="Картинки по запросу анимация стрелка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62958" y="5769582"/>
            <a:ext cx="857250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26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664</Words>
  <Application>Microsoft Office PowerPoint</Application>
  <PresentationFormat>Экран (4:3)</PresentationFormat>
  <Paragraphs>150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1_Тема Office</vt:lpstr>
      <vt:lpstr>30_Тема Office</vt:lpstr>
      <vt:lpstr>Презентация PowerPoint</vt:lpstr>
      <vt:lpstr>Презентация PowerPoint</vt:lpstr>
      <vt:lpstr>Наказ</vt:lpstr>
      <vt:lpstr>Презентация PowerPoint</vt:lpstr>
      <vt:lpstr>Презентация PowerPoint</vt:lpstr>
      <vt:lpstr>Презентация PowerPoint</vt:lpstr>
      <vt:lpstr>Презентация PowerPoint</vt:lpstr>
      <vt:lpstr>Наказ</vt:lpstr>
      <vt:lpstr>Презентация PowerPoint</vt:lpstr>
      <vt:lpstr>Наказ</vt:lpstr>
      <vt:lpstr>Презентация PowerPoint</vt:lpstr>
      <vt:lpstr>Наказ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Календар проведення основної сесії ЗНО-2018</vt:lpstr>
      <vt:lpstr>Презентация PowerPoint</vt:lpstr>
      <vt:lpstr>Наказ</vt:lpstr>
      <vt:lpstr>Наказ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 ОДЕСА</dc:title>
  <dc:creator>Николай</dc:creator>
  <cp:lastModifiedBy>Анісімов Анатолій Юрійович</cp:lastModifiedBy>
  <cp:revision>125</cp:revision>
  <dcterms:created xsi:type="dcterms:W3CDTF">2016-08-18T07:54:46Z</dcterms:created>
  <dcterms:modified xsi:type="dcterms:W3CDTF">2018-01-18T12:42:32Z</dcterms:modified>
</cp:coreProperties>
</file>