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963" r:id="rId3"/>
    <p:sldMasterId id="2147484076" r:id="rId4"/>
    <p:sldMasterId id="2147484088" r:id="rId5"/>
  </p:sldMasterIdLst>
  <p:notesMasterIdLst>
    <p:notesMasterId r:id="rId48"/>
  </p:notesMasterIdLst>
  <p:sldIdLst>
    <p:sldId id="307" r:id="rId6"/>
    <p:sldId id="259" r:id="rId7"/>
    <p:sldId id="260" r:id="rId8"/>
    <p:sldId id="415" r:id="rId9"/>
    <p:sldId id="416" r:id="rId10"/>
    <p:sldId id="417" r:id="rId11"/>
    <p:sldId id="420" r:id="rId12"/>
    <p:sldId id="422" r:id="rId13"/>
    <p:sldId id="423" r:id="rId14"/>
    <p:sldId id="425" r:id="rId15"/>
    <p:sldId id="426" r:id="rId16"/>
    <p:sldId id="424" r:id="rId17"/>
    <p:sldId id="429" r:id="rId18"/>
    <p:sldId id="427" r:id="rId19"/>
    <p:sldId id="428" r:id="rId20"/>
    <p:sldId id="430" r:id="rId21"/>
    <p:sldId id="431" r:id="rId22"/>
    <p:sldId id="432" r:id="rId23"/>
    <p:sldId id="433" r:id="rId24"/>
    <p:sldId id="434" r:id="rId25"/>
    <p:sldId id="435" r:id="rId26"/>
    <p:sldId id="437" r:id="rId27"/>
    <p:sldId id="439" r:id="rId28"/>
    <p:sldId id="441" r:id="rId29"/>
    <p:sldId id="443" r:id="rId30"/>
    <p:sldId id="402" r:id="rId31"/>
    <p:sldId id="445" r:id="rId32"/>
    <p:sldId id="453" r:id="rId33"/>
    <p:sldId id="454" r:id="rId34"/>
    <p:sldId id="455" r:id="rId35"/>
    <p:sldId id="458" r:id="rId36"/>
    <p:sldId id="418" r:id="rId37"/>
    <p:sldId id="448" r:id="rId38"/>
    <p:sldId id="449" r:id="rId39"/>
    <p:sldId id="451" r:id="rId40"/>
    <p:sldId id="447" r:id="rId41"/>
    <p:sldId id="419" r:id="rId42"/>
    <p:sldId id="459" r:id="rId43"/>
    <p:sldId id="461" r:id="rId44"/>
    <p:sldId id="462" r:id="rId45"/>
    <p:sldId id="446" r:id="rId46"/>
    <p:sldId id="364" r:id="rId4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24" autoAdjust="0"/>
    <p:restoredTop sz="94660"/>
  </p:normalViewPr>
  <p:slideViewPr>
    <p:cSldViewPr>
      <p:cViewPr varScale="1">
        <p:scale>
          <a:sx n="106" d="100"/>
          <a:sy n="106" d="100"/>
        </p:scale>
        <p:origin x="138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86A93-377C-4253-BC40-5818EDB7F98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ru-RU"/>
        </a:p>
      </dgm:t>
    </dgm:pt>
    <dgm:pt modelId="{BC1ED30D-8CD9-447C-B6EE-1581B55706E5}">
      <dgm:prSet phldrT="[Текст]" custT="1"/>
      <dgm:spPr/>
      <dgm:t>
        <a:bodyPr/>
        <a:lstStyle/>
        <a:p>
          <a:r>
            <a:rPr lang="uk-UA" sz="4800" b="1" dirty="0" smtClean="0">
              <a:solidFill>
                <a:schemeClr val="bg1"/>
              </a:solidFill>
              <a:latin typeface="Times New Roman" panose="02020603050405020304" pitchFamily="18" charset="0"/>
              <a:cs typeface="Times New Roman" panose="02020603050405020304" pitchFamily="18" charset="0"/>
            </a:rPr>
            <a:t>06.02 – 19.03.2018</a:t>
          </a:r>
          <a:endParaRPr lang="ru-RU" sz="4800" dirty="0">
            <a:solidFill>
              <a:schemeClr val="bg1"/>
            </a:solidFill>
          </a:endParaRPr>
        </a:p>
      </dgm:t>
    </dgm:pt>
    <dgm:pt modelId="{5F6037DF-0883-4292-9E90-A5BC11F94763}" type="parTrans" cxnId="{BD42F8AD-52FE-418D-8994-7027DDAFC2E0}">
      <dgm:prSet/>
      <dgm:spPr/>
      <dgm:t>
        <a:bodyPr/>
        <a:lstStyle/>
        <a:p>
          <a:endParaRPr lang="ru-RU">
            <a:solidFill>
              <a:schemeClr val="bg1"/>
            </a:solidFill>
          </a:endParaRPr>
        </a:p>
      </dgm:t>
    </dgm:pt>
    <dgm:pt modelId="{9DFBD90C-423F-432B-8B67-62182384B507}" type="sibTrans" cxnId="{BD42F8AD-52FE-418D-8994-7027DDAFC2E0}">
      <dgm:prSet/>
      <dgm:spPr/>
      <dgm:t>
        <a:bodyPr/>
        <a:lstStyle/>
        <a:p>
          <a:endParaRPr lang="ru-RU">
            <a:solidFill>
              <a:schemeClr val="bg1"/>
            </a:solidFill>
          </a:endParaRPr>
        </a:p>
      </dgm:t>
    </dgm:pt>
    <dgm:pt modelId="{C2E41A77-F360-49B2-9F67-8859EA24EFF3}">
      <dgm:prSet phldrT="[Текст]"/>
      <dgm:spPr/>
      <dgm:t>
        <a:bodyPr/>
        <a:lstStyle/>
        <a:p>
          <a:r>
            <a:rPr lang="uk-UA" dirty="0" smtClean="0">
              <a:latin typeface="Times New Roman" panose="02020603050405020304" pitchFamily="18" charset="0"/>
              <a:cs typeface="Times New Roman" panose="02020603050405020304" pitchFamily="18" charset="0"/>
            </a:rPr>
            <a:t>Формування та відправлення до РЦОЯО комплектів реєстраційних документів осіб з порушенням зору засновниками спеціальних закладів освіти, керівниками спеціальних закладів освіти</a:t>
          </a:r>
          <a:endParaRPr lang="ru-RU" dirty="0">
            <a:solidFill>
              <a:schemeClr val="bg1"/>
            </a:solidFill>
          </a:endParaRPr>
        </a:p>
      </dgm:t>
    </dgm:pt>
    <dgm:pt modelId="{29D5E305-D45B-4800-87DB-DF05A187396D}" type="parTrans" cxnId="{2C511C51-E370-44D4-854E-918FE8EF08E1}">
      <dgm:prSet/>
      <dgm:spPr/>
      <dgm:t>
        <a:bodyPr/>
        <a:lstStyle/>
        <a:p>
          <a:endParaRPr lang="ru-RU">
            <a:solidFill>
              <a:schemeClr val="bg1"/>
            </a:solidFill>
          </a:endParaRPr>
        </a:p>
      </dgm:t>
    </dgm:pt>
    <dgm:pt modelId="{4470270A-1455-456E-81FE-A9B54EF5F12D}" type="sibTrans" cxnId="{2C511C51-E370-44D4-854E-918FE8EF08E1}">
      <dgm:prSet/>
      <dgm:spPr/>
      <dgm:t>
        <a:bodyPr/>
        <a:lstStyle/>
        <a:p>
          <a:endParaRPr lang="ru-RU">
            <a:solidFill>
              <a:schemeClr val="bg1"/>
            </a:solidFill>
          </a:endParaRPr>
        </a:p>
      </dgm:t>
    </dgm:pt>
    <dgm:pt modelId="{F0DB77BD-4C59-49C2-A28F-A0921714E069}" type="pres">
      <dgm:prSet presAssocID="{9DF86A93-377C-4253-BC40-5818EDB7F986}" presName="composite" presStyleCnt="0">
        <dgm:presLayoutVars>
          <dgm:chMax val="1"/>
          <dgm:dir/>
          <dgm:resizeHandles val="exact"/>
        </dgm:presLayoutVars>
      </dgm:prSet>
      <dgm:spPr/>
      <dgm:t>
        <a:bodyPr/>
        <a:lstStyle/>
        <a:p>
          <a:endParaRPr lang="ru-RU"/>
        </a:p>
      </dgm:t>
    </dgm:pt>
    <dgm:pt modelId="{4AF3CE92-4B6C-4EE7-AFA8-E465061CC70F}" type="pres">
      <dgm:prSet presAssocID="{BC1ED30D-8CD9-447C-B6EE-1581B55706E5}" presName="roof" presStyleLbl="dkBgShp" presStyleIdx="0" presStyleCnt="2"/>
      <dgm:spPr/>
      <dgm:t>
        <a:bodyPr/>
        <a:lstStyle/>
        <a:p>
          <a:endParaRPr lang="ru-RU"/>
        </a:p>
      </dgm:t>
    </dgm:pt>
    <dgm:pt modelId="{F2F40B15-D3EE-4DCA-9444-9574BFE8BA51}" type="pres">
      <dgm:prSet presAssocID="{BC1ED30D-8CD9-447C-B6EE-1581B55706E5}" presName="pillars" presStyleCnt="0"/>
      <dgm:spPr/>
    </dgm:pt>
    <dgm:pt modelId="{76866863-B073-43BB-A422-93C7C0B1F221}" type="pres">
      <dgm:prSet presAssocID="{BC1ED30D-8CD9-447C-B6EE-1581B55706E5}" presName="pillar1" presStyleLbl="node1" presStyleIdx="0" presStyleCnt="1" custLinFactNeighborX="-1896" custLinFactNeighborY="624">
        <dgm:presLayoutVars>
          <dgm:bulletEnabled val="1"/>
        </dgm:presLayoutVars>
      </dgm:prSet>
      <dgm:spPr/>
      <dgm:t>
        <a:bodyPr/>
        <a:lstStyle/>
        <a:p>
          <a:endParaRPr lang="ru-RU"/>
        </a:p>
      </dgm:t>
    </dgm:pt>
    <dgm:pt modelId="{BC192797-FE4D-46F5-A90A-20C5799E55E2}" type="pres">
      <dgm:prSet presAssocID="{BC1ED30D-8CD9-447C-B6EE-1581B55706E5}" presName="base" presStyleLbl="dkBgShp" presStyleIdx="1" presStyleCnt="2"/>
      <dgm:spPr/>
    </dgm:pt>
  </dgm:ptLst>
  <dgm:cxnLst>
    <dgm:cxn modelId="{2C511C51-E370-44D4-854E-918FE8EF08E1}" srcId="{BC1ED30D-8CD9-447C-B6EE-1581B55706E5}" destId="{C2E41A77-F360-49B2-9F67-8859EA24EFF3}" srcOrd="0" destOrd="0" parTransId="{29D5E305-D45B-4800-87DB-DF05A187396D}" sibTransId="{4470270A-1455-456E-81FE-A9B54EF5F12D}"/>
    <dgm:cxn modelId="{BD42F8AD-52FE-418D-8994-7027DDAFC2E0}" srcId="{9DF86A93-377C-4253-BC40-5818EDB7F986}" destId="{BC1ED30D-8CD9-447C-B6EE-1581B55706E5}" srcOrd="0" destOrd="0" parTransId="{5F6037DF-0883-4292-9E90-A5BC11F94763}" sibTransId="{9DFBD90C-423F-432B-8B67-62182384B507}"/>
    <dgm:cxn modelId="{AD11F4BF-CF03-4C56-B4B3-645D3A42BA64}" type="presOf" srcId="{C2E41A77-F360-49B2-9F67-8859EA24EFF3}" destId="{76866863-B073-43BB-A422-93C7C0B1F221}" srcOrd="0" destOrd="0" presId="urn:microsoft.com/office/officeart/2005/8/layout/hList3"/>
    <dgm:cxn modelId="{F435C862-2DD1-4896-9212-1A11DE7FDFB5}" type="presOf" srcId="{BC1ED30D-8CD9-447C-B6EE-1581B55706E5}" destId="{4AF3CE92-4B6C-4EE7-AFA8-E465061CC70F}" srcOrd="0" destOrd="0" presId="urn:microsoft.com/office/officeart/2005/8/layout/hList3"/>
    <dgm:cxn modelId="{C34E6592-F240-4056-A2FC-7078DE3B04B6}" type="presOf" srcId="{9DF86A93-377C-4253-BC40-5818EDB7F986}" destId="{F0DB77BD-4C59-49C2-A28F-A0921714E069}" srcOrd="0" destOrd="0" presId="urn:microsoft.com/office/officeart/2005/8/layout/hList3"/>
    <dgm:cxn modelId="{07A76ABA-CF11-499D-9EBD-63EB45D61339}" type="presParOf" srcId="{F0DB77BD-4C59-49C2-A28F-A0921714E069}" destId="{4AF3CE92-4B6C-4EE7-AFA8-E465061CC70F}" srcOrd="0" destOrd="0" presId="urn:microsoft.com/office/officeart/2005/8/layout/hList3"/>
    <dgm:cxn modelId="{7801F393-1149-471E-889F-C87CE918096D}" type="presParOf" srcId="{F0DB77BD-4C59-49C2-A28F-A0921714E069}" destId="{F2F40B15-D3EE-4DCA-9444-9574BFE8BA51}" srcOrd="1" destOrd="0" presId="urn:microsoft.com/office/officeart/2005/8/layout/hList3"/>
    <dgm:cxn modelId="{8D582CD1-5D21-4712-A5B5-14CC4EA4ED9E}" type="presParOf" srcId="{F2F40B15-D3EE-4DCA-9444-9574BFE8BA51}" destId="{76866863-B073-43BB-A422-93C7C0B1F221}" srcOrd="0" destOrd="0" presId="urn:microsoft.com/office/officeart/2005/8/layout/hList3"/>
    <dgm:cxn modelId="{C2D3012A-D17D-493E-B745-070D39D2091E}" type="presParOf" srcId="{F0DB77BD-4C59-49C2-A28F-A0921714E069}" destId="{BC192797-FE4D-46F5-A90A-20C5799E55E2}"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F86A93-377C-4253-BC40-5818EDB7F98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ru-RU"/>
        </a:p>
      </dgm:t>
    </dgm:pt>
    <dgm:pt modelId="{BC1ED30D-8CD9-447C-B6EE-1581B55706E5}">
      <dgm:prSet phldrT="[Текст]" custT="1"/>
      <dgm:spPr/>
      <dgm:t>
        <a:bodyPr/>
        <a:lstStyle/>
        <a:p>
          <a:r>
            <a:rPr lang="uk-UA" sz="4800" b="1" dirty="0" smtClean="0">
              <a:solidFill>
                <a:schemeClr val="bg1"/>
              </a:solidFill>
              <a:latin typeface="Times New Roman" panose="02020603050405020304" pitchFamily="18" charset="0"/>
              <a:cs typeface="Times New Roman" panose="02020603050405020304" pitchFamily="18" charset="0"/>
            </a:rPr>
            <a:t>До 15.02.2018</a:t>
          </a:r>
          <a:endParaRPr lang="ru-RU" sz="4800" dirty="0">
            <a:solidFill>
              <a:schemeClr val="bg1"/>
            </a:solidFill>
          </a:endParaRPr>
        </a:p>
      </dgm:t>
    </dgm:pt>
    <dgm:pt modelId="{5F6037DF-0883-4292-9E90-A5BC11F94763}" type="parTrans" cxnId="{BD42F8AD-52FE-418D-8994-7027DDAFC2E0}">
      <dgm:prSet/>
      <dgm:spPr/>
      <dgm:t>
        <a:bodyPr/>
        <a:lstStyle/>
        <a:p>
          <a:endParaRPr lang="ru-RU">
            <a:solidFill>
              <a:schemeClr val="bg1"/>
            </a:solidFill>
          </a:endParaRPr>
        </a:p>
      </dgm:t>
    </dgm:pt>
    <dgm:pt modelId="{9DFBD90C-423F-432B-8B67-62182384B507}" type="sibTrans" cxnId="{BD42F8AD-52FE-418D-8994-7027DDAFC2E0}">
      <dgm:prSet/>
      <dgm:spPr/>
      <dgm:t>
        <a:bodyPr/>
        <a:lstStyle/>
        <a:p>
          <a:endParaRPr lang="ru-RU">
            <a:solidFill>
              <a:schemeClr val="bg1"/>
            </a:solidFill>
          </a:endParaRPr>
        </a:p>
      </dgm:t>
    </dgm:pt>
    <dgm:pt modelId="{C2E41A77-F360-49B2-9F67-8859EA24EFF3}">
      <dgm:prSet phldrT="[Текст]"/>
      <dgm:spPr/>
      <dgm:t>
        <a:bodyPr/>
        <a:lstStyle/>
        <a:p>
          <a:r>
            <a:rPr lang="uk-UA" dirty="0" smtClean="0">
              <a:latin typeface="Times New Roman" panose="02020603050405020304" pitchFamily="18" charset="0"/>
              <a:cs typeface="Times New Roman" panose="02020603050405020304" pitchFamily="18" charset="0"/>
            </a:rPr>
            <a:t>Здійснення інформаційно-роз’яснювальної роботи щодо особливостей проведення </a:t>
          </a:r>
          <a:r>
            <a:rPr lang="uk-UA" dirty="0" err="1" smtClean="0">
              <a:latin typeface="Times New Roman" panose="02020603050405020304" pitchFamily="18" charset="0"/>
              <a:cs typeface="Times New Roman" panose="02020603050405020304" pitchFamily="18" charset="0"/>
            </a:rPr>
            <a:t>зно</a:t>
          </a:r>
          <a:r>
            <a:rPr lang="uk-UA" dirty="0" smtClean="0">
              <a:latin typeface="Times New Roman" panose="02020603050405020304" pitchFamily="18" charset="0"/>
              <a:cs typeface="Times New Roman" panose="02020603050405020304" pitchFamily="18" charset="0"/>
            </a:rPr>
            <a:t> для осіб з порушенням зору засновниками спеціальних закладів освіти, керівниками спеціальних закладів освіти спільно з РЦОЯО</a:t>
          </a:r>
          <a:endParaRPr lang="ru-RU" dirty="0">
            <a:solidFill>
              <a:schemeClr val="bg1"/>
            </a:solidFill>
          </a:endParaRPr>
        </a:p>
      </dgm:t>
    </dgm:pt>
    <dgm:pt modelId="{29D5E305-D45B-4800-87DB-DF05A187396D}" type="parTrans" cxnId="{2C511C51-E370-44D4-854E-918FE8EF08E1}">
      <dgm:prSet/>
      <dgm:spPr/>
      <dgm:t>
        <a:bodyPr/>
        <a:lstStyle/>
        <a:p>
          <a:endParaRPr lang="ru-RU">
            <a:solidFill>
              <a:schemeClr val="bg1"/>
            </a:solidFill>
          </a:endParaRPr>
        </a:p>
      </dgm:t>
    </dgm:pt>
    <dgm:pt modelId="{4470270A-1455-456E-81FE-A9B54EF5F12D}" type="sibTrans" cxnId="{2C511C51-E370-44D4-854E-918FE8EF08E1}">
      <dgm:prSet/>
      <dgm:spPr/>
      <dgm:t>
        <a:bodyPr/>
        <a:lstStyle/>
        <a:p>
          <a:endParaRPr lang="ru-RU">
            <a:solidFill>
              <a:schemeClr val="bg1"/>
            </a:solidFill>
          </a:endParaRPr>
        </a:p>
      </dgm:t>
    </dgm:pt>
    <dgm:pt modelId="{F0DB77BD-4C59-49C2-A28F-A0921714E069}" type="pres">
      <dgm:prSet presAssocID="{9DF86A93-377C-4253-BC40-5818EDB7F986}" presName="composite" presStyleCnt="0">
        <dgm:presLayoutVars>
          <dgm:chMax val="1"/>
          <dgm:dir/>
          <dgm:resizeHandles val="exact"/>
        </dgm:presLayoutVars>
      </dgm:prSet>
      <dgm:spPr/>
      <dgm:t>
        <a:bodyPr/>
        <a:lstStyle/>
        <a:p>
          <a:endParaRPr lang="ru-RU"/>
        </a:p>
      </dgm:t>
    </dgm:pt>
    <dgm:pt modelId="{4AF3CE92-4B6C-4EE7-AFA8-E465061CC70F}" type="pres">
      <dgm:prSet presAssocID="{BC1ED30D-8CD9-447C-B6EE-1581B55706E5}" presName="roof" presStyleLbl="dkBgShp" presStyleIdx="0" presStyleCnt="2"/>
      <dgm:spPr/>
      <dgm:t>
        <a:bodyPr/>
        <a:lstStyle/>
        <a:p>
          <a:endParaRPr lang="ru-RU"/>
        </a:p>
      </dgm:t>
    </dgm:pt>
    <dgm:pt modelId="{F2F40B15-D3EE-4DCA-9444-9574BFE8BA51}" type="pres">
      <dgm:prSet presAssocID="{BC1ED30D-8CD9-447C-B6EE-1581B55706E5}" presName="pillars" presStyleCnt="0"/>
      <dgm:spPr/>
    </dgm:pt>
    <dgm:pt modelId="{76866863-B073-43BB-A422-93C7C0B1F221}" type="pres">
      <dgm:prSet presAssocID="{BC1ED30D-8CD9-447C-B6EE-1581B55706E5}" presName="pillar1" presStyleLbl="node1" presStyleIdx="0" presStyleCnt="1" custLinFactNeighborX="-1896" custLinFactNeighborY="624">
        <dgm:presLayoutVars>
          <dgm:bulletEnabled val="1"/>
        </dgm:presLayoutVars>
      </dgm:prSet>
      <dgm:spPr/>
      <dgm:t>
        <a:bodyPr/>
        <a:lstStyle/>
        <a:p>
          <a:endParaRPr lang="ru-RU"/>
        </a:p>
      </dgm:t>
    </dgm:pt>
    <dgm:pt modelId="{BC192797-FE4D-46F5-A90A-20C5799E55E2}" type="pres">
      <dgm:prSet presAssocID="{BC1ED30D-8CD9-447C-B6EE-1581B55706E5}" presName="base" presStyleLbl="dkBgShp" presStyleIdx="1" presStyleCnt="2"/>
      <dgm:spPr/>
    </dgm:pt>
  </dgm:ptLst>
  <dgm:cxnLst>
    <dgm:cxn modelId="{2C511C51-E370-44D4-854E-918FE8EF08E1}" srcId="{BC1ED30D-8CD9-447C-B6EE-1581B55706E5}" destId="{C2E41A77-F360-49B2-9F67-8859EA24EFF3}" srcOrd="0" destOrd="0" parTransId="{29D5E305-D45B-4800-87DB-DF05A187396D}" sibTransId="{4470270A-1455-456E-81FE-A9B54EF5F12D}"/>
    <dgm:cxn modelId="{1AEF3CA7-CBA3-491A-82E7-DEC9476B7833}" type="presOf" srcId="{C2E41A77-F360-49B2-9F67-8859EA24EFF3}" destId="{76866863-B073-43BB-A422-93C7C0B1F221}" srcOrd="0" destOrd="0" presId="urn:microsoft.com/office/officeart/2005/8/layout/hList3"/>
    <dgm:cxn modelId="{71EE916A-524C-48A7-8AD0-C2F72DD0355E}" type="presOf" srcId="{9DF86A93-377C-4253-BC40-5818EDB7F986}" destId="{F0DB77BD-4C59-49C2-A28F-A0921714E069}" srcOrd="0" destOrd="0" presId="urn:microsoft.com/office/officeart/2005/8/layout/hList3"/>
    <dgm:cxn modelId="{BD42F8AD-52FE-418D-8994-7027DDAFC2E0}" srcId="{9DF86A93-377C-4253-BC40-5818EDB7F986}" destId="{BC1ED30D-8CD9-447C-B6EE-1581B55706E5}" srcOrd="0" destOrd="0" parTransId="{5F6037DF-0883-4292-9E90-A5BC11F94763}" sibTransId="{9DFBD90C-423F-432B-8B67-62182384B507}"/>
    <dgm:cxn modelId="{B3586BFF-A29F-4268-B6E7-AD83A477385B}" type="presOf" srcId="{BC1ED30D-8CD9-447C-B6EE-1581B55706E5}" destId="{4AF3CE92-4B6C-4EE7-AFA8-E465061CC70F}" srcOrd="0" destOrd="0" presId="urn:microsoft.com/office/officeart/2005/8/layout/hList3"/>
    <dgm:cxn modelId="{47A179EA-A4E6-470D-8219-7AD683B05BE6}" type="presParOf" srcId="{F0DB77BD-4C59-49C2-A28F-A0921714E069}" destId="{4AF3CE92-4B6C-4EE7-AFA8-E465061CC70F}" srcOrd="0" destOrd="0" presId="urn:microsoft.com/office/officeart/2005/8/layout/hList3"/>
    <dgm:cxn modelId="{DF5B7CA6-5C74-4AA7-9319-EF992BDC7BFF}" type="presParOf" srcId="{F0DB77BD-4C59-49C2-A28F-A0921714E069}" destId="{F2F40B15-D3EE-4DCA-9444-9574BFE8BA51}" srcOrd="1" destOrd="0" presId="urn:microsoft.com/office/officeart/2005/8/layout/hList3"/>
    <dgm:cxn modelId="{84A811CB-D9A0-497E-82EF-7D8FF223CD6A}" type="presParOf" srcId="{F2F40B15-D3EE-4DCA-9444-9574BFE8BA51}" destId="{76866863-B073-43BB-A422-93C7C0B1F221}" srcOrd="0" destOrd="0" presId="urn:microsoft.com/office/officeart/2005/8/layout/hList3"/>
    <dgm:cxn modelId="{5F577D9D-80C5-4846-A121-8A7E31724BA3}" type="presParOf" srcId="{F0DB77BD-4C59-49C2-A28F-A0921714E069}" destId="{BC192797-FE4D-46F5-A90A-20C5799E55E2}"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0D64BD-6D7B-4E09-8443-719A99590DD2}" type="doc">
      <dgm:prSet loTypeId="urn:microsoft.com/office/officeart/2005/8/layout/vList4#4" loCatId="list" qsTypeId="urn:microsoft.com/office/officeart/2005/8/quickstyle/simple4" qsCatId="simple" csTypeId="urn:microsoft.com/office/officeart/2005/8/colors/accent1_1" csCatId="accent1" phldr="1"/>
      <dgm:spPr/>
      <dgm:t>
        <a:bodyPr/>
        <a:lstStyle/>
        <a:p>
          <a:endParaRPr lang="en-US"/>
        </a:p>
      </dgm:t>
    </dgm:pt>
    <dgm:pt modelId="{2F6F3653-7823-4886-8FE8-5BA461EA5072}">
      <dgm:prSet phldrT="[Text]" custT="1"/>
      <dgm:spPr>
        <a:xfrm>
          <a:off x="0" y="0"/>
          <a:ext cx="7231795" cy="919245"/>
        </a:xfrm>
        <a:gradFill rotWithShape="0">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lIns="274320"/>
        <a:lstStyle/>
        <a:p>
          <a:r>
            <a:rPr lang="uk-UA" sz="3000" b="1" dirty="0" smtClean="0">
              <a:solidFill>
                <a:srgbClr val="080808">
                  <a:hueOff val="0"/>
                  <a:satOff val="0"/>
                  <a:lumOff val="0"/>
                  <a:alphaOff val="0"/>
                </a:srgbClr>
              </a:solidFill>
              <a:latin typeface="Times New Roman" pitchFamily="18" charset="0"/>
              <a:ea typeface="+mn-ea"/>
              <a:cs typeface="Times New Roman" pitchFamily="18" charset="0"/>
            </a:rPr>
            <a:t>вул. Ак. Корольова, 26, </a:t>
          </a:r>
        </a:p>
        <a:p>
          <a:r>
            <a:rPr lang="uk-UA" sz="3000" b="1" dirty="0" smtClean="0">
              <a:solidFill>
                <a:srgbClr val="080808">
                  <a:hueOff val="0"/>
                  <a:satOff val="0"/>
                  <a:lumOff val="0"/>
                  <a:alphaOff val="0"/>
                </a:srgbClr>
              </a:solidFill>
              <a:latin typeface="Times New Roman" pitchFamily="18" charset="0"/>
              <a:ea typeface="+mn-ea"/>
              <a:cs typeface="Times New Roman" pitchFamily="18" charset="0"/>
            </a:rPr>
            <a:t>м. Одеса, 65114</a:t>
          </a:r>
          <a:endParaRPr lang="en-US" sz="3000" dirty="0">
            <a:solidFill>
              <a:srgbClr val="080808">
                <a:hueOff val="0"/>
                <a:satOff val="0"/>
                <a:lumOff val="0"/>
                <a:alphaOff val="0"/>
              </a:srgbClr>
            </a:solidFill>
            <a:latin typeface="Tw Cen MT" pitchFamily="34" charset="0"/>
            <a:ea typeface="+mn-ea"/>
            <a:cs typeface="+mn-cs"/>
          </a:endParaRPr>
        </a:p>
      </dgm:t>
    </dgm:pt>
    <dgm:pt modelId="{F25EA6DB-85F7-4780-AF22-8EF20F6D1E08}" type="parTrans" cxnId="{B517C609-C33B-474B-BBC9-E5ED8258FB2B}">
      <dgm:prSet/>
      <dgm:spPr/>
      <dgm:t>
        <a:bodyPr/>
        <a:lstStyle/>
        <a:p>
          <a:endParaRPr lang="en-US" sz="2800">
            <a:latin typeface="Tw Cen MT" pitchFamily="34" charset="0"/>
          </a:endParaRPr>
        </a:p>
      </dgm:t>
    </dgm:pt>
    <dgm:pt modelId="{49022019-C445-4A7F-BEEF-29DAB25FFA8E}" type="sibTrans" cxnId="{B517C609-C33B-474B-BBC9-E5ED8258FB2B}">
      <dgm:prSet/>
      <dgm:spPr/>
      <dgm:t>
        <a:bodyPr/>
        <a:lstStyle/>
        <a:p>
          <a:endParaRPr lang="en-US" sz="2800">
            <a:latin typeface="Tw Cen MT" pitchFamily="34" charset="0"/>
          </a:endParaRPr>
        </a:p>
      </dgm:t>
    </dgm:pt>
    <dgm:pt modelId="{DE3D2741-EF75-40BE-A2AA-C4466FBCF7D9}">
      <dgm:prSet phldrT="[Text]" custT="1"/>
      <dgm:spPr>
        <a:xfrm>
          <a:off x="0" y="1011170"/>
          <a:ext cx="7231795" cy="919245"/>
        </a:xfrm>
        <a:gradFill rotWithShape="0">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lIns="274320"/>
        <a:lstStyle/>
        <a:p>
          <a:r>
            <a:rPr lang="uk-UA" sz="3000" b="1" dirty="0" smtClean="0">
              <a:solidFill>
                <a:srgbClr val="080808">
                  <a:hueOff val="0"/>
                  <a:satOff val="0"/>
                  <a:lumOff val="0"/>
                  <a:alphaOff val="0"/>
                </a:srgbClr>
              </a:solidFill>
              <a:latin typeface="Times New Roman" pitchFamily="18" charset="0"/>
              <a:ea typeface="+mn-ea"/>
              <a:cs typeface="Times New Roman" pitchFamily="18" charset="0"/>
            </a:rPr>
            <a:t>(048) 784-69-95,</a:t>
          </a:r>
          <a:r>
            <a:rPr lang="en-US" sz="3000" b="1" dirty="0" smtClean="0">
              <a:solidFill>
                <a:srgbClr val="080808">
                  <a:hueOff val="0"/>
                  <a:satOff val="0"/>
                  <a:lumOff val="0"/>
                  <a:alphaOff val="0"/>
                </a:srgbClr>
              </a:solidFill>
              <a:latin typeface="Times New Roman" pitchFamily="18" charset="0"/>
              <a:ea typeface="+mn-ea"/>
              <a:cs typeface="Times New Roman" pitchFamily="18" charset="0"/>
            </a:rPr>
            <a:t> </a:t>
          </a:r>
          <a:r>
            <a:rPr lang="uk-UA" sz="3000" b="1" dirty="0" smtClean="0">
              <a:solidFill>
                <a:srgbClr val="080808">
                  <a:hueOff val="0"/>
                  <a:satOff val="0"/>
                  <a:lumOff val="0"/>
                  <a:alphaOff val="0"/>
                </a:srgbClr>
              </a:solidFill>
              <a:latin typeface="Times New Roman" pitchFamily="18" charset="0"/>
              <a:ea typeface="+mn-ea"/>
              <a:cs typeface="Times New Roman" pitchFamily="18" charset="0"/>
            </a:rPr>
            <a:t>(048) 784-89-36 </a:t>
          </a:r>
          <a:endParaRPr lang="en-US" sz="3000" dirty="0">
            <a:solidFill>
              <a:srgbClr val="080808">
                <a:hueOff val="0"/>
                <a:satOff val="0"/>
                <a:lumOff val="0"/>
                <a:alphaOff val="0"/>
              </a:srgbClr>
            </a:solidFill>
            <a:latin typeface="Tw Cen MT" pitchFamily="34" charset="0"/>
            <a:ea typeface="+mn-ea"/>
            <a:cs typeface="+mn-cs"/>
          </a:endParaRPr>
        </a:p>
      </dgm:t>
    </dgm:pt>
    <dgm:pt modelId="{2A557D5A-41E3-4078-A4D9-605945365763}" type="parTrans" cxnId="{506D686F-7DAD-4CA6-B31F-27D8CDFBC900}">
      <dgm:prSet/>
      <dgm:spPr/>
      <dgm:t>
        <a:bodyPr/>
        <a:lstStyle/>
        <a:p>
          <a:endParaRPr lang="en-US" sz="2800">
            <a:latin typeface="Tw Cen MT" pitchFamily="34" charset="0"/>
          </a:endParaRPr>
        </a:p>
      </dgm:t>
    </dgm:pt>
    <dgm:pt modelId="{FE608C8F-A1A4-4283-B2F6-BF0A8C5A1DBE}" type="sibTrans" cxnId="{506D686F-7DAD-4CA6-B31F-27D8CDFBC900}">
      <dgm:prSet/>
      <dgm:spPr/>
      <dgm:t>
        <a:bodyPr/>
        <a:lstStyle/>
        <a:p>
          <a:endParaRPr lang="en-US" sz="2800">
            <a:latin typeface="Tw Cen MT" pitchFamily="34" charset="0"/>
          </a:endParaRPr>
        </a:p>
      </dgm:t>
    </dgm:pt>
    <dgm:pt modelId="{C61D8196-80BB-4D35-BD13-D0C1DA8131BC}">
      <dgm:prSet phldrT="[Text]" custT="1"/>
      <dgm:spPr>
        <a:xfrm>
          <a:off x="0" y="2022340"/>
          <a:ext cx="7231795" cy="919245"/>
        </a:xfrm>
        <a:gradFill rotWithShape="0">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lIns="274320"/>
        <a:lstStyle/>
        <a:p>
          <a:r>
            <a:rPr lang="uk-UA" sz="3000" b="1" i="0" dirty="0" smtClean="0">
              <a:solidFill>
                <a:srgbClr val="080808">
                  <a:hueOff val="0"/>
                  <a:satOff val="0"/>
                  <a:lumOff val="0"/>
                  <a:alphaOff val="0"/>
                </a:srgbClr>
              </a:solidFill>
              <a:latin typeface="Times New Roman" pitchFamily="18" charset="0"/>
              <a:ea typeface="+mn-ea"/>
              <a:cs typeface="Times New Roman" pitchFamily="18" charset="0"/>
            </a:rPr>
            <a:t>факс: </a:t>
          </a:r>
          <a:r>
            <a:rPr lang="en-US" sz="3000" b="1" i="0" dirty="0" smtClean="0">
              <a:solidFill>
                <a:srgbClr val="080808">
                  <a:hueOff val="0"/>
                  <a:satOff val="0"/>
                  <a:lumOff val="0"/>
                  <a:alphaOff val="0"/>
                </a:srgbClr>
              </a:solidFill>
              <a:latin typeface="Times New Roman" pitchFamily="18" charset="0"/>
              <a:ea typeface="+mn-ea"/>
              <a:cs typeface="Times New Roman" pitchFamily="18" charset="0"/>
            </a:rPr>
            <a:t>(048) 784-89-32</a:t>
          </a:r>
          <a:endParaRPr lang="en-US" sz="3000" dirty="0">
            <a:solidFill>
              <a:srgbClr val="080808">
                <a:hueOff val="0"/>
                <a:satOff val="0"/>
                <a:lumOff val="0"/>
                <a:alphaOff val="0"/>
              </a:srgbClr>
            </a:solidFill>
            <a:latin typeface="Tw Cen MT" pitchFamily="34" charset="0"/>
            <a:ea typeface="+mn-ea"/>
            <a:cs typeface="+mn-cs"/>
          </a:endParaRPr>
        </a:p>
      </dgm:t>
    </dgm:pt>
    <dgm:pt modelId="{8B1A8533-F804-40D6-901B-49FBFBBC55B6}" type="parTrans" cxnId="{26547851-0577-4C58-8D3E-769D6B641769}">
      <dgm:prSet/>
      <dgm:spPr/>
      <dgm:t>
        <a:bodyPr/>
        <a:lstStyle/>
        <a:p>
          <a:endParaRPr lang="en-US" sz="2800">
            <a:latin typeface="Tw Cen MT" pitchFamily="34" charset="0"/>
          </a:endParaRPr>
        </a:p>
      </dgm:t>
    </dgm:pt>
    <dgm:pt modelId="{C8389595-9C13-4147-A60B-38B9033885D1}" type="sibTrans" cxnId="{26547851-0577-4C58-8D3E-769D6B641769}">
      <dgm:prSet/>
      <dgm:spPr/>
      <dgm:t>
        <a:bodyPr/>
        <a:lstStyle/>
        <a:p>
          <a:endParaRPr lang="en-US" sz="2800">
            <a:latin typeface="Tw Cen MT" pitchFamily="34" charset="0"/>
          </a:endParaRPr>
        </a:p>
      </dgm:t>
    </dgm:pt>
    <dgm:pt modelId="{839AC780-13A5-4FAA-B635-2E30FD3C676F}">
      <dgm:prSet phldrT="[Text]" custT="1"/>
      <dgm:spPr>
        <a:xfrm>
          <a:off x="0" y="3033510"/>
          <a:ext cx="7231795" cy="919245"/>
        </a:xfrm>
        <a:gradFill rotWithShape="0">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lIns="274320"/>
        <a:lstStyle/>
        <a:p>
          <a:r>
            <a:rPr lang="en-US" sz="3000" b="1" i="0" dirty="0" smtClean="0">
              <a:solidFill>
                <a:srgbClr val="080808">
                  <a:hueOff val="0"/>
                  <a:satOff val="0"/>
                  <a:lumOff val="0"/>
                  <a:alphaOff val="0"/>
                </a:srgbClr>
              </a:solidFill>
              <a:latin typeface="Times New Roman" pitchFamily="18" charset="0"/>
              <a:ea typeface="+mn-ea"/>
              <a:cs typeface="Times New Roman" pitchFamily="18" charset="0"/>
            </a:rPr>
            <a:t>rc.odesa@od.testportal.gov.ua</a:t>
          </a:r>
          <a:endParaRPr lang="en-US" sz="3000" dirty="0">
            <a:solidFill>
              <a:srgbClr val="080808">
                <a:hueOff val="0"/>
                <a:satOff val="0"/>
                <a:lumOff val="0"/>
                <a:alphaOff val="0"/>
              </a:srgbClr>
            </a:solidFill>
            <a:latin typeface="Tw Cen MT" pitchFamily="34" charset="0"/>
            <a:ea typeface="+mn-ea"/>
            <a:cs typeface="+mn-cs"/>
          </a:endParaRPr>
        </a:p>
      </dgm:t>
    </dgm:pt>
    <dgm:pt modelId="{3707159E-F716-4CA1-8EE3-CF05B0B205DD}" type="parTrans" cxnId="{88B16A35-911D-4C0E-B5D4-029C2725BE10}">
      <dgm:prSet/>
      <dgm:spPr/>
      <dgm:t>
        <a:bodyPr/>
        <a:lstStyle/>
        <a:p>
          <a:endParaRPr lang="en-US" sz="2800">
            <a:latin typeface="Tw Cen MT" pitchFamily="34" charset="0"/>
          </a:endParaRPr>
        </a:p>
      </dgm:t>
    </dgm:pt>
    <dgm:pt modelId="{20EEF931-EDFE-4452-996A-33AE84AF2566}" type="sibTrans" cxnId="{88B16A35-911D-4C0E-B5D4-029C2725BE10}">
      <dgm:prSet/>
      <dgm:spPr/>
      <dgm:t>
        <a:bodyPr/>
        <a:lstStyle/>
        <a:p>
          <a:endParaRPr lang="en-US" sz="2800">
            <a:latin typeface="Tw Cen MT" pitchFamily="34" charset="0"/>
          </a:endParaRPr>
        </a:p>
      </dgm:t>
    </dgm:pt>
    <dgm:pt modelId="{A1E23F44-E6DA-471D-A9FB-55025F56A5F1}">
      <dgm:prSet phldrT="[Text]" custT="1"/>
      <dgm:spPr>
        <a:xfrm>
          <a:off x="0" y="4044680"/>
          <a:ext cx="7231795" cy="919245"/>
        </a:xfrm>
        <a:gradFill rotWithShape="0">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lIns="274320"/>
        <a:lstStyle/>
        <a:p>
          <a:r>
            <a:rPr lang="en-US" sz="3000" b="1" i="0" dirty="0" smtClean="0">
              <a:solidFill>
                <a:srgbClr val="080808">
                  <a:hueOff val="0"/>
                  <a:satOff val="0"/>
                  <a:lumOff val="0"/>
                  <a:alphaOff val="0"/>
                </a:srgbClr>
              </a:solidFill>
              <a:latin typeface="Times New Roman" pitchFamily="18" charset="0"/>
              <a:ea typeface="+mn-ea"/>
              <a:cs typeface="Times New Roman" pitchFamily="18" charset="0"/>
            </a:rPr>
            <a:t>www.test-center.od.ua</a:t>
          </a:r>
          <a:endParaRPr lang="en-US" sz="3000" dirty="0">
            <a:solidFill>
              <a:srgbClr val="080808">
                <a:hueOff val="0"/>
                <a:satOff val="0"/>
                <a:lumOff val="0"/>
                <a:alphaOff val="0"/>
              </a:srgbClr>
            </a:solidFill>
            <a:latin typeface="Tw Cen MT" pitchFamily="34" charset="0"/>
            <a:ea typeface="+mn-ea"/>
            <a:cs typeface="+mn-cs"/>
          </a:endParaRPr>
        </a:p>
      </dgm:t>
    </dgm:pt>
    <dgm:pt modelId="{C66BAFE4-518E-4344-A5F5-2D4722ABC643}" type="sibTrans" cxnId="{658850A7-51A7-49D1-8A80-F4B8FF016253}">
      <dgm:prSet/>
      <dgm:spPr/>
      <dgm:t>
        <a:bodyPr/>
        <a:lstStyle/>
        <a:p>
          <a:endParaRPr lang="en-US" sz="2800">
            <a:latin typeface="Tw Cen MT" pitchFamily="34" charset="0"/>
          </a:endParaRPr>
        </a:p>
      </dgm:t>
    </dgm:pt>
    <dgm:pt modelId="{6B0D0E97-F911-45B4-9066-96DE855A9564}" type="parTrans" cxnId="{658850A7-51A7-49D1-8A80-F4B8FF016253}">
      <dgm:prSet/>
      <dgm:spPr/>
      <dgm:t>
        <a:bodyPr/>
        <a:lstStyle/>
        <a:p>
          <a:endParaRPr lang="en-US" sz="2800">
            <a:latin typeface="Tw Cen MT" pitchFamily="34" charset="0"/>
          </a:endParaRPr>
        </a:p>
      </dgm:t>
    </dgm:pt>
    <dgm:pt modelId="{3D04899B-D862-420D-8F49-1893A76AF67C}" type="pres">
      <dgm:prSet presAssocID="{D50D64BD-6D7B-4E09-8443-719A99590DD2}" presName="linear" presStyleCnt="0">
        <dgm:presLayoutVars>
          <dgm:dir/>
          <dgm:resizeHandles val="exact"/>
        </dgm:presLayoutVars>
      </dgm:prSet>
      <dgm:spPr/>
      <dgm:t>
        <a:bodyPr/>
        <a:lstStyle/>
        <a:p>
          <a:endParaRPr lang="en-US"/>
        </a:p>
      </dgm:t>
    </dgm:pt>
    <dgm:pt modelId="{B89EC810-71D2-405B-AE08-B442CC946E02}" type="pres">
      <dgm:prSet presAssocID="{2F6F3653-7823-4886-8FE8-5BA461EA5072}" presName="comp" presStyleCnt="0"/>
      <dgm:spPr/>
      <dgm:t>
        <a:bodyPr/>
        <a:lstStyle/>
        <a:p>
          <a:endParaRPr lang="ru-RU"/>
        </a:p>
      </dgm:t>
    </dgm:pt>
    <dgm:pt modelId="{5EEAA564-2D02-4C79-A0CD-EC5644FDC4FA}" type="pres">
      <dgm:prSet presAssocID="{2F6F3653-7823-4886-8FE8-5BA461EA5072}" presName="box" presStyleLbl="node1" presStyleIdx="0" presStyleCnt="5"/>
      <dgm:spPr>
        <a:prstGeom prst="round2DiagRect">
          <a:avLst/>
        </a:prstGeom>
      </dgm:spPr>
      <dgm:t>
        <a:bodyPr/>
        <a:lstStyle/>
        <a:p>
          <a:endParaRPr lang="en-US"/>
        </a:p>
      </dgm:t>
    </dgm:pt>
    <dgm:pt modelId="{36133411-8FE4-4491-BA08-56144C63CB99}" type="pres">
      <dgm:prSet presAssocID="{2F6F3653-7823-4886-8FE8-5BA461EA5072}" presName="img" presStyleLbl="fgImgPlace1" presStyleIdx="0" presStyleCnt="5" custFlipVert="0" custScaleX="63877" custScaleY="129711"/>
      <dgm:spPr>
        <a:xfrm>
          <a:off x="504057" y="91924"/>
          <a:ext cx="622093" cy="735396"/>
        </a:xfrm>
        <a:prstGeom prst="round2Diag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gm:spPr>
      <dgm:t>
        <a:bodyPr/>
        <a:lstStyle/>
        <a:p>
          <a:endParaRPr lang="en-US"/>
        </a:p>
      </dgm:t>
    </dgm:pt>
    <dgm:pt modelId="{2A8EB2AC-5AC5-4E22-91AE-50C3F39A45EA}" type="pres">
      <dgm:prSet presAssocID="{2F6F3653-7823-4886-8FE8-5BA461EA5072}" presName="text" presStyleLbl="node1" presStyleIdx="0" presStyleCnt="5">
        <dgm:presLayoutVars>
          <dgm:bulletEnabled val="1"/>
        </dgm:presLayoutVars>
      </dgm:prSet>
      <dgm:spPr/>
      <dgm:t>
        <a:bodyPr/>
        <a:lstStyle/>
        <a:p>
          <a:endParaRPr lang="en-US"/>
        </a:p>
      </dgm:t>
    </dgm:pt>
    <dgm:pt modelId="{F869A8CC-EF8C-4CFA-9835-B9925813F9A0}" type="pres">
      <dgm:prSet presAssocID="{49022019-C445-4A7F-BEEF-29DAB25FFA8E}" presName="spacer" presStyleCnt="0"/>
      <dgm:spPr/>
      <dgm:t>
        <a:bodyPr/>
        <a:lstStyle/>
        <a:p>
          <a:endParaRPr lang="ru-RU"/>
        </a:p>
      </dgm:t>
    </dgm:pt>
    <dgm:pt modelId="{454B0ABE-DF6A-4B8F-B0CD-89A7FE9A38EA}" type="pres">
      <dgm:prSet presAssocID="{DE3D2741-EF75-40BE-A2AA-C4466FBCF7D9}" presName="comp" presStyleCnt="0"/>
      <dgm:spPr/>
      <dgm:t>
        <a:bodyPr/>
        <a:lstStyle/>
        <a:p>
          <a:endParaRPr lang="ru-RU"/>
        </a:p>
      </dgm:t>
    </dgm:pt>
    <dgm:pt modelId="{2F55DC1D-2488-4424-936F-00C76D4A824B}" type="pres">
      <dgm:prSet presAssocID="{DE3D2741-EF75-40BE-A2AA-C4466FBCF7D9}" presName="box" presStyleLbl="node1" presStyleIdx="1" presStyleCnt="5"/>
      <dgm:spPr>
        <a:prstGeom prst="round2DiagRect">
          <a:avLst/>
        </a:prstGeom>
      </dgm:spPr>
      <dgm:t>
        <a:bodyPr/>
        <a:lstStyle/>
        <a:p>
          <a:endParaRPr lang="en-US"/>
        </a:p>
      </dgm:t>
    </dgm:pt>
    <dgm:pt modelId="{8B82C056-6D44-4EC6-B428-208028A042F5}" type="pres">
      <dgm:prSet presAssocID="{DE3D2741-EF75-40BE-A2AA-C4466FBCF7D9}" presName="img" presStyleLbl="fgImgPlace1" presStyleIdx="1" presStyleCnt="5" custFlipVert="0" custScaleX="63877" custScaleY="119564"/>
      <dgm:spPr>
        <a:xfrm>
          <a:off x="478080" y="1103094"/>
          <a:ext cx="674046" cy="735396"/>
        </a:xfrm>
        <a:prstGeom prst="round2Diag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gm:spPr>
      <dgm:t>
        <a:bodyPr/>
        <a:lstStyle/>
        <a:p>
          <a:endParaRPr lang="en-US"/>
        </a:p>
      </dgm:t>
    </dgm:pt>
    <dgm:pt modelId="{F85EA075-D51B-464B-BA17-0A4CB92974CA}" type="pres">
      <dgm:prSet presAssocID="{DE3D2741-EF75-40BE-A2AA-C4466FBCF7D9}" presName="text" presStyleLbl="node1" presStyleIdx="1" presStyleCnt="5">
        <dgm:presLayoutVars>
          <dgm:bulletEnabled val="1"/>
        </dgm:presLayoutVars>
      </dgm:prSet>
      <dgm:spPr/>
      <dgm:t>
        <a:bodyPr/>
        <a:lstStyle/>
        <a:p>
          <a:endParaRPr lang="en-US"/>
        </a:p>
      </dgm:t>
    </dgm:pt>
    <dgm:pt modelId="{1CCAF248-8652-44C1-84F3-06AC0EFFF8A4}" type="pres">
      <dgm:prSet presAssocID="{FE608C8F-A1A4-4283-B2F6-BF0A8C5A1DBE}" presName="spacer" presStyleCnt="0"/>
      <dgm:spPr/>
      <dgm:t>
        <a:bodyPr/>
        <a:lstStyle/>
        <a:p>
          <a:endParaRPr lang="ru-RU"/>
        </a:p>
      </dgm:t>
    </dgm:pt>
    <dgm:pt modelId="{32A2C8C6-8799-47FD-8C0D-3265B640B303}" type="pres">
      <dgm:prSet presAssocID="{C61D8196-80BB-4D35-BD13-D0C1DA8131BC}" presName="comp" presStyleCnt="0"/>
      <dgm:spPr/>
      <dgm:t>
        <a:bodyPr/>
        <a:lstStyle/>
        <a:p>
          <a:endParaRPr lang="ru-RU"/>
        </a:p>
      </dgm:t>
    </dgm:pt>
    <dgm:pt modelId="{CAEE08B3-1990-4730-B352-C1BE95C73039}" type="pres">
      <dgm:prSet presAssocID="{C61D8196-80BB-4D35-BD13-D0C1DA8131BC}" presName="box" presStyleLbl="node1" presStyleIdx="2" presStyleCnt="5"/>
      <dgm:spPr>
        <a:prstGeom prst="round2DiagRect">
          <a:avLst/>
        </a:prstGeom>
      </dgm:spPr>
      <dgm:t>
        <a:bodyPr/>
        <a:lstStyle/>
        <a:p>
          <a:endParaRPr lang="en-US"/>
        </a:p>
      </dgm:t>
    </dgm:pt>
    <dgm:pt modelId="{0B2BB8AA-4092-4C07-BA8C-D47A4D6D5285}" type="pres">
      <dgm:prSet presAssocID="{C61D8196-80BB-4D35-BD13-D0C1DA8131BC}" presName="img" presStyleLbl="fgImgPlace1" presStyleIdx="2" presStyleCnt="5" custFlipVert="0" custScaleX="63877" custScaleY="136477"/>
      <dgm:spPr>
        <a:xfrm>
          <a:off x="478080" y="2114264"/>
          <a:ext cx="674046" cy="735396"/>
        </a:xfrm>
        <a:prstGeom prst="round2DiagRect">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gm:spPr>
      <dgm:t>
        <a:bodyPr/>
        <a:lstStyle/>
        <a:p>
          <a:endParaRPr lang="en-US"/>
        </a:p>
      </dgm:t>
    </dgm:pt>
    <dgm:pt modelId="{A4E1CAE1-4D24-4D7F-A35F-F32935000A10}" type="pres">
      <dgm:prSet presAssocID="{C61D8196-80BB-4D35-BD13-D0C1DA8131BC}" presName="text" presStyleLbl="node1" presStyleIdx="2" presStyleCnt="5">
        <dgm:presLayoutVars>
          <dgm:bulletEnabled val="1"/>
        </dgm:presLayoutVars>
      </dgm:prSet>
      <dgm:spPr/>
      <dgm:t>
        <a:bodyPr/>
        <a:lstStyle/>
        <a:p>
          <a:endParaRPr lang="en-US"/>
        </a:p>
      </dgm:t>
    </dgm:pt>
    <dgm:pt modelId="{520717BE-6B16-4A5A-B4A1-0CCB3B4708E7}" type="pres">
      <dgm:prSet presAssocID="{C8389595-9C13-4147-A60B-38B9033885D1}" presName="spacer" presStyleCnt="0"/>
      <dgm:spPr/>
      <dgm:t>
        <a:bodyPr/>
        <a:lstStyle/>
        <a:p>
          <a:endParaRPr lang="ru-RU"/>
        </a:p>
      </dgm:t>
    </dgm:pt>
    <dgm:pt modelId="{2B19E5BF-6084-45E9-A4AF-FDCC112D81D2}" type="pres">
      <dgm:prSet presAssocID="{839AC780-13A5-4FAA-B635-2E30FD3C676F}" presName="comp" presStyleCnt="0"/>
      <dgm:spPr/>
      <dgm:t>
        <a:bodyPr/>
        <a:lstStyle/>
        <a:p>
          <a:endParaRPr lang="ru-RU"/>
        </a:p>
      </dgm:t>
    </dgm:pt>
    <dgm:pt modelId="{FD5949A6-095C-41CC-A96A-D3022429CFFC}" type="pres">
      <dgm:prSet presAssocID="{839AC780-13A5-4FAA-B635-2E30FD3C676F}" presName="box" presStyleLbl="node1" presStyleIdx="3" presStyleCnt="5"/>
      <dgm:spPr>
        <a:prstGeom prst="round2DiagRect">
          <a:avLst/>
        </a:prstGeom>
      </dgm:spPr>
      <dgm:t>
        <a:bodyPr/>
        <a:lstStyle/>
        <a:p>
          <a:endParaRPr lang="en-US"/>
        </a:p>
      </dgm:t>
    </dgm:pt>
    <dgm:pt modelId="{C24DEB7B-AAFE-4777-B8F6-0463A3E03E1B}" type="pres">
      <dgm:prSet presAssocID="{839AC780-13A5-4FAA-B635-2E30FD3C676F}" presName="img" presStyleLbl="fgImgPlace1" presStyleIdx="3" presStyleCnt="5" custFlipVert="0" custScaleX="63708" custScaleY="144350"/>
      <dgm:spPr>
        <a:xfrm>
          <a:off x="478080" y="3125435"/>
          <a:ext cx="674046" cy="735396"/>
        </a:xfrm>
        <a:prstGeom prst="round2DiagRect">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dgm:spPr>
      <dgm:t>
        <a:bodyPr/>
        <a:lstStyle/>
        <a:p>
          <a:endParaRPr lang="en-US"/>
        </a:p>
      </dgm:t>
    </dgm:pt>
    <dgm:pt modelId="{A4AC18A5-FE0B-41F7-9A60-BCF3636A933C}" type="pres">
      <dgm:prSet presAssocID="{839AC780-13A5-4FAA-B635-2E30FD3C676F}" presName="text" presStyleLbl="node1" presStyleIdx="3" presStyleCnt="5">
        <dgm:presLayoutVars>
          <dgm:bulletEnabled val="1"/>
        </dgm:presLayoutVars>
      </dgm:prSet>
      <dgm:spPr/>
      <dgm:t>
        <a:bodyPr/>
        <a:lstStyle/>
        <a:p>
          <a:endParaRPr lang="en-US"/>
        </a:p>
      </dgm:t>
    </dgm:pt>
    <dgm:pt modelId="{45FC22E6-4E0A-4510-84BB-A948920C6FDA}" type="pres">
      <dgm:prSet presAssocID="{20EEF931-EDFE-4452-996A-33AE84AF2566}" presName="spacer" presStyleCnt="0"/>
      <dgm:spPr/>
      <dgm:t>
        <a:bodyPr/>
        <a:lstStyle/>
        <a:p>
          <a:endParaRPr lang="ru-RU"/>
        </a:p>
      </dgm:t>
    </dgm:pt>
    <dgm:pt modelId="{92D2933D-6B9D-44AD-9181-4F5D8F00793C}" type="pres">
      <dgm:prSet presAssocID="{A1E23F44-E6DA-471D-A9FB-55025F56A5F1}" presName="comp" presStyleCnt="0"/>
      <dgm:spPr/>
      <dgm:t>
        <a:bodyPr/>
        <a:lstStyle/>
        <a:p>
          <a:endParaRPr lang="ru-RU"/>
        </a:p>
      </dgm:t>
    </dgm:pt>
    <dgm:pt modelId="{21987A41-88CE-4917-A47B-5C68237DC6A6}" type="pres">
      <dgm:prSet presAssocID="{A1E23F44-E6DA-471D-A9FB-55025F56A5F1}" presName="box" presStyleLbl="node1" presStyleIdx="4" presStyleCnt="5"/>
      <dgm:spPr>
        <a:prstGeom prst="round2DiagRect">
          <a:avLst/>
        </a:prstGeom>
      </dgm:spPr>
      <dgm:t>
        <a:bodyPr/>
        <a:lstStyle/>
        <a:p>
          <a:endParaRPr lang="en-US"/>
        </a:p>
      </dgm:t>
    </dgm:pt>
    <dgm:pt modelId="{AB2C5E68-71D1-45BF-8944-A26400AB737A}" type="pres">
      <dgm:prSet presAssocID="{A1E23F44-E6DA-471D-A9FB-55025F56A5F1}" presName="img" presStyleLbl="fgImgPlace1" presStyleIdx="4" presStyleCnt="5" custFlipVert="0" custScaleX="63448" custScaleY="153115"/>
      <dgm:spPr>
        <a:xfrm>
          <a:off x="406073" y="4136605"/>
          <a:ext cx="818060" cy="735396"/>
        </a:xfrm>
        <a:prstGeom prst="round2DiagRect">
          <a:avLst/>
        </a:prstGeom>
        <a:blipFill rotWithShape="1">
          <a:blip xmlns:r="http://schemas.openxmlformats.org/officeDocument/2006/relationships" r:embed="rId5"/>
          <a:stretch>
            <a:fillRect/>
          </a:stretch>
        </a:blipFill>
        <a:ln>
          <a:noFill/>
        </a:ln>
        <a:effectLst>
          <a:outerShdw blurRad="40000" dist="23000" dir="5400000" rotWithShape="0">
            <a:srgbClr val="000000">
              <a:alpha val="35000"/>
            </a:srgbClr>
          </a:outerShdw>
        </a:effectLst>
      </dgm:spPr>
      <dgm:t>
        <a:bodyPr/>
        <a:lstStyle/>
        <a:p>
          <a:endParaRPr lang="en-US"/>
        </a:p>
      </dgm:t>
    </dgm:pt>
    <dgm:pt modelId="{9AC0065A-AD2B-4039-BB69-4C346A774888}" type="pres">
      <dgm:prSet presAssocID="{A1E23F44-E6DA-471D-A9FB-55025F56A5F1}" presName="text" presStyleLbl="node1" presStyleIdx="4" presStyleCnt="5">
        <dgm:presLayoutVars>
          <dgm:bulletEnabled val="1"/>
        </dgm:presLayoutVars>
      </dgm:prSet>
      <dgm:spPr/>
      <dgm:t>
        <a:bodyPr/>
        <a:lstStyle/>
        <a:p>
          <a:endParaRPr lang="en-US"/>
        </a:p>
      </dgm:t>
    </dgm:pt>
  </dgm:ptLst>
  <dgm:cxnLst>
    <dgm:cxn modelId="{506D686F-7DAD-4CA6-B31F-27D8CDFBC900}" srcId="{D50D64BD-6D7B-4E09-8443-719A99590DD2}" destId="{DE3D2741-EF75-40BE-A2AA-C4466FBCF7D9}" srcOrd="1" destOrd="0" parTransId="{2A557D5A-41E3-4078-A4D9-605945365763}" sibTransId="{FE608C8F-A1A4-4283-B2F6-BF0A8C5A1DBE}"/>
    <dgm:cxn modelId="{92AB6428-9D74-4D20-B8BB-E67047353762}" type="presOf" srcId="{2F6F3653-7823-4886-8FE8-5BA461EA5072}" destId="{5EEAA564-2D02-4C79-A0CD-EC5644FDC4FA}" srcOrd="0" destOrd="0" presId="urn:microsoft.com/office/officeart/2005/8/layout/vList4#4"/>
    <dgm:cxn modelId="{658850A7-51A7-49D1-8A80-F4B8FF016253}" srcId="{D50D64BD-6D7B-4E09-8443-719A99590DD2}" destId="{A1E23F44-E6DA-471D-A9FB-55025F56A5F1}" srcOrd="4" destOrd="0" parTransId="{6B0D0E97-F911-45B4-9066-96DE855A9564}" sibTransId="{C66BAFE4-518E-4344-A5F5-2D4722ABC643}"/>
    <dgm:cxn modelId="{26547851-0577-4C58-8D3E-769D6B641769}" srcId="{D50D64BD-6D7B-4E09-8443-719A99590DD2}" destId="{C61D8196-80BB-4D35-BD13-D0C1DA8131BC}" srcOrd="2" destOrd="0" parTransId="{8B1A8533-F804-40D6-901B-49FBFBBC55B6}" sibTransId="{C8389595-9C13-4147-A60B-38B9033885D1}"/>
    <dgm:cxn modelId="{FA910493-CDDA-4021-9752-66216BC92746}" type="presOf" srcId="{DE3D2741-EF75-40BE-A2AA-C4466FBCF7D9}" destId="{2F55DC1D-2488-4424-936F-00C76D4A824B}" srcOrd="0" destOrd="0" presId="urn:microsoft.com/office/officeart/2005/8/layout/vList4#4"/>
    <dgm:cxn modelId="{A0A0D42D-67E1-4FD2-AE91-D1DD68BA9D89}" type="presOf" srcId="{DE3D2741-EF75-40BE-A2AA-C4466FBCF7D9}" destId="{F85EA075-D51B-464B-BA17-0A4CB92974CA}" srcOrd="1" destOrd="0" presId="urn:microsoft.com/office/officeart/2005/8/layout/vList4#4"/>
    <dgm:cxn modelId="{B517C609-C33B-474B-BBC9-E5ED8258FB2B}" srcId="{D50D64BD-6D7B-4E09-8443-719A99590DD2}" destId="{2F6F3653-7823-4886-8FE8-5BA461EA5072}" srcOrd="0" destOrd="0" parTransId="{F25EA6DB-85F7-4780-AF22-8EF20F6D1E08}" sibTransId="{49022019-C445-4A7F-BEEF-29DAB25FFA8E}"/>
    <dgm:cxn modelId="{88B16A35-911D-4C0E-B5D4-029C2725BE10}" srcId="{D50D64BD-6D7B-4E09-8443-719A99590DD2}" destId="{839AC780-13A5-4FAA-B635-2E30FD3C676F}" srcOrd="3" destOrd="0" parTransId="{3707159E-F716-4CA1-8EE3-CF05B0B205DD}" sibTransId="{20EEF931-EDFE-4452-996A-33AE84AF2566}"/>
    <dgm:cxn modelId="{D03B3E45-9B4F-46A9-A6F2-395A7F51EEE3}" type="presOf" srcId="{D50D64BD-6D7B-4E09-8443-719A99590DD2}" destId="{3D04899B-D862-420D-8F49-1893A76AF67C}" srcOrd="0" destOrd="0" presId="urn:microsoft.com/office/officeart/2005/8/layout/vList4#4"/>
    <dgm:cxn modelId="{C62E7A78-46FE-4B3C-84BD-6D8B620781B6}" type="presOf" srcId="{2F6F3653-7823-4886-8FE8-5BA461EA5072}" destId="{2A8EB2AC-5AC5-4E22-91AE-50C3F39A45EA}" srcOrd="1" destOrd="0" presId="urn:microsoft.com/office/officeart/2005/8/layout/vList4#4"/>
    <dgm:cxn modelId="{4EB12161-8B9C-4A80-992C-02017AF23302}" type="presOf" srcId="{C61D8196-80BB-4D35-BD13-D0C1DA8131BC}" destId="{CAEE08B3-1990-4730-B352-C1BE95C73039}" srcOrd="0" destOrd="0" presId="urn:microsoft.com/office/officeart/2005/8/layout/vList4#4"/>
    <dgm:cxn modelId="{625F5834-15EF-4A24-A1AF-1A8CAFD62A90}" type="presOf" srcId="{C61D8196-80BB-4D35-BD13-D0C1DA8131BC}" destId="{A4E1CAE1-4D24-4D7F-A35F-F32935000A10}" srcOrd="1" destOrd="0" presId="urn:microsoft.com/office/officeart/2005/8/layout/vList4#4"/>
    <dgm:cxn modelId="{888C29D4-6389-4B57-9FD9-B5BF5F884A14}" type="presOf" srcId="{A1E23F44-E6DA-471D-A9FB-55025F56A5F1}" destId="{21987A41-88CE-4917-A47B-5C68237DC6A6}" srcOrd="0" destOrd="0" presId="urn:microsoft.com/office/officeart/2005/8/layout/vList4#4"/>
    <dgm:cxn modelId="{9D82D980-7100-4737-8BB6-A2202C8943A9}" type="presOf" srcId="{839AC780-13A5-4FAA-B635-2E30FD3C676F}" destId="{A4AC18A5-FE0B-41F7-9A60-BCF3636A933C}" srcOrd="1" destOrd="0" presId="urn:microsoft.com/office/officeart/2005/8/layout/vList4#4"/>
    <dgm:cxn modelId="{633D08D3-153D-4360-B78B-AEACB9CC574D}" type="presOf" srcId="{A1E23F44-E6DA-471D-A9FB-55025F56A5F1}" destId="{9AC0065A-AD2B-4039-BB69-4C346A774888}" srcOrd="1" destOrd="0" presId="urn:microsoft.com/office/officeart/2005/8/layout/vList4#4"/>
    <dgm:cxn modelId="{E3CE21C3-5CF6-453E-9AC2-F8AF9C7F15CC}" type="presOf" srcId="{839AC780-13A5-4FAA-B635-2E30FD3C676F}" destId="{FD5949A6-095C-41CC-A96A-D3022429CFFC}" srcOrd="0" destOrd="0" presId="urn:microsoft.com/office/officeart/2005/8/layout/vList4#4"/>
    <dgm:cxn modelId="{76F113AE-2664-45AE-B216-C75CFC80B432}" type="presParOf" srcId="{3D04899B-D862-420D-8F49-1893A76AF67C}" destId="{B89EC810-71D2-405B-AE08-B442CC946E02}" srcOrd="0" destOrd="0" presId="urn:microsoft.com/office/officeart/2005/8/layout/vList4#4"/>
    <dgm:cxn modelId="{5F023AF6-399C-411F-93D2-90C01B4FB1DF}" type="presParOf" srcId="{B89EC810-71D2-405B-AE08-B442CC946E02}" destId="{5EEAA564-2D02-4C79-A0CD-EC5644FDC4FA}" srcOrd="0" destOrd="0" presId="urn:microsoft.com/office/officeart/2005/8/layout/vList4#4"/>
    <dgm:cxn modelId="{60D2E355-734D-4685-AAED-62A5CBF768D6}" type="presParOf" srcId="{B89EC810-71D2-405B-AE08-B442CC946E02}" destId="{36133411-8FE4-4491-BA08-56144C63CB99}" srcOrd="1" destOrd="0" presId="urn:microsoft.com/office/officeart/2005/8/layout/vList4#4"/>
    <dgm:cxn modelId="{437B1097-666A-465D-8EF6-59249E151AC5}" type="presParOf" srcId="{B89EC810-71D2-405B-AE08-B442CC946E02}" destId="{2A8EB2AC-5AC5-4E22-91AE-50C3F39A45EA}" srcOrd="2" destOrd="0" presId="urn:microsoft.com/office/officeart/2005/8/layout/vList4#4"/>
    <dgm:cxn modelId="{3F0C311B-AA20-4423-87D1-81FE0628DA4F}" type="presParOf" srcId="{3D04899B-D862-420D-8F49-1893A76AF67C}" destId="{F869A8CC-EF8C-4CFA-9835-B9925813F9A0}" srcOrd="1" destOrd="0" presId="urn:microsoft.com/office/officeart/2005/8/layout/vList4#4"/>
    <dgm:cxn modelId="{BAB8F4A8-BDF6-4DDB-94C0-0552D584CC5E}" type="presParOf" srcId="{3D04899B-D862-420D-8F49-1893A76AF67C}" destId="{454B0ABE-DF6A-4B8F-B0CD-89A7FE9A38EA}" srcOrd="2" destOrd="0" presId="urn:microsoft.com/office/officeart/2005/8/layout/vList4#4"/>
    <dgm:cxn modelId="{97BB1C5E-E25A-447A-B310-A86B1AC71404}" type="presParOf" srcId="{454B0ABE-DF6A-4B8F-B0CD-89A7FE9A38EA}" destId="{2F55DC1D-2488-4424-936F-00C76D4A824B}" srcOrd="0" destOrd="0" presId="urn:microsoft.com/office/officeart/2005/8/layout/vList4#4"/>
    <dgm:cxn modelId="{99BEC1FB-62E9-4FD1-A304-2C0290463913}" type="presParOf" srcId="{454B0ABE-DF6A-4B8F-B0CD-89A7FE9A38EA}" destId="{8B82C056-6D44-4EC6-B428-208028A042F5}" srcOrd="1" destOrd="0" presId="urn:microsoft.com/office/officeart/2005/8/layout/vList4#4"/>
    <dgm:cxn modelId="{05EF21B5-C106-4D3B-B771-5A72AD2B989F}" type="presParOf" srcId="{454B0ABE-DF6A-4B8F-B0CD-89A7FE9A38EA}" destId="{F85EA075-D51B-464B-BA17-0A4CB92974CA}" srcOrd="2" destOrd="0" presId="urn:microsoft.com/office/officeart/2005/8/layout/vList4#4"/>
    <dgm:cxn modelId="{CD728387-85BE-4292-94E6-70ADC59720B3}" type="presParOf" srcId="{3D04899B-D862-420D-8F49-1893A76AF67C}" destId="{1CCAF248-8652-44C1-84F3-06AC0EFFF8A4}" srcOrd="3" destOrd="0" presId="urn:microsoft.com/office/officeart/2005/8/layout/vList4#4"/>
    <dgm:cxn modelId="{6F1D22FD-29A0-4493-8B93-EBE7A43C2915}" type="presParOf" srcId="{3D04899B-D862-420D-8F49-1893A76AF67C}" destId="{32A2C8C6-8799-47FD-8C0D-3265B640B303}" srcOrd="4" destOrd="0" presId="urn:microsoft.com/office/officeart/2005/8/layout/vList4#4"/>
    <dgm:cxn modelId="{8A37A5F6-345A-426F-9C8A-373202744DC8}" type="presParOf" srcId="{32A2C8C6-8799-47FD-8C0D-3265B640B303}" destId="{CAEE08B3-1990-4730-B352-C1BE95C73039}" srcOrd="0" destOrd="0" presId="urn:microsoft.com/office/officeart/2005/8/layout/vList4#4"/>
    <dgm:cxn modelId="{6D8D0003-0193-4B8F-B7A3-F6928A26FC5A}" type="presParOf" srcId="{32A2C8C6-8799-47FD-8C0D-3265B640B303}" destId="{0B2BB8AA-4092-4C07-BA8C-D47A4D6D5285}" srcOrd="1" destOrd="0" presId="urn:microsoft.com/office/officeart/2005/8/layout/vList4#4"/>
    <dgm:cxn modelId="{65DBB725-5F5D-4187-B601-D1D74A47B063}" type="presParOf" srcId="{32A2C8C6-8799-47FD-8C0D-3265B640B303}" destId="{A4E1CAE1-4D24-4D7F-A35F-F32935000A10}" srcOrd="2" destOrd="0" presId="urn:microsoft.com/office/officeart/2005/8/layout/vList4#4"/>
    <dgm:cxn modelId="{2CA9B929-CB65-4F1B-8865-050469BF5BE3}" type="presParOf" srcId="{3D04899B-D862-420D-8F49-1893A76AF67C}" destId="{520717BE-6B16-4A5A-B4A1-0CCB3B4708E7}" srcOrd="5" destOrd="0" presId="urn:microsoft.com/office/officeart/2005/8/layout/vList4#4"/>
    <dgm:cxn modelId="{338DA022-B91F-483F-89D0-5C8FE1D29054}" type="presParOf" srcId="{3D04899B-D862-420D-8F49-1893A76AF67C}" destId="{2B19E5BF-6084-45E9-A4AF-FDCC112D81D2}" srcOrd="6" destOrd="0" presId="urn:microsoft.com/office/officeart/2005/8/layout/vList4#4"/>
    <dgm:cxn modelId="{CC46BD28-1A20-4E6D-9BD2-94AA0DF7CBF6}" type="presParOf" srcId="{2B19E5BF-6084-45E9-A4AF-FDCC112D81D2}" destId="{FD5949A6-095C-41CC-A96A-D3022429CFFC}" srcOrd="0" destOrd="0" presId="urn:microsoft.com/office/officeart/2005/8/layout/vList4#4"/>
    <dgm:cxn modelId="{F1211188-9A21-4F57-A848-78941A2F94A4}" type="presParOf" srcId="{2B19E5BF-6084-45E9-A4AF-FDCC112D81D2}" destId="{C24DEB7B-AAFE-4777-B8F6-0463A3E03E1B}" srcOrd="1" destOrd="0" presId="urn:microsoft.com/office/officeart/2005/8/layout/vList4#4"/>
    <dgm:cxn modelId="{4C7D9EFF-E4EA-453B-BD59-0471CD101F40}" type="presParOf" srcId="{2B19E5BF-6084-45E9-A4AF-FDCC112D81D2}" destId="{A4AC18A5-FE0B-41F7-9A60-BCF3636A933C}" srcOrd="2" destOrd="0" presId="urn:microsoft.com/office/officeart/2005/8/layout/vList4#4"/>
    <dgm:cxn modelId="{564020FA-5CCB-4DAC-9F6B-4C05B6930022}" type="presParOf" srcId="{3D04899B-D862-420D-8F49-1893A76AF67C}" destId="{45FC22E6-4E0A-4510-84BB-A948920C6FDA}" srcOrd="7" destOrd="0" presId="urn:microsoft.com/office/officeart/2005/8/layout/vList4#4"/>
    <dgm:cxn modelId="{E0BE6101-8DDF-423E-B510-99302012BEF4}" type="presParOf" srcId="{3D04899B-D862-420D-8F49-1893A76AF67C}" destId="{92D2933D-6B9D-44AD-9181-4F5D8F00793C}" srcOrd="8" destOrd="0" presId="urn:microsoft.com/office/officeart/2005/8/layout/vList4#4"/>
    <dgm:cxn modelId="{C7919BA7-E1AE-4FC0-872D-6EF8BCED56D2}" type="presParOf" srcId="{92D2933D-6B9D-44AD-9181-4F5D8F00793C}" destId="{21987A41-88CE-4917-A47B-5C68237DC6A6}" srcOrd="0" destOrd="0" presId="urn:microsoft.com/office/officeart/2005/8/layout/vList4#4"/>
    <dgm:cxn modelId="{67A7415C-0E5E-452B-B23B-BA8BCFC5AF55}" type="presParOf" srcId="{92D2933D-6B9D-44AD-9181-4F5D8F00793C}" destId="{AB2C5E68-71D1-45BF-8944-A26400AB737A}" srcOrd="1" destOrd="0" presId="urn:microsoft.com/office/officeart/2005/8/layout/vList4#4"/>
    <dgm:cxn modelId="{2716E7AF-E463-4267-9BBA-6556C82D5638}" type="presParOf" srcId="{92D2933D-6B9D-44AD-9181-4F5D8F00793C}" destId="{9AC0065A-AD2B-4039-BB69-4C346A774888}" srcOrd="2" destOrd="0" presId="urn:microsoft.com/office/officeart/2005/8/layout/vList4#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3CE92-4B6C-4EE7-AFA8-E465061CC70F}">
      <dsp:nvSpPr>
        <dsp:cNvPr id="0" name=""/>
        <dsp:cNvSpPr/>
      </dsp:nvSpPr>
      <dsp:spPr>
        <a:xfrm>
          <a:off x="0" y="0"/>
          <a:ext cx="7775174" cy="124139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uk-UA" sz="4800" b="1" kern="1200" dirty="0" smtClean="0">
              <a:solidFill>
                <a:schemeClr val="bg1"/>
              </a:solidFill>
              <a:latin typeface="Times New Roman" panose="02020603050405020304" pitchFamily="18" charset="0"/>
              <a:cs typeface="Times New Roman" panose="02020603050405020304" pitchFamily="18" charset="0"/>
            </a:rPr>
            <a:t>06.02 – 19.03.2018</a:t>
          </a:r>
          <a:endParaRPr lang="ru-RU" sz="4800" kern="1200" dirty="0">
            <a:solidFill>
              <a:schemeClr val="bg1"/>
            </a:solidFill>
          </a:endParaRPr>
        </a:p>
      </dsp:txBody>
      <dsp:txXfrm>
        <a:off x="0" y="0"/>
        <a:ext cx="7775174" cy="1241397"/>
      </dsp:txXfrm>
    </dsp:sp>
    <dsp:sp modelId="{76866863-B073-43BB-A422-93C7C0B1F221}">
      <dsp:nvSpPr>
        <dsp:cNvPr id="0" name=""/>
        <dsp:cNvSpPr/>
      </dsp:nvSpPr>
      <dsp:spPr>
        <a:xfrm>
          <a:off x="0" y="1257664"/>
          <a:ext cx="7775174" cy="26069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uk-UA" sz="3300" kern="1200" dirty="0" smtClean="0">
              <a:latin typeface="Times New Roman" panose="02020603050405020304" pitchFamily="18" charset="0"/>
              <a:cs typeface="Times New Roman" panose="02020603050405020304" pitchFamily="18" charset="0"/>
            </a:rPr>
            <a:t>Формування та відправлення до РЦОЯО комплектів реєстраційних документів осіб з порушенням зору засновниками спеціальних закладів освіти, керівниками спеціальних закладів освіти</a:t>
          </a:r>
          <a:endParaRPr lang="ru-RU" sz="3300" kern="1200" dirty="0">
            <a:solidFill>
              <a:schemeClr val="bg1"/>
            </a:solidFill>
          </a:endParaRPr>
        </a:p>
      </dsp:txBody>
      <dsp:txXfrm>
        <a:off x="0" y="1257664"/>
        <a:ext cx="7775174" cy="2606934"/>
      </dsp:txXfrm>
    </dsp:sp>
    <dsp:sp modelId="{BC192797-FE4D-46F5-A90A-20C5799E55E2}">
      <dsp:nvSpPr>
        <dsp:cNvPr id="0" name=""/>
        <dsp:cNvSpPr/>
      </dsp:nvSpPr>
      <dsp:spPr>
        <a:xfrm>
          <a:off x="0" y="3848332"/>
          <a:ext cx="7775174" cy="28965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3CE92-4B6C-4EE7-AFA8-E465061CC70F}">
      <dsp:nvSpPr>
        <dsp:cNvPr id="0" name=""/>
        <dsp:cNvSpPr/>
      </dsp:nvSpPr>
      <dsp:spPr>
        <a:xfrm>
          <a:off x="0" y="0"/>
          <a:ext cx="7775174" cy="124139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uk-UA" sz="4800" b="1" kern="1200" dirty="0" smtClean="0">
              <a:solidFill>
                <a:schemeClr val="bg1"/>
              </a:solidFill>
              <a:latin typeface="Times New Roman" panose="02020603050405020304" pitchFamily="18" charset="0"/>
              <a:cs typeface="Times New Roman" panose="02020603050405020304" pitchFamily="18" charset="0"/>
            </a:rPr>
            <a:t>До 15.02.2018</a:t>
          </a:r>
          <a:endParaRPr lang="ru-RU" sz="4800" kern="1200" dirty="0">
            <a:solidFill>
              <a:schemeClr val="bg1"/>
            </a:solidFill>
          </a:endParaRPr>
        </a:p>
      </dsp:txBody>
      <dsp:txXfrm>
        <a:off x="0" y="0"/>
        <a:ext cx="7775174" cy="1241397"/>
      </dsp:txXfrm>
    </dsp:sp>
    <dsp:sp modelId="{76866863-B073-43BB-A422-93C7C0B1F221}">
      <dsp:nvSpPr>
        <dsp:cNvPr id="0" name=""/>
        <dsp:cNvSpPr/>
      </dsp:nvSpPr>
      <dsp:spPr>
        <a:xfrm>
          <a:off x="0" y="1257664"/>
          <a:ext cx="7775174" cy="26069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uk-UA" sz="3000" kern="1200" dirty="0" smtClean="0">
              <a:latin typeface="Times New Roman" panose="02020603050405020304" pitchFamily="18" charset="0"/>
              <a:cs typeface="Times New Roman" panose="02020603050405020304" pitchFamily="18" charset="0"/>
            </a:rPr>
            <a:t>Здійснення інформаційно-роз’яснювальної роботи щодо особливостей проведення </a:t>
          </a:r>
          <a:r>
            <a:rPr lang="uk-UA" sz="3000" kern="1200" dirty="0" err="1" smtClean="0">
              <a:latin typeface="Times New Roman" panose="02020603050405020304" pitchFamily="18" charset="0"/>
              <a:cs typeface="Times New Roman" panose="02020603050405020304" pitchFamily="18" charset="0"/>
            </a:rPr>
            <a:t>зно</a:t>
          </a:r>
          <a:r>
            <a:rPr lang="uk-UA" sz="3000" kern="1200" dirty="0" smtClean="0">
              <a:latin typeface="Times New Roman" panose="02020603050405020304" pitchFamily="18" charset="0"/>
              <a:cs typeface="Times New Roman" panose="02020603050405020304" pitchFamily="18" charset="0"/>
            </a:rPr>
            <a:t> для осіб з порушенням зору засновниками спеціальних закладів освіти, керівниками спеціальних закладів освіти спільно з РЦОЯО</a:t>
          </a:r>
          <a:endParaRPr lang="ru-RU" sz="3000" kern="1200" dirty="0">
            <a:solidFill>
              <a:schemeClr val="bg1"/>
            </a:solidFill>
          </a:endParaRPr>
        </a:p>
      </dsp:txBody>
      <dsp:txXfrm>
        <a:off x="0" y="1257664"/>
        <a:ext cx="7775174" cy="2606934"/>
      </dsp:txXfrm>
    </dsp:sp>
    <dsp:sp modelId="{BC192797-FE4D-46F5-A90A-20C5799E55E2}">
      <dsp:nvSpPr>
        <dsp:cNvPr id="0" name=""/>
        <dsp:cNvSpPr/>
      </dsp:nvSpPr>
      <dsp:spPr>
        <a:xfrm>
          <a:off x="0" y="3848332"/>
          <a:ext cx="7775174" cy="28965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AA564-2D02-4C79-A0CD-EC5644FDC4FA}">
      <dsp:nvSpPr>
        <dsp:cNvPr id="0" name=""/>
        <dsp:cNvSpPr/>
      </dsp:nvSpPr>
      <dsp:spPr>
        <a:xfrm>
          <a:off x="0" y="14647"/>
          <a:ext cx="8643998" cy="777285"/>
        </a:xfrm>
        <a:prstGeom prst="round2DiagRect">
          <a:avLst/>
        </a:prstGeom>
        <a:gradFill rotWithShape="0">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r>
            <a:rPr lang="uk-UA" sz="3000" b="1" kern="1200" dirty="0" smtClean="0">
              <a:solidFill>
                <a:srgbClr val="080808">
                  <a:hueOff val="0"/>
                  <a:satOff val="0"/>
                  <a:lumOff val="0"/>
                  <a:alphaOff val="0"/>
                </a:srgbClr>
              </a:solidFill>
              <a:latin typeface="Times New Roman" pitchFamily="18" charset="0"/>
              <a:ea typeface="+mn-ea"/>
              <a:cs typeface="Times New Roman" pitchFamily="18" charset="0"/>
            </a:rPr>
            <a:t>вул. Ак. Корольова, 26, </a:t>
          </a:r>
        </a:p>
        <a:p>
          <a:pPr lvl="0" algn="l" defTabSz="1333500">
            <a:lnSpc>
              <a:spcPct val="90000"/>
            </a:lnSpc>
            <a:spcBef>
              <a:spcPct val="0"/>
            </a:spcBef>
            <a:spcAft>
              <a:spcPct val="35000"/>
            </a:spcAft>
          </a:pPr>
          <a:r>
            <a:rPr lang="uk-UA" sz="3000" b="1" kern="1200" dirty="0" smtClean="0">
              <a:solidFill>
                <a:srgbClr val="080808">
                  <a:hueOff val="0"/>
                  <a:satOff val="0"/>
                  <a:lumOff val="0"/>
                  <a:alphaOff val="0"/>
                </a:srgbClr>
              </a:solidFill>
              <a:latin typeface="Times New Roman" pitchFamily="18" charset="0"/>
              <a:ea typeface="+mn-ea"/>
              <a:cs typeface="Times New Roman" pitchFamily="18" charset="0"/>
            </a:rPr>
            <a:t>м. Одеса, 65114</a:t>
          </a:r>
          <a:endParaRPr lang="en-US" sz="3000" kern="1200" dirty="0">
            <a:solidFill>
              <a:srgbClr val="080808">
                <a:hueOff val="0"/>
                <a:satOff val="0"/>
                <a:lumOff val="0"/>
                <a:alphaOff val="0"/>
              </a:srgbClr>
            </a:solidFill>
            <a:latin typeface="Tw Cen MT" pitchFamily="34" charset="0"/>
            <a:ea typeface="+mn-ea"/>
            <a:cs typeface="+mn-cs"/>
          </a:endParaRPr>
        </a:p>
      </dsp:txBody>
      <dsp:txXfrm>
        <a:off x="1806528" y="14647"/>
        <a:ext cx="6837469" cy="777285"/>
      </dsp:txXfrm>
    </dsp:sp>
    <dsp:sp modelId="{36133411-8FE4-4491-BA08-56144C63CB99}">
      <dsp:nvSpPr>
        <dsp:cNvPr id="0" name=""/>
        <dsp:cNvSpPr/>
      </dsp:nvSpPr>
      <dsp:spPr>
        <a:xfrm>
          <a:off x="389975" y="0"/>
          <a:ext cx="1104305" cy="806579"/>
        </a:xfrm>
        <a:prstGeom prst="round2Diag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F55DC1D-2488-4424-936F-00C76D4A824B}">
      <dsp:nvSpPr>
        <dsp:cNvPr id="0" name=""/>
        <dsp:cNvSpPr/>
      </dsp:nvSpPr>
      <dsp:spPr>
        <a:xfrm>
          <a:off x="0" y="884308"/>
          <a:ext cx="8643998" cy="777285"/>
        </a:xfrm>
        <a:prstGeom prst="round2DiagRect">
          <a:avLst/>
        </a:prstGeom>
        <a:gradFill rotWithShape="0">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r>
            <a:rPr lang="uk-UA" sz="3000" b="1" kern="1200" dirty="0" smtClean="0">
              <a:solidFill>
                <a:srgbClr val="080808">
                  <a:hueOff val="0"/>
                  <a:satOff val="0"/>
                  <a:lumOff val="0"/>
                  <a:alphaOff val="0"/>
                </a:srgbClr>
              </a:solidFill>
              <a:latin typeface="Times New Roman" pitchFamily="18" charset="0"/>
              <a:ea typeface="+mn-ea"/>
              <a:cs typeface="Times New Roman" pitchFamily="18" charset="0"/>
            </a:rPr>
            <a:t>(048) 784-69-95,</a:t>
          </a:r>
          <a:r>
            <a:rPr lang="en-US" sz="3000" b="1" kern="1200" dirty="0" smtClean="0">
              <a:solidFill>
                <a:srgbClr val="080808">
                  <a:hueOff val="0"/>
                  <a:satOff val="0"/>
                  <a:lumOff val="0"/>
                  <a:alphaOff val="0"/>
                </a:srgbClr>
              </a:solidFill>
              <a:latin typeface="Times New Roman" pitchFamily="18" charset="0"/>
              <a:ea typeface="+mn-ea"/>
              <a:cs typeface="Times New Roman" pitchFamily="18" charset="0"/>
            </a:rPr>
            <a:t> </a:t>
          </a:r>
          <a:r>
            <a:rPr lang="uk-UA" sz="3000" b="1" kern="1200" dirty="0" smtClean="0">
              <a:solidFill>
                <a:srgbClr val="080808">
                  <a:hueOff val="0"/>
                  <a:satOff val="0"/>
                  <a:lumOff val="0"/>
                  <a:alphaOff val="0"/>
                </a:srgbClr>
              </a:solidFill>
              <a:latin typeface="Times New Roman" pitchFamily="18" charset="0"/>
              <a:ea typeface="+mn-ea"/>
              <a:cs typeface="Times New Roman" pitchFamily="18" charset="0"/>
            </a:rPr>
            <a:t>(048) 784-89-36 </a:t>
          </a:r>
          <a:endParaRPr lang="en-US" sz="3000" kern="1200" dirty="0">
            <a:solidFill>
              <a:srgbClr val="080808">
                <a:hueOff val="0"/>
                <a:satOff val="0"/>
                <a:lumOff val="0"/>
                <a:alphaOff val="0"/>
              </a:srgbClr>
            </a:solidFill>
            <a:latin typeface="Tw Cen MT" pitchFamily="34" charset="0"/>
            <a:ea typeface="+mn-ea"/>
            <a:cs typeface="+mn-cs"/>
          </a:endParaRPr>
        </a:p>
      </dsp:txBody>
      <dsp:txXfrm>
        <a:off x="1806528" y="884308"/>
        <a:ext cx="6837469" cy="777285"/>
      </dsp:txXfrm>
    </dsp:sp>
    <dsp:sp modelId="{8B82C056-6D44-4EC6-B428-208028A042F5}">
      <dsp:nvSpPr>
        <dsp:cNvPr id="0" name=""/>
        <dsp:cNvSpPr/>
      </dsp:nvSpPr>
      <dsp:spPr>
        <a:xfrm>
          <a:off x="389975" y="901209"/>
          <a:ext cx="1104305" cy="743482"/>
        </a:xfrm>
        <a:prstGeom prst="round2Diag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AEE08B3-1990-4730-B352-C1BE95C73039}">
      <dsp:nvSpPr>
        <dsp:cNvPr id="0" name=""/>
        <dsp:cNvSpPr/>
      </dsp:nvSpPr>
      <dsp:spPr>
        <a:xfrm>
          <a:off x="0" y="1775005"/>
          <a:ext cx="8643998" cy="777285"/>
        </a:xfrm>
        <a:prstGeom prst="round2DiagRect">
          <a:avLst/>
        </a:prstGeom>
        <a:gradFill rotWithShape="0">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r>
            <a:rPr lang="uk-UA" sz="3000" b="1" i="0" kern="1200" dirty="0" smtClean="0">
              <a:solidFill>
                <a:srgbClr val="080808">
                  <a:hueOff val="0"/>
                  <a:satOff val="0"/>
                  <a:lumOff val="0"/>
                  <a:alphaOff val="0"/>
                </a:srgbClr>
              </a:solidFill>
              <a:latin typeface="Times New Roman" pitchFamily="18" charset="0"/>
              <a:ea typeface="+mn-ea"/>
              <a:cs typeface="Times New Roman" pitchFamily="18" charset="0"/>
            </a:rPr>
            <a:t>факс: </a:t>
          </a:r>
          <a:r>
            <a:rPr lang="en-US" sz="3000" b="1" i="0" kern="1200" dirty="0" smtClean="0">
              <a:solidFill>
                <a:srgbClr val="080808">
                  <a:hueOff val="0"/>
                  <a:satOff val="0"/>
                  <a:lumOff val="0"/>
                  <a:alphaOff val="0"/>
                </a:srgbClr>
              </a:solidFill>
              <a:latin typeface="Times New Roman" pitchFamily="18" charset="0"/>
              <a:ea typeface="+mn-ea"/>
              <a:cs typeface="Times New Roman" pitchFamily="18" charset="0"/>
            </a:rPr>
            <a:t>(048) 784-89-32</a:t>
          </a:r>
          <a:endParaRPr lang="en-US" sz="3000" kern="1200" dirty="0">
            <a:solidFill>
              <a:srgbClr val="080808">
                <a:hueOff val="0"/>
                <a:satOff val="0"/>
                <a:lumOff val="0"/>
                <a:alphaOff val="0"/>
              </a:srgbClr>
            </a:solidFill>
            <a:latin typeface="Tw Cen MT" pitchFamily="34" charset="0"/>
            <a:ea typeface="+mn-ea"/>
            <a:cs typeface="+mn-cs"/>
          </a:endParaRPr>
        </a:p>
      </dsp:txBody>
      <dsp:txXfrm>
        <a:off x="1806528" y="1775005"/>
        <a:ext cx="6837469" cy="777285"/>
      </dsp:txXfrm>
    </dsp:sp>
    <dsp:sp modelId="{0B2BB8AA-4092-4C07-BA8C-D47A4D6D5285}">
      <dsp:nvSpPr>
        <dsp:cNvPr id="0" name=""/>
        <dsp:cNvSpPr/>
      </dsp:nvSpPr>
      <dsp:spPr>
        <a:xfrm>
          <a:off x="389975" y="1739322"/>
          <a:ext cx="1104305" cy="848652"/>
        </a:xfrm>
        <a:prstGeom prst="round2DiagRect">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D5949A6-095C-41CC-A96A-D3022429CFFC}">
      <dsp:nvSpPr>
        <dsp:cNvPr id="0" name=""/>
        <dsp:cNvSpPr/>
      </dsp:nvSpPr>
      <dsp:spPr>
        <a:xfrm>
          <a:off x="0" y="2725865"/>
          <a:ext cx="8643998" cy="777285"/>
        </a:xfrm>
        <a:prstGeom prst="round2DiagRect">
          <a:avLst/>
        </a:prstGeom>
        <a:gradFill rotWithShape="0">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r>
            <a:rPr lang="en-US" sz="3000" b="1" i="0" kern="1200" dirty="0" smtClean="0">
              <a:solidFill>
                <a:srgbClr val="080808">
                  <a:hueOff val="0"/>
                  <a:satOff val="0"/>
                  <a:lumOff val="0"/>
                  <a:alphaOff val="0"/>
                </a:srgbClr>
              </a:solidFill>
              <a:latin typeface="Times New Roman" pitchFamily="18" charset="0"/>
              <a:ea typeface="+mn-ea"/>
              <a:cs typeface="Times New Roman" pitchFamily="18" charset="0"/>
            </a:rPr>
            <a:t>rc.odesa@od.testportal.gov.ua</a:t>
          </a:r>
          <a:endParaRPr lang="en-US" sz="3000" kern="1200" dirty="0">
            <a:solidFill>
              <a:srgbClr val="080808">
                <a:hueOff val="0"/>
                <a:satOff val="0"/>
                <a:lumOff val="0"/>
                <a:alphaOff val="0"/>
              </a:srgbClr>
            </a:solidFill>
            <a:latin typeface="Tw Cen MT" pitchFamily="34" charset="0"/>
            <a:ea typeface="+mn-ea"/>
            <a:cs typeface="+mn-cs"/>
          </a:endParaRPr>
        </a:p>
      </dsp:txBody>
      <dsp:txXfrm>
        <a:off x="1806528" y="2725865"/>
        <a:ext cx="6837469" cy="777285"/>
      </dsp:txXfrm>
    </dsp:sp>
    <dsp:sp modelId="{C24DEB7B-AAFE-4777-B8F6-0463A3E03E1B}">
      <dsp:nvSpPr>
        <dsp:cNvPr id="0" name=""/>
        <dsp:cNvSpPr/>
      </dsp:nvSpPr>
      <dsp:spPr>
        <a:xfrm>
          <a:off x="391436" y="2665703"/>
          <a:ext cx="1101383" cy="897609"/>
        </a:xfrm>
        <a:prstGeom prst="round2DiagRect">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1987A41-88CE-4917-A47B-5C68237DC6A6}">
      <dsp:nvSpPr>
        <dsp:cNvPr id="0" name=""/>
        <dsp:cNvSpPr/>
      </dsp:nvSpPr>
      <dsp:spPr>
        <a:xfrm>
          <a:off x="0" y="3728454"/>
          <a:ext cx="8643998" cy="777285"/>
        </a:xfrm>
        <a:prstGeom prst="round2DiagRect">
          <a:avLst/>
        </a:prstGeom>
        <a:gradFill rotWithShape="0">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r>
            <a:rPr lang="en-US" sz="3000" b="1" i="0" kern="1200" dirty="0" smtClean="0">
              <a:solidFill>
                <a:srgbClr val="080808">
                  <a:hueOff val="0"/>
                  <a:satOff val="0"/>
                  <a:lumOff val="0"/>
                  <a:alphaOff val="0"/>
                </a:srgbClr>
              </a:solidFill>
              <a:latin typeface="Times New Roman" pitchFamily="18" charset="0"/>
              <a:ea typeface="+mn-ea"/>
              <a:cs typeface="Times New Roman" pitchFamily="18" charset="0"/>
            </a:rPr>
            <a:t>www.test-center.od.ua</a:t>
          </a:r>
          <a:endParaRPr lang="en-US" sz="3000" kern="1200" dirty="0">
            <a:solidFill>
              <a:srgbClr val="080808">
                <a:hueOff val="0"/>
                <a:satOff val="0"/>
                <a:lumOff val="0"/>
                <a:alphaOff val="0"/>
              </a:srgbClr>
            </a:solidFill>
            <a:latin typeface="Tw Cen MT" pitchFamily="34" charset="0"/>
            <a:ea typeface="+mn-ea"/>
            <a:cs typeface="+mn-cs"/>
          </a:endParaRPr>
        </a:p>
      </dsp:txBody>
      <dsp:txXfrm>
        <a:off x="1806528" y="3728454"/>
        <a:ext cx="6837469" cy="777285"/>
      </dsp:txXfrm>
    </dsp:sp>
    <dsp:sp modelId="{AB2C5E68-71D1-45BF-8944-A26400AB737A}">
      <dsp:nvSpPr>
        <dsp:cNvPr id="0" name=""/>
        <dsp:cNvSpPr/>
      </dsp:nvSpPr>
      <dsp:spPr>
        <a:xfrm>
          <a:off x="393683" y="3641041"/>
          <a:ext cx="1096888" cy="952112"/>
        </a:xfrm>
        <a:prstGeom prst="round2DiagRect">
          <a:avLst/>
        </a:prstGeom>
        <a:blipFill rotWithShape="1">
          <a:blip xmlns:r="http://schemas.openxmlformats.org/officeDocument/2006/relationships" r:embed="rId5"/>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4B8F2C-FA2F-45FC-9477-CB75EAB8DA99}" type="datetimeFigureOut">
              <a:rPr lang="uk-UA" smtClean="0"/>
              <a:t>18.01.2018</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CCA84C-AD36-4D14-9F21-FD201CA4A22C}" type="slidenum">
              <a:rPr lang="uk-UA" smtClean="0"/>
              <a:t>‹#›</a:t>
            </a:fld>
            <a:endParaRPr lang="uk-UA"/>
          </a:p>
        </p:txBody>
      </p:sp>
    </p:spTree>
    <p:extLst>
      <p:ext uri="{BB962C8B-B14F-4D97-AF65-F5344CB8AC3E}">
        <p14:creationId xmlns:p14="http://schemas.microsoft.com/office/powerpoint/2010/main" val="408674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CCA84C-AD36-4D14-9F21-FD201CA4A22C}" type="slidenum">
              <a:rPr lang="uk-UA" smtClean="0"/>
              <a:t>26</a:t>
            </a:fld>
            <a:endParaRPr lang="uk-UA"/>
          </a:p>
        </p:txBody>
      </p:sp>
    </p:spTree>
    <p:extLst>
      <p:ext uri="{BB962C8B-B14F-4D97-AF65-F5344CB8AC3E}">
        <p14:creationId xmlns:p14="http://schemas.microsoft.com/office/powerpoint/2010/main" val="197403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ru-RU"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257472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823D01F2-B6C2-48C6-A5BB-EAB8250DCA51}" type="datetimeFigureOut">
              <a:rPr lang="uk-UA"/>
              <a:pPr>
                <a:defRPr/>
              </a:pPr>
              <a:t>18.01.2018</a:t>
            </a:fld>
            <a:endParaRPr lang="uk-UA"/>
          </a:p>
        </p:txBody>
      </p:sp>
      <p:sp>
        <p:nvSpPr>
          <p:cNvPr id="9"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uk-UA"/>
          </a:p>
        </p:txBody>
      </p:sp>
      <p:sp>
        <p:nvSpPr>
          <p:cNvPr id="10"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F75CD558-8BE3-44FA-AD24-B648C89735ED}" type="slidenum">
              <a:rPr lang="uk-UA"/>
              <a:pPr>
                <a:defRPr/>
              </a:pPr>
              <a:t>‹#›</a:t>
            </a:fld>
            <a:endParaRPr lang="uk-UA"/>
          </a:p>
        </p:txBody>
      </p:sp>
    </p:spTree>
    <p:extLst>
      <p:ext uri="{BB962C8B-B14F-4D97-AF65-F5344CB8AC3E}">
        <p14:creationId xmlns:p14="http://schemas.microsoft.com/office/powerpoint/2010/main" val="2724386484"/>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77FCB08A-2876-47D5-B449-2AD98736BD6A}" type="datetimeFigureOut">
              <a:rPr lang="uk-UA"/>
              <a:pPr>
                <a:defRPr/>
              </a:pPr>
              <a:t>18.01.2018</a:t>
            </a:fld>
            <a:endParaRPr lang="uk-UA"/>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uk-UA"/>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AB5E9738-4EA6-4239-A308-BF73C7AD2A38}" type="slidenum">
              <a:rPr lang="uk-UA"/>
              <a:pPr>
                <a:defRPr/>
              </a:pPr>
              <a:t>‹#›</a:t>
            </a:fld>
            <a:endParaRPr lang="uk-UA"/>
          </a:p>
        </p:txBody>
      </p:sp>
    </p:spTree>
    <p:extLst>
      <p:ext uri="{BB962C8B-B14F-4D97-AF65-F5344CB8AC3E}">
        <p14:creationId xmlns:p14="http://schemas.microsoft.com/office/powerpoint/2010/main" val="3921590743"/>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5B50B0B2-A52B-4307-9E66-902654996620}" type="datetimeFigureOut">
              <a:rPr lang="uk-UA"/>
              <a:pPr>
                <a:defRPr/>
              </a:pPr>
              <a:t>18.01.2018</a:t>
            </a:fld>
            <a:endParaRPr lang="uk-UA"/>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uk-UA"/>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3F355F13-8A7E-4D75-B4EC-D910C55CB8F6}" type="slidenum">
              <a:rPr lang="uk-UA"/>
              <a:pPr>
                <a:defRPr/>
              </a:pPr>
              <a:t>‹#›</a:t>
            </a:fld>
            <a:endParaRPr lang="uk-UA"/>
          </a:p>
        </p:txBody>
      </p:sp>
    </p:spTree>
    <p:extLst>
      <p:ext uri="{BB962C8B-B14F-4D97-AF65-F5344CB8AC3E}">
        <p14:creationId xmlns:p14="http://schemas.microsoft.com/office/powerpoint/2010/main" val="2110692824"/>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18.01.2018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32333939"/>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18.01.2018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6502969"/>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18.01.2018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29045764"/>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solidFill>
                  <a:prstClr val="black">
                    <a:tint val="75000"/>
                  </a:prstClr>
                </a:solidFill>
              </a:rPr>
              <a:pPr/>
              <a:t>18.01.2018</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58898842"/>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solidFill>
                  <a:prstClr val="black">
                    <a:tint val="75000"/>
                  </a:prstClr>
                </a:solidFill>
              </a:rPr>
              <a:pPr/>
              <a:t>18.01.2018</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76197361"/>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solidFill>
                  <a:prstClr val="black">
                    <a:tint val="75000"/>
                  </a:prstClr>
                </a:solidFill>
              </a:rPr>
              <a:pPr/>
              <a:t>18.01.2018</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73626685"/>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solidFill>
                  <a:prstClr val="black">
                    <a:tint val="75000"/>
                  </a:prstClr>
                </a:solidFill>
              </a:rPr>
              <a:pPr/>
              <a:t>18.01.2018</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30915353"/>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solidFill>
                  <a:prstClr val="black">
                    <a:tint val="75000"/>
                  </a:prstClr>
                </a:solidFill>
              </a:rPr>
              <a:pPr/>
              <a:t>18.01.2018</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58336326"/>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fontAlgn="base">
              <a:spcBef>
                <a:spcPct val="0"/>
              </a:spcBef>
              <a:spcAft>
                <a:spcPct val="0"/>
              </a:spcAft>
              <a:defRPr>
                <a:latin typeface="Calibri" pitchFamily="34" charset="0"/>
              </a:defRPr>
            </a:lvl1pPr>
          </a:lstStyle>
          <a:p>
            <a:pPr>
              <a:defRPr/>
            </a:pPr>
            <a:fld id="{49C6E461-E722-455B-B212-EA9A27337AAA}" type="datetimeFigureOut">
              <a:rPr lang="uk-UA"/>
              <a:pPr>
                <a:defRPr/>
              </a:pPr>
              <a:t>18.01.2018</a:t>
            </a:fld>
            <a:endParaRPr lang="uk-UA"/>
          </a:p>
        </p:txBody>
      </p:sp>
      <p:sp>
        <p:nvSpPr>
          <p:cNvPr id="5" name="Footer Placeholder 4"/>
          <p:cNvSpPr>
            <a:spLocks noGrp="1"/>
          </p:cNvSpPr>
          <p:nvPr>
            <p:ph type="ftr" sz="quarter" idx="15"/>
          </p:nvPr>
        </p:nvSpPr>
        <p:spPr/>
        <p:txBody>
          <a:bodyPr/>
          <a:lstStyle>
            <a:lvl1pPr fontAlgn="base">
              <a:spcBef>
                <a:spcPct val="0"/>
              </a:spcBef>
              <a:spcAft>
                <a:spcPct val="0"/>
              </a:spcAft>
              <a:defRPr>
                <a:latin typeface="Calibri" pitchFamily="34" charset="0"/>
              </a:defRPr>
            </a:lvl1pPr>
          </a:lstStyle>
          <a:p>
            <a:pPr>
              <a:defRPr/>
            </a:pPr>
            <a:endParaRPr lang="uk-UA"/>
          </a:p>
        </p:txBody>
      </p:sp>
      <p:sp>
        <p:nvSpPr>
          <p:cNvPr id="6" name="Slide Number Placeholder 5"/>
          <p:cNvSpPr>
            <a:spLocks noGrp="1"/>
          </p:cNvSpPr>
          <p:nvPr>
            <p:ph type="sldNum" sz="quarter" idx="16"/>
          </p:nvPr>
        </p:nvSpPr>
        <p:spPr/>
        <p:txBody>
          <a:bodyPr/>
          <a:lstStyle>
            <a:lvl1pPr fontAlgn="base">
              <a:spcBef>
                <a:spcPct val="0"/>
              </a:spcBef>
              <a:spcAft>
                <a:spcPct val="0"/>
              </a:spcAft>
              <a:defRPr>
                <a:latin typeface="Calibri" pitchFamily="34" charset="0"/>
              </a:defRPr>
            </a:lvl1pPr>
          </a:lstStyle>
          <a:p>
            <a:pPr>
              <a:defRPr/>
            </a:pPr>
            <a:fld id="{C52D5D1C-74A1-45FC-9021-FF9FE61A5909}" type="slidenum">
              <a:rPr lang="uk-UA"/>
              <a:pPr>
                <a:defRPr/>
              </a:pPr>
              <a:t>‹#›</a:t>
            </a:fld>
            <a:endParaRPr lang="uk-UA"/>
          </a:p>
        </p:txBody>
      </p:sp>
    </p:spTree>
    <p:extLst>
      <p:ext uri="{BB962C8B-B14F-4D97-AF65-F5344CB8AC3E}">
        <p14:creationId xmlns:p14="http://schemas.microsoft.com/office/powerpoint/2010/main" val="2884697088"/>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solidFill>
                  <a:prstClr val="black">
                    <a:tint val="75000"/>
                  </a:prstClr>
                </a:solidFill>
              </a:rPr>
              <a:pPr/>
              <a:t>18.01.2018</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50866980"/>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18.01.2018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89872968"/>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18.01.2018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29403323"/>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5AC6C09E-360B-4004-A2C3-8446DD7E70B2}" type="datetimeFigureOut">
              <a:rPr lang="uk-UA" smtClean="0">
                <a:solidFill>
                  <a:prstClr val="black">
                    <a:tint val="75000"/>
                  </a:prstClr>
                </a:solidFill>
              </a:rPr>
              <a:pPr/>
              <a:t>18.01.2018</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5D03B92E-3FEB-40EC-97B6-E0BDE29D0EB8}"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503395059"/>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AC6C09E-360B-4004-A2C3-8446DD7E70B2}" type="datetimeFigureOut">
              <a:rPr lang="uk-UA" smtClean="0">
                <a:solidFill>
                  <a:prstClr val="black">
                    <a:tint val="75000"/>
                  </a:prstClr>
                </a:solidFill>
              </a:rPr>
              <a:pPr/>
              <a:t>18.01.2018</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5D03B92E-3FEB-40EC-97B6-E0BDE29D0EB8}"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585357608"/>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AC6C09E-360B-4004-A2C3-8446DD7E70B2}" type="datetimeFigureOut">
              <a:rPr lang="uk-UA" smtClean="0">
                <a:solidFill>
                  <a:prstClr val="black">
                    <a:tint val="75000"/>
                  </a:prstClr>
                </a:solidFill>
              </a:rPr>
              <a:pPr/>
              <a:t>18.01.2018</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5D03B92E-3FEB-40EC-97B6-E0BDE29D0EB8}"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953620436"/>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5AC6C09E-360B-4004-A2C3-8446DD7E70B2}" type="datetimeFigureOut">
              <a:rPr lang="uk-UA" smtClean="0">
                <a:solidFill>
                  <a:prstClr val="black">
                    <a:tint val="75000"/>
                  </a:prstClr>
                </a:solidFill>
              </a:rPr>
              <a:pPr/>
              <a:t>18.01.2018</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5D03B92E-3FEB-40EC-97B6-E0BDE29D0EB8}"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05640776"/>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5AC6C09E-360B-4004-A2C3-8446DD7E70B2}" type="datetimeFigureOut">
              <a:rPr lang="uk-UA" smtClean="0">
                <a:solidFill>
                  <a:prstClr val="black">
                    <a:tint val="75000"/>
                  </a:prstClr>
                </a:solidFill>
              </a:rPr>
              <a:pPr/>
              <a:t>18.01.2018</a:t>
            </a:fld>
            <a:endParaRPr lang="uk-UA">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uk-UA">
              <a:solidFill>
                <a:prstClr val="black">
                  <a:tint val="75000"/>
                </a:prstClr>
              </a:solidFill>
            </a:endParaRPr>
          </a:p>
        </p:txBody>
      </p:sp>
      <p:sp>
        <p:nvSpPr>
          <p:cNvPr id="9" name="Номер слайда 8"/>
          <p:cNvSpPr>
            <a:spLocks noGrp="1"/>
          </p:cNvSpPr>
          <p:nvPr>
            <p:ph type="sldNum" sz="quarter" idx="12"/>
          </p:nvPr>
        </p:nvSpPr>
        <p:spPr/>
        <p:txBody>
          <a:bodyPr/>
          <a:lstStyle/>
          <a:p>
            <a:fld id="{5D03B92E-3FEB-40EC-97B6-E0BDE29D0EB8}"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772068360"/>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5AC6C09E-360B-4004-A2C3-8446DD7E70B2}" type="datetimeFigureOut">
              <a:rPr lang="uk-UA" smtClean="0">
                <a:solidFill>
                  <a:prstClr val="black">
                    <a:tint val="75000"/>
                  </a:prstClr>
                </a:solidFill>
              </a:rPr>
              <a:pPr/>
              <a:t>18.01.2018</a:t>
            </a:fld>
            <a:endParaRPr lang="uk-UA">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uk-UA">
              <a:solidFill>
                <a:prstClr val="black">
                  <a:tint val="75000"/>
                </a:prstClr>
              </a:solidFill>
            </a:endParaRPr>
          </a:p>
        </p:txBody>
      </p:sp>
      <p:sp>
        <p:nvSpPr>
          <p:cNvPr id="5" name="Номер слайда 4"/>
          <p:cNvSpPr>
            <a:spLocks noGrp="1"/>
          </p:cNvSpPr>
          <p:nvPr>
            <p:ph type="sldNum" sz="quarter" idx="12"/>
          </p:nvPr>
        </p:nvSpPr>
        <p:spPr/>
        <p:txBody>
          <a:bodyPr/>
          <a:lstStyle/>
          <a:p>
            <a:fld id="{5D03B92E-3FEB-40EC-97B6-E0BDE29D0EB8}"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323277977"/>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AC6C09E-360B-4004-A2C3-8446DD7E70B2}" type="datetimeFigureOut">
              <a:rPr lang="uk-UA" smtClean="0">
                <a:solidFill>
                  <a:prstClr val="black">
                    <a:tint val="75000"/>
                  </a:prstClr>
                </a:solidFill>
              </a:rPr>
              <a:pPr/>
              <a:t>18.01.2018</a:t>
            </a:fld>
            <a:endParaRPr lang="uk-UA">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uk-UA">
              <a:solidFill>
                <a:prstClr val="black">
                  <a:tint val="75000"/>
                </a:prstClr>
              </a:solidFill>
            </a:endParaRPr>
          </a:p>
        </p:txBody>
      </p:sp>
      <p:sp>
        <p:nvSpPr>
          <p:cNvPr id="4" name="Номер слайда 3"/>
          <p:cNvSpPr>
            <a:spLocks noGrp="1"/>
          </p:cNvSpPr>
          <p:nvPr>
            <p:ph type="sldNum" sz="quarter" idx="12"/>
          </p:nvPr>
        </p:nvSpPr>
        <p:spPr/>
        <p:txBody>
          <a:bodyPr/>
          <a:lstStyle/>
          <a:p>
            <a:fld id="{5D03B92E-3FEB-40EC-97B6-E0BDE29D0EB8}"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613630694"/>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6F098BF5-DE99-4668-B114-F6F5EC845028}" type="datetimeFigureOut">
              <a:rPr lang="uk-UA"/>
              <a:pPr>
                <a:defRPr/>
              </a:pPr>
              <a:t>18.01.2018</a:t>
            </a:fld>
            <a:endParaRPr lang="uk-UA"/>
          </a:p>
        </p:txBody>
      </p:sp>
      <p:sp>
        <p:nvSpPr>
          <p:cNvPr id="9"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uk-UA"/>
          </a:p>
        </p:txBody>
      </p:sp>
      <p:sp>
        <p:nvSpPr>
          <p:cNvPr id="10"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9F4374C1-CF20-4991-83B6-CE21B217352B}" type="slidenum">
              <a:rPr lang="uk-UA"/>
              <a:pPr>
                <a:defRPr/>
              </a:pPr>
              <a:t>‹#›</a:t>
            </a:fld>
            <a:endParaRPr lang="uk-UA"/>
          </a:p>
        </p:txBody>
      </p:sp>
    </p:spTree>
    <p:extLst>
      <p:ext uri="{BB962C8B-B14F-4D97-AF65-F5344CB8AC3E}">
        <p14:creationId xmlns:p14="http://schemas.microsoft.com/office/powerpoint/2010/main" val="1266041344"/>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C6C09E-360B-4004-A2C3-8446DD7E70B2}" type="datetimeFigureOut">
              <a:rPr lang="uk-UA" smtClean="0">
                <a:solidFill>
                  <a:prstClr val="black">
                    <a:tint val="75000"/>
                  </a:prstClr>
                </a:solidFill>
              </a:rPr>
              <a:pPr/>
              <a:t>18.01.2018</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5D03B92E-3FEB-40EC-97B6-E0BDE29D0EB8}"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32454319"/>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C6C09E-360B-4004-A2C3-8446DD7E70B2}" type="datetimeFigureOut">
              <a:rPr lang="uk-UA" smtClean="0">
                <a:solidFill>
                  <a:prstClr val="black">
                    <a:tint val="75000"/>
                  </a:prstClr>
                </a:solidFill>
              </a:rPr>
              <a:pPr/>
              <a:t>18.01.2018</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5D03B92E-3FEB-40EC-97B6-E0BDE29D0EB8}"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4001709633"/>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AC6C09E-360B-4004-A2C3-8446DD7E70B2}" type="datetimeFigureOut">
              <a:rPr lang="uk-UA" smtClean="0">
                <a:solidFill>
                  <a:prstClr val="black">
                    <a:tint val="75000"/>
                  </a:prstClr>
                </a:solidFill>
              </a:rPr>
              <a:pPr/>
              <a:t>18.01.2018</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5D03B92E-3FEB-40EC-97B6-E0BDE29D0EB8}"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272055040"/>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AC6C09E-360B-4004-A2C3-8446DD7E70B2}" type="datetimeFigureOut">
              <a:rPr lang="uk-UA" smtClean="0">
                <a:solidFill>
                  <a:prstClr val="black">
                    <a:tint val="75000"/>
                  </a:prstClr>
                </a:solidFill>
              </a:rPr>
              <a:pPr/>
              <a:t>18.01.2018</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5D03B92E-3FEB-40EC-97B6-E0BDE29D0EB8}"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886257464"/>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6F22A8DA-4BEA-48B4-AEC4-66C5A7DDABA1}" type="datetimeFigureOut">
              <a:rPr lang="uk-UA" smtClean="0">
                <a:solidFill>
                  <a:prstClr val="black">
                    <a:tint val="75000"/>
                  </a:prstClr>
                </a:solidFill>
              </a:rPr>
              <a:pPr/>
              <a:t>18.01.2018</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29C6C666-0F4D-4B9E-A300-55714262206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057506184"/>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6F22A8DA-4BEA-48B4-AEC4-66C5A7DDABA1}" type="datetimeFigureOut">
              <a:rPr lang="uk-UA" smtClean="0">
                <a:solidFill>
                  <a:prstClr val="black">
                    <a:tint val="75000"/>
                  </a:prstClr>
                </a:solidFill>
              </a:rPr>
              <a:pPr/>
              <a:t>18.01.2018</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29C6C666-0F4D-4B9E-A300-55714262206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677034309"/>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F22A8DA-4BEA-48B4-AEC4-66C5A7DDABA1}" type="datetimeFigureOut">
              <a:rPr lang="uk-UA" smtClean="0">
                <a:solidFill>
                  <a:prstClr val="black">
                    <a:tint val="75000"/>
                  </a:prstClr>
                </a:solidFill>
              </a:rPr>
              <a:pPr/>
              <a:t>18.01.2018</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29C6C666-0F4D-4B9E-A300-55714262206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429478003"/>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6F22A8DA-4BEA-48B4-AEC4-66C5A7DDABA1}" type="datetimeFigureOut">
              <a:rPr lang="uk-UA" smtClean="0">
                <a:solidFill>
                  <a:prstClr val="black">
                    <a:tint val="75000"/>
                  </a:prstClr>
                </a:solidFill>
              </a:rPr>
              <a:pPr/>
              <a:t>18.01.2018</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29C6C666-0F4D-4B9E-A300-55714262206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130942559"/>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6F22A8DA-4BEA-48B4-AEC4-66C5A7DDABA1}" type="datetimeFigureOut">
              <a:rPr lang="uk-UA" smtClean="0">
                <a:solidFill>
                  <a:prstClr val="black">
                    <a:tint val="75000"/>
                  </a:prstClr>
                </a:solidFill>
              </a:rPr>
              <a:pPr/>
              <a:t>18.01.2018</a:t>
            </a:fld>
            <a:endParaRPr lang="uk-UA">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uk-UA">
              <a:solidFill>
                <a:prstClr val="black">
                  <a:tint val="75000"/>
                </a:prstClr>
              </a:solidFill>
            </a:endParaRPr>
          </a:p>
        </p:txBody>
      </p:sp>
      <p:sp>
        <p:nvSpPr>
          <p:cNvPr id="9" name="Номер слайда 8"/>
          <p:cNvSpPr>
            <a:spLocks noGrp="1"/>
          </p:cNvSpPr>
          <p:nvPr>
            <p:ph type="sldNum" sz="quarter" idx="12"/>
          </p:nvPr>
        </p:nvSpPr>
        <p:spPr/>
        <p:txBody>
          <a:bodyPr/>
          <a:lstStyle/>
          <a:p>
            <a:fld id="{29C6C666-0F4D-4B9E-A300-55714262206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344134574"/>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6F22A8DA-4BEA-48B4-AEC4-66C5A7DDABA1}" type="datetimeFigureOut">
              <a:rPr lang="uk-UA" smtClean="0">
                <a:solidFill>
                  <a:prstClr val="black">
                    <a:tint val="75000"/>
                  </a:prstClr>
                </a:solidFill>
              </a:rPr>
              <a:pPr/>
              <a:t>18.01.2018</a:t>
            </a:fld>
            <a:endParaRPr lang="uk-UA">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uk-UA">
              <a:solidFill>
                <a:prstClr val="black">
                  <a:tint val="75000"/>
                </a:prstClr>
              </a:solidFill>
            </a:endParaRPr>
          </a:p>
        </p:txBody>
      </p:sp>
      <p:sp>
        <p:nvSpPr>
          <p:cNvPr id="5" name="Номер слайда 4"/>
          <p:cNvSpPr>
            <a:spLocks noGrp="1"/>
          </p:cNvSpPr>
          <p:nvPr>
            <p:ph type="sldNum" sz="quarter" idx="12"/>
          </p:nvPr>
        </p:nvSpPr>
        <p:spPr/>
        <p:txBody>
          <a:bodyPr/>
          <a:lstStyle/>
          <a:p>
            <a:fld id="{29C6C666-0F4D-4B9E-A300-55714262206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206826987"/>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5"/>
          </p:nvPr>
        </p:nvSpPr>
        <p:spPr/>
        <p:txBody>
          <a:bodyPr/>
          <a:lstStyle>
            <a:lvl1pPr fontAlgn="base">
              <a:spcBef>
                <a:spcPct val="0"/>
              </a:spcBef>
              <a:spcAft>
                <a:spcPct val="0"/>
              </a:spcAft>
              <a:defRPr>
                <a:latin typeface="Calibri" pitchFamily="34" charset="0"/>
              </a:defRPr>
            </a:lvl1pPr>
          </a:lstStyle>
          <a:p>
            <a:pPr>
              <a:defRPr/>
            </a:pPr>
            <a:fld id="{81805E66-7FE9-495C-A8B0-7D03D3A57C03}" type="datetimeFigureOut">
              <a:rPr lang="uk-UA"/>
              <a:pPr>
                <a:defRPr/>
              </a:pPr>
              <a:t>18.01.2018</a:t>
            </a:fld>
            <a:endParaRPr lang="uk-UA"/>
          </a:p>
        </p:txBody>
      </p:sp>
      <p:sp>
        <p:nvSpPr>
          <p:cNvPr id="6" name="Footer Placeholder 5"/>
          <p:cNvSpPr>
            <a:spLocks noGrp="1"/>
          </p:cNvSpPr>
          <p:nvPr>
            <p:ph type="ftr" sz="quarter" idx="16"/>
          </p:nvPr>
        </p:nvSpPr>
        <p:spPr/>
        <p:txBody>
          <a:bodyPr/>
          <a:lstStyle>
            <a:lvl1pPr fontAlgn="base">
              <a:spcBef>
                <a:spcPct val="0"/>
              </a:spcBef>
              <a:spcAft>
                <a:spcPct val="0"/>
              </a:spcAft>
              <a:defRPr>
                <a:latin typeface="Calibri" pitchFamily="34" charset="0"/>
              </a:defRPr>
            </a:lvl1pPr>
          </a:lstStyle>
          <a:p>
            <a:pPr>
              <a:defRPr/>
            </a:pPr>
            <a:endParaRPr lang="uk-UA"/>
          </a:p>
        </p:txBody>
      </p:sp>
      <p:sp>
        <p:nvSpPr>
          <p:cNvPr id="7" name="Slide Number Placeholder 6"/>
          <p:cNvSpPr>
            <a:spLocks noGrp="1"/>
          </p:cNvSpPr>
          <p:nvPr>
            <p:ph type="sldNum" sz="quarter" idx="17"/>
          </p:nvPr>
        </p:nvSpPr>
        <p:spPr/>
        <p:txBody>
          <a:bodyPr/>
          <a:lstStyle>
            <a:lvl1pPr fontAlgn="base">
              <a:spcBef>
                <a:spcPct val="0"/>
              </a:spcBef>
              <a:spcAft>
                <a:spcPct val="0"/>
              </a:spcAft>
              <a:defRPr>
                <a:latin typeface="Calibri" pitchFamily="34" charset="0"/>
              </a:defRPr>
            </a:lvl1pPr>
          </a:lstStyle>
          <a:p>
            <a:pPr>
              <a:defRPr/>
            </a:pPr>
            <a:fld id="{D6409875-EF4E-4662-8EC8-0E88DD91A728}" type="slidenum">
              <a:rPr lang="uk-UA"/>
              <a:pPr>
                <a:defRPr/>
              </a:pPr>
              <a:t>‹#›</a:t>
            </a:fld>
            <a:endParaRPr lang="uk-UA"/>
          </a:p>
        </p:txBody>
      </p:sp>
    </p:spTree>
    <p:extLst>
      <p:ext uri="{BB962C8B-B14F-4D97-AF65-F5344CB8AC3E}">
        <p14:creationId xmlns:p14="http://schemas.microsoft.com/office/powerpoint/2010/main" val="3240513247"/>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F22A8DA-4BEA-48B4-AEC4-66C5A7DDABA1}" type="datetimeFigureOut">
              <a:rPr lang="uk-UA" smtClean="0">
                <a:solidFill>
                  <a:prstClr val="black">
                    <a:tint val="75000"/>
                  </a:prstClr>
                </a:solidFill>
              </a:rPr>
              <a:pPr/>
              <a:t>18.01.2018</a:t>
            </a:fld>
            <a:endParaRPr lang="uk-UA">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uk-UA">
              <a:solidFill>
                <a:prstClr val="black">
                  <a:tint val="75000"/>
                </a:prstClr>
              </a:solidFill>
            </a:endParaRPr>
          </a:p>
        </p:txBody>
      </p:sp>
      <p:sp>
        <p:nvSpPr>
          <p:cNvPr id="4" name="Номер слайда 3"/>
          <p:cNvSpPr>
            <a:spLocks noGrp="1"/>
          </p:cNvSpPr>
          <p:nvPr>
            <p:ph type="sldNum" sz="quarter" idx="12"/>
          </p:nvPr>
        </p:nvSpPr>
        <p:spPr/>
        <p:txBody>
          <a:bodyPr/>
          <a:lstStyle/>
          <a:p>
            <a:fld id="{29C6C666-0F4D-4B9E-A300-55714262206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808622067"/>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F22A8DA-4BEA-48B4-AEC4-66C5A7DDABA1}" type="datetimeFigureOut">
              <a:rPr lang="uk-UA" smtClean="0">
                <a:solidFill>
                  <a:prstClr val="black">
                    <a:tint val="75000"/>
                  </a:prstClr>
                </a:solidFill>
              </a:rPr>
              <a:pPr/>
              <a:t>18.01.2018</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29C6C666-0F4D-4B9E-A300-55714262206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416941206"/>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F22A8DA-4BEA-48B4-AEC4-66C5A7DDABA1}" type="datetimeFigureOut">
              <a:rPr lang="uk-UA" smtClean="0">
                <a:solidFill>
                  <a:prstClr val="black">
                    <a:tint val="75000"/>
                  </a:prstClr>
                </a:solidFill>
              </a:rPr>
              <a:pPr/>
              <a:t>18.01.2018</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29C6C666-0F4D-4B9E-A300-55714262206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667263112"/>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6F22A8DA-4BEA-48B4-AEC4-66C5A7DDABA1}" type="datetimeFigureOut">
              <a:rPr lang="uk-UA" smtClean="0">
                <a:solidFill>
                  <a:prstClr val="black">
                    <a:tint val="75000"/>
                  </a:prstClr>
                </a:solidFill>
              </a:rPr>
              <a:pPr/>
              <a:t>18.01.2018</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29C6C666-0F4D-4B9E-A300-55714262206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46890457"/>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6F22A8DA-4BEA-48B4-AEC4-66C5A7DDABA1}" type="datetimeFigureOut">
              <a:rPr lang="uk-UA" smtClean="0">
                <a:solidFill>
                  <a:prstClr val="black">
                    <a:tint val="75000"/>
                  </a:prstClr>
                </a:solidFill>
              </a:rPr>
              <a:pPr/>
              <a:t>18.01.2018</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29C6C666-0F4D-4B9E-A300-55714262206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402086781"/>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EBCD5785-8A43-4CC4-A705-D4AA7E8DB57F}" type="datetimeFigureOut">
              <a:rPr lang="en-US" smtClean="0">
                <a:solidFill>
                  <a:prstClr val="black">
                    <a:tint val="75000"/>
                  </a:prstClr>
                </a:solidFill>
              </a:rPr>
              <a:pPr/>
              <a:t>1/18/2018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7623768"/>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EF05EF-6168-407F-8025-E41839E12504}"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474465"/>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3383FB2-F408-4344-BB76-3CA8DB71FDEF}" type="datetimeFigureOut">
              <a:rPr lang="uk-UA" smtClean="0">
                <a:solidFill>
                  <a:prstClr val="white">
                    <a:tint val="75000"/>
                  </a:prstClr>
                </a:solidFill>
              </a:rPr>
              <a:pPr/>
              <a:t>18.01.2018</a:t>
            </a:fld>
            <a:endParaRPr lang="uk-UA">
              <a:solidFill>
                <a:prstClr val="white">
                  <a:tint val="75000"/>
                </a:prstClr>
              </a:solidFill>
            </a:endParaRPr>
          </a:p>
        </p:txBody>
      </p:sp>
      <p:sp>
        <p:nvSpPr>
          <p:cNvPr id="3" name="Нижний колонтитул 2"/>
          <p:cNvSpPr>
            <a:spLocks noGrp="1"/>
          </p:cNvSpPr>
          <p:nvPr>
            <p:ph type="ftr" sz="quarter" idx="11"/>
          </p:nvPr>
        </p:nvSpPr>
        <p:spPr/>
        <p:txBody>
          <a:bodyPr/>
          <a:lstStyle/>
          <a:p>
            <a:endParaRPr lang="uk-UA">
              <a:solidFill>
                <a:prstClr val="white">
                  <a:tint val="75000"/>
                </a:prstClr>
              </a:solidFill>
            </a:endParaRPr>
          </a:p>
        </p:txBody>
      </p:sp>
      <p:sp>
        <p:nvSpPr>
          <p:cNvPr id="4" name="Номер слайда 3"/>
          <p:cNvSpPr>
            <a:spLocks noGrp="1"/>
          </p:cNvSpPr>
          <p:nvPr>
            <p:ph type="sldNum" sz="quarter" idx="12"/>
          </p:nvPr>
        </p:nvSpPr>
        <p:spPr/>
        <p:txBody>
          <a:bodyPr/>
          <a:lstStyle/>
          <a:p>
            <a:fld id="{CDCB40B2-AB4A-42B4-8336-E86EE9D2F10A}" type="slidenum">
              <a:rPr lang="uk-UA" smtClean="0">
                <a:solidFill>
                  <a:prstClr val="white">
                    <a:tint val="75000"/>
                  </a:prstClr>
                </a:solidFill>
              </a:rPr>
              <a:pPr/>
              <a:t>‹#›</a:t>
            </a:fld>
            <a:endParaRPr lang="uk-UA">
              <a:solidFill>
                <a:prstClr val="white">
                  <a:tint val="75000"/>
                </a:prstClr>
              </a:solidFill>
            </a:endParaRPr>
          </a:p>
        </p:txBody>
      </p:sp>
    </p:spTree>
    <p:extLst>
      <p:ext uri="{BB962C8B-B14F-4D97-AF65-F5344CB8AC3E}">
        <p14:creationId xmlns:p14="http://schemas.microsoft.com/office/powerpoint/2010/main" val="1535096274"/>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04F8DFA2-124D-4624-BD39-CA09D473BBF4}" type="datetimeFigureOut">
              <a:rPr lang="uk-UA"/>
              <a:pPr>
                <a:defRPr/>
              </a:pPr>
              <a:t>18.01.2018</a:t>
            </a:fld>
            <a:endParaRPr lang="uk-UA"/>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uk-UA"/>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E06DBBBC-486C-4B97-821B-9602D8E4CF66}" type="slidenum">
              <a:rPr lang="uk-UA"/>
              <a:pPr>
                <a:defRPr/>
              </a:pPr>
              <a:t>‹#›</a:t>
            </a:fld>
            <a:endParaRPr lang="uk-UA"/>
          </a:p>
        </p:txBody>
      </p:sp>
    </p:spTree>
    <p:extLst>
      <p:ext uri="{BB962C8B-B14F-4D97-AF65-F5344CB8AC3E}">
        <p14:creationId xmlns:p14="http://schemas.microsoft.com/office/powerpoint/2010/main" val="624612192"/>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C1C779DE-030B-494A-8A35-5FBDCDED9B6A}" type="datetimeFigureOut">
              <a:rPr lang="uk-UA"/>
              <a:pPr>
                <a:defRPr/>
              </a:pPr>
              <a:t>18.01.2018</a:t>
            </a:fld>
            <a:endParaRPr lang="uk-UA"/>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uk-UA"/>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0D0044EE-9210-4C0D-A8B0-B61D31884039}" type="slidenum">
              <a:rPr lang="uk-UA"/>
              <a:pPr>
                <a:defRPr/>
              </a:pPr>
              <a:t>‹#›</a:t>
            </a:fld>
            <a:endParaRPr lang="uk-UA"/>
          </a:p>
        </p:txBody>
      </p:sp>
    </p:spTree>
    <p:extLst>
      <p:ext uri="{BB962C8B-B14F-4D97-AF65-F5344CB8AC3E}">
        <p14:creationId xmlns:p14="http://schemas.microsoft.com/office/powerpoint/2010/main" val="4096038146"/>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3D18BF41-6D35-4396-BF64-E3F4A5855C60}" type="datetimeFigureOut">
              <a:rPr lang="uk-UA"/>
              <a:pPr>
                <a:defRPr/>
              </a:pPr>
              <a:t>18.01.2018</a:t>
            </a:fld>
            <a:endParaRPr lang="uk-UA"/>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uk-UA"/>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0A37B941-5235-462D-ADEB-E722A352EBCF}" type="slidenum">
              <a:rPr lang="uk-UA"/>
              <a:pPr>
                <a:defRPr/>
              </a:pPr>
              <a:t>‹#›</a:t>
            </a:fld>
            <a:endParaRPr lang="uk-UA"/>
          </a:p>
        </p:txBody>
      </p:sp>
    </p:spTree>
    <p:extLst>
      <p:ext uri="{BB962C8B-B14F-4D97-AF65-F5344CB8AC3E}">
        <p14:creationId xmlns:p14="http://schemas.microsoft.com/office/powerpoint/2010/main" val="865813315"/>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E70CBC89-BEB3-46F5-9853-2586F43574F6}" type="datetimeFigureOut">
              <a:rPr lang="uk-UA"/>
              <a:pPr>
                <a:defRPr/>
              </a:pPr>
              <a:t>18.01.2018</a:t>
            </a:fld>
            <a:endParaRPr lang="uk-UA"/>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uk-UA"/>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90F36B5B-3DEF-42C9-98EB-AEDFAAEF9A85}" type="slidenum">
              <a:rPr lang="uk-UA"/>
              <a:pPr>
                <a:defRPr/>
              </a:pPr>
              <a:t>‹#›</a:t>
            </a:fld>
            <a:endParaRPr lang="uk-UA"/>
          </a:p>
        </p:txBody>
      </p:sp>
    </p:spTree>
    <p:extLst>
      <p:ext uri="{BB962C8B-B14F-4D97-AF65-F5344CB8AC3E}">
        <p14:creationId xmlns:p14="http://schemas.microsoft.com/office/powerpoint/2010/main" val="3723806500"/>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209D38A2-ED53-484D-BD70-C7586EFEDA82}" type="datetimeFigureOut">
              <a:rPr lang="uk-UA"/>
              <a:pPr>
                <a:defRPr/>
              </a:pPr>
              <a:t>18.01.2018</a:t>
            </a:fld>
            <a:endParaRPr lang="uk-UA"/>
          </a:p>
        </p:txBody>
      </p:sp>
      <p:sp>
        <p:nvSpPr>
          <p:cNvPr id="10"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uk-UA"/>
          </a:p>
        </p:txBody>
      </p:sp>
      <p:sp>
        <p:nvSpPr>
          <p:cNvPr id="11"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204A44A5-74C4-4B17-A244-122F63BC31EC}" type="slidenum">
              <a:rPr lang="uk-UA"/>
              <a:pPr>
                <a:defRPr/>
              </a:pPr>
              <a:t>‹#›</a:t>
            </a:fld>
            <a:endParaRPr lang="uk-UA"/>
          </a:p>
        </p:txBody>
      </p:sp>
    </p:spTree>
    <p:extLst>
      <p:ext uri="{BB962C8B-B14F-4D97-AF65-F5344CB8AC3E}">
        <p14:creationId xmlns:p14="http://schemas.microsoft.com/office/powerpoint/2010/main" val="1379101166"/>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253"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endParaRPr lang="en-US" altLang="uk-UA"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a:solidFill>
                  <a:prstClr val="black">
                    <a:lumMod val="50000"/>
                    <a:lumOff val="50000"/>
                  </a:prstClr>
                </a:solidFill>
                <a:latin typeface="Trebuchet MS"/>
              </a:defRPr>
            </a:lvl1pPr>
          </a:lstStyle>
          <a:p>
            <a:pPr>
              <a:defRPr/>
            </a:pPr>
            <a:fld id="{53C8AE53-81C4-44A6-B2A8-FEEDF4A87D91}" type="datetimeFigureOut">
              <a:rPr lang="uk-UA"/>
              <a:pPr>
                <a:defRPr/>
              </a:pPr>
              <a:t>18.01.2018</a:t>
            </a:fld>
            <a:endParaRPr lang="uk-UA"/>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prstClr val="black">
                    <a:lumMod val="50000"/>
                    <a:lumOff val="50000"/>
                  </a:prstClr>
                </a:solidFill>
                <a:latin typeface="Trebuchet MS"/>
              </a:defRPr>
            </a:lvl1pPr>
          </a:lstStyle>
          <a:p>
            <a:pPr>
              <a:defRPr/>
            </a:pPr>
            <a:endParaRPr lang="uk-U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a:solidFill>
                  <a:prstClr val="black">
                    <a:lumMod val="50000"/>
                    <a:lumOff val="50000"/>
                  </a:prstClr>
                </a:solidFill>
                <a:latin typeface="Trebuchet MS"/>
              </a:defRPr>
            </a:lvl1pPr>
          </a:lstStyle>
          <a:p>
            <a:pPr>
              <a:defRPr/>
            </a:pPr>
            <a:fld id="{018CF8DC-DB2E-4194-B020-675A79042BED}" type="slidenum">
              <a:rPr lang="uk-UA"/>
              <a:pPr>
                <a:defRPr/>
              </a:pPr>
              <a:t>‹#›</a:t>
            </a:fld>
            <a:endParaRPr lang="uk-UA"/>
          </a:p>
        </p:txBody>
      </p:sp>
    </p:spTree>
    <p:extLst>
      <p:ext uri="{BB962C8B-B14F-4D97-AF65-F5344CB8AC3E}">
        <p14:creationId xmlns:p14="http://schemas.microsoft.com/office/powerpoint/2010/main" val="2225078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solidFill>
                  <a:prstClr val="black">
                    <a:tint val="75000"/>
                  </a:prstClr>
                </a:solidFill>
              </a:rPr>
              <a:pPr/>
              <a:t>18.01.2018</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88433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advTm="11723"/>
    </mc:Choice>
    <mc:Fallback xmlns="">
      <p:transition advTm="11723"/>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6C09E-360B-4004-A2C3-8446DD7E70B2}" type="datetimeFigureOut">
              <a:rPr lang="uk-UA" smtClean="0">
                <a:solidFill>
                  <a:prstClr val="black">
                    <a:tint val="75000"/>
                  </a:prstClr>
                </a:solidFill>
              </a:rPr>
              <a:pPr/>
              <a:t>18.01.2018</a:t>
            </a:fld>
            <a:endParaRPr lang="uk-UA">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3B92E-3FEB-40EC-97B6-E0BDE29D0EB8}"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689606112"/>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mc:AlternateContent xmlns:mc="http://schemas.openxmlformats.org/markup-compatibility/2006" xmlns:p14="http://schemas.microsoft.com/office/powerpoint/2010/main">
    <mc:Choice Requires="p14">
      <p:transition p14:dur="10" advTm="11723"/>
    </mc:Choice>
    <mc:Fallback xmlns="">
      <p:transition advTm="11723"/>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2A8DA-4BEA-48B4-AEC4-66C5A7DDABA1}" type="datetimeFigureOut">
              <a:rPr lang="uk-UA" smtClean="0">
                <a:solidFill>
                  <a:prstClr val="black">
                    <a:tint val="75000"/>
                  </a:prstClr>
                </a:solidFill>
              </a:rPr>
              <a:pPr/>
              <a:t>18.01.2018</a:t>
            </a:fld>
            <a:endParaRPr lang="uk-UA">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6C666-0F4D-4B9E-A300-55714262206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654364554"/>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mc:AlternateContent xmlns:mc="http://schemas.openxmlformats.org/markup-compatibility/2006" xmlns:p14="http://schemas.microsoft.com/office/powerpoint/2010/main">
    <mc:Choice Requires="p14">
      <p:transition p14:dur="10" advTm="11723"/>
    </mc:Choice>
    <mc:Fallback xmlns="">
      <p:transition advTm="11723"/>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1/18/2018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1214334"/>
      </p:ext>
    </p:extLst>
  </p:cSld>
  <p:clrMap bg1="dk1" tx1="lt1" bg2="dk2" tx2="lt2" accent1="accent1" accent2="accent2" accent3="accent3" accent4="accent4" accent5="accent5" accent6="accent6" hlink="hlink" folHlink="folHlink"/>
  <p:sldLayoutIdLst>
    <p:sldLayoutId id="2147484090" r:id="rId1"/>
    <p:sldLayoutId id="2147484091" r:id="rId2"/>
    <p:sldLayoutId id="2147484092" r:id="rId3"/>
  </p:sldLayoutIdLst>
  <mc:AlternateContent xmlns:mc="http://schemas.openxmlformats.org/markup-compatibility/2006" xmlns:p14="http://schemas.microsoft.com/office/powerpoint/2010/main">
    <mc:Choice Requires="p14">
      <p:transition p14:dur="10" advTm="11723"/>
    </mc:Choice>
    <mc:Fallback xmlns="">
      <p:transition advTm="11723"/>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gif"/><Relationship Id="rId1" Type="http://schemas.openxmlformats.org/officeDocument/2006/relationships/slideLayout" Target="../slideLayouts/slideLayout35.xml"/><Relationship Id="rId6" Type="http://schemas.openxmlformats.org/officeDocument/2006/relationships/image" Target="../media/image5.gif"/><Relationship Id="rId5" Type="http://schemas.microsoft.com/office/2007/relationships/hdphoto" Target="../media/hdphoto1.wdp"/><Relationship Id="rId10" Type="http://schemas.openxmlformats.org/officeDocument/2006/relationships/image" Target="../media/image9.gif"/><Relationship Id="rId4" Type="http://schemas.openxmlformats.org/officeDocument/2006/relationships/image" Target="../media/image4.pn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zakon3.rada.gov.ua/laws/show/z0118-17#n20"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zakon3.rada.gov.ua/laws/show/z0118-17#n20"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gif"/></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hyperlink" Target="http://zakon5.rada.gov.ua/laws/show/z1710-16/paran4#n4" TargetMode="External"/><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hyperlink" Target="http://zakon5.rada.gov.ua/laws/show/z1709-16/paran4#n4" TargetMode="External"/><Relationship Id="rId5" Type="http://schemas.openxmlformats.org/officeDocument/2006/relationships/hyperlink" Target="http://zakon5.rada.gov.ua/laws/show/z1708-16/paran4#n4" TargetMode="External"/><Relationship Id="rId4" Type="http://schemas.openxmlformats.org/officeDocument/2006/relationships/hyperlink" Target="http://zakon5.rada.gov.ua/laws/show/z1707-16#n36"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5.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1.jpeg"/><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4.xml"/><Relationship Id="rId5" Type="http://schemas.openxmlformats.org/officeDocument/2006/relationships/image" Target="../media/image8.gif"/><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zakon3.rada.gov.ua/laws/show/z1474-17/paran8#n8" TargetMode="Externa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hyperlink" Target="http://zakon3.rada.gov.ua/laws/show/z0120-17/paran6#n6" TargetMode="External"/><Relationship Id="rId3" Type="http://schemas.openxmlformats.org/officeDocument/2006/relationships/hyperlink" Target="http://zakon3.rada.gov.ua/laws/show/1095-2004-%D0%BF/paran22#n22" TargetMode="External"/><Relationship Id="rId7" Type="http://schemas.openxmlformats.org/officeDocument/2006/relationships/hyperlink" Target="http://zakon3.rada.gov.ua/laws/show/z0120-17/paran3#n3" TargetMode="External"/><Relationship Id="rId2" Type="http://schemas.openxmlformats.org/officeDocument/2006/relationships/hyperlink" Target="http://zakon3.rada.gov.ua/laws/show/1556-18/paran778#n778" TargetMode="External"/><Relationship Id="rId1" Type="http://schemas.openxmlformats.org/officeDocument/2006/relationships/slideLayout" Target="../slideLayouts/slideLayout13.xml"/><Relationship Id="rId6" Type="http://schemas.openxmlformats.org/officeDocument/2006/relationships/hyperlink" Target="http://zakon3.rada.gov.ua/laws/show/z0119-17/paran6#n6" TargetMode="External"/><Relationship Id="rId5" Type="http://schemas.openxmlformats.org/officeDocument/2006/relationships/hyperlink" Target="http://zakon3.rada.gov.ua/laws/show/z0119-17/paran3#n3" TargetMode="External"/><Relationship Id="rId10" Type="http://schemas.openxmlformats.org/officeDocument/2006/relationships/image" Target="../media/image19.jpeg"/><Relationship Id="rId4" Type="http://schemas.openxmlformats.org/officeDocument/2006/relationships/hyperlink" Target="http://zakon3.rada.gov.ua/laws/show/z0118-17#n20" TargetMode="External"/><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zakon3.rada.gov.ua/laws/show/z0118-17#n20" TargetMode="Externa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zakon3.rada.gov.ua/laws/show/z0118-17#n20" TargetMode="Externa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zakon3.rada.gov.ua/laws/show/z0118-17#n20" TargetMode="External"/><Relationship Id="rId1" Type="http://schemas.openxmlformats.org/officeDocument/2006/relationships/slideLayout" Target="../slideLayouts/slideLayout13.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Николай\Documents\ЗНО-2017 Осн. сесія Історія України\Гиф анимация Море на закате_files\image_86120715174103989187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2924944"/>
            <a:ext cx="9144001" cy="3933056"/>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descr="http://www.wallgrad.ru/_ph/4/128055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61"/>
            <a:ext cx="9149476" cy="45042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pics.livejournal.com/cdyu/pic/002dh7ax"/>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30511" t="16540" r="34495" b="17377"/>
          <a:stretch/>
        </p:blipFill>
        <p:spPr bwMode="auto">
          <a:xfrm>
            <a:off x="3428864" y="329638"/>
            <a:ext cx="1791207" cy="41794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s://img-fotki.yandex.ru/get/3512/47606540.9a/0_1059b6_8c5e73af_orig.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53730" y="-675456"/>
            <a:ext cx="5541473" cy="31170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http://cs606618.vk.me/v606618275/53ff/B2Bnb28iqzI.jpg"/>
          <p:cNvPicPr>
            <a:picLocks noChangeAspect="1" noChangeArrowheads="1"/>
          </p:cNvPicPr>
          <p:nvPr/>
        </p:nvPicPr>
        <p:blipFill>
          <a:blip r:embed="rId7" cstate="print">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3947563" y="272877"/>
            <a:ext cx="792088" cy="910900"/>
          </a:xfrm>
          <a:prstGeom prst="rect">
            <a:avLst/>
          </a:prstGeom>
          <a:noFill/>
          <a:extLst>
            <a:ext uri="{909E8E84-426E-40DD-AFC4-6F175D3DCCD1}">
              <a14:hiddenFill xmlns:a14="http://schemas.microsoft.com/office/drawing/2010/main">
                <a:solidFill>
                  <a:srgbClr val="FFFFFF"/>
                </a:solidFill>
              </a14:hiddenFill>
            </a:ext>
          </a:extLst>
        </p:spPr>
      </p:pic>
      <p:sp>
        <p:nvSpPr>
          <p:cNvPr id="18" name="Прямоугольник 17"/>
          <p:cNvSpPr/>
          <p:nvPr/>
        </p:nvSpPr>
        <p:spPr>
          <a:xfrm>
            <a:off x="183105" y="4581128"/>
            <a:ext cx="8777788" cy="1569660"/>
          </a:xfrm>
          <a:prstGeom prst="rect">
            <a:avLst/>
          </a:prstGeom>
          <a:noFill/>
          <a:ln>
            <a:noFill/>
          </a:ln>
        </p:spPr>
        <p:txBody>
          <a:bodyPr wrap="none" lIns="91440" tIns="45720" rIns="91440" bIns="45720">
            <a:spAutoFit/>
          </a:bodyPr>
          <a:lstStyle/>
          <a:p>
            <a:pPr algn="ctr"/>
            <a:r>
              <a:rPr lang="ru-RU" sz="48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Одеський</a:t>
            </a:r>
            <a:r>
              <a:rPr lang="ru-RU" sz="4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ru-RU" sz="48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регіональний</a:t>
            </a:r>
            <a:r>
              <a:rPr lang="ru-RU" sz="4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центр </a:t>
            </a:r>
          </a:p>
          <a:p>
            <a:pPr algn="ctr"/>
            <a:r>
              <a:rPr lang="ru-RU" sz="48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оцінювання</a:t>
            </a:r>
            <a:r>
              <a:rPr lang="ru-RU" sz="4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ru-RU" sz="48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якості</a:t>
            </a:r>
            <a:r>
              <a:rPr lang="ru-RU" sz="4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ru-RU" sz="48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освіти</a:t>
            </a:r>
            <a:endParaRPr lang="ru-RU" sz="4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pic>
        <p:nvPicPr>
          <p:cNvPr id="23" name="Picture 22" descr="http://www.playcast.ru/uploads/2016/06/05/18890655.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228184" y="866273"/>
            <a:ext cx="2241362" cy="19866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http://img-fotki.yandex.ru/get/6431/186213537.47/0_862e7_f8e21616_M.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23528" y="2166580"/>
            <a:ext cx="2117646" cy="9926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mayaklib.pp.ua/wp-content/uploads/2014/09/prapor1-.gif"/>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111" y="141330"/>
            <a:ext cx="888631" cy="6257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http://mayaklib.pp.ua/wp-content/uploads/2014/09/prapor1-.gif"/>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70509" y="116632"/>
            <a:ext cx="888631" cy="625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795063"/>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116632"/>
            <a:ext cx="3538736" cy="874155"/>
          </a:xfrm>
        </p:spPr>
        <p:txBody>
          <a:bodyPr>
            <a:normAutofit/>
          </a:bodyPr>
          <a:lstStyle/>
          <a:p>
            <a:r>
              <a:rPr lang="uk-UA" sz="2400" b="1" dirty="0" smtClean="0">
                <a:solidFill>
                  <a:srgbClr val="FF0000"/>
                </a:solidFill>
                <a:latin typeface="Times New Roman" panose="02020603050405020304" pitchFamily="18" charset="0"/>
                <a:cs typeface="Times New Roman" panose="02020603050405020304" pitchFamily="18" charset="0"/>
              </a:rPr>
              <a:t>Наказ (витяг)</a:t>
            </a:r>
            <a:endParaRPr lang="uk-UA" sz="2400" dirty="0">
              <a:solidFill>
                <a:srgbClr val="FF0000"/>
              </a:solidFill>
            </a:endParaRPr>
          </a:p>
        </p:txBody>
      </p:sp>
      <p:sp>
        <p:nvSpPr>
          <p:cNvPr id="3" name="Объект 2"/>
          <p:cNvSpPr>
            <a:spLocks noGrp="1"/>
          </p:cNvSpPr>
          <p:nvPr>
            <p:ph idx="1"/>
          </p:nvPr>
        </p:nvSpPr>
        <p:spPr>
          <a:xfrm>
            <a:off x="198941" y="1185980"/>
            <a:ext cx="8928992" cy="5672020"/>
          </a:xfrm>
        </p:spPr>
        <p:txBody>
          <a:bodyPr>
            <a:noAutofit/>
          </a:bodyPr>
          <a:lstStyle/>
          <a:p>
            <a:pPr marL="0" indent="0" algn="ctr">
              <a:buNone/>
            </a:pPr>
            <a:r>
              <a:rPr lang="ru-RU" sz="2000" dirty="0" smtClean="0">
                <a:solidFill>
                  <a:srgbClr val="0070C0"/>
                </a:solidFill>
                <a:latin typeface="Times New Roman" panose="02020603050405020304" pitchFamily="18" charset="0"/>
                <a:cs typeface="Times New Roman" panose="02020603050405020304" pitchFamily="18" charset="0"/>
                <a:hlinkClick r:id="rId2"/>
              </a:rPr>
              <a:t>Порядок </a:t>
            </a:r>
            <a:r>
              <a:rPr lang="ru-RU" sz="2000" dirty="0" err="1" smtClean="0">
                <a:solidFill>
                  <a:srgbClr val="0070C0"/>
                </a:solidFill>
                <a:latin typeface="Times New Roman" panose="02020603050405020304" pitchFamily="18" charset="0"/>
                <a:cs typeface="Times New Roman" panose="02020603050405020304" pitchFamily="18" charset="0"/>
                <a:hlinkClick r:id="rId2"/>
              </a:rPr>
              <a:t>проведення</a:t>
            </a:r>
            <a:r>
              <a:rPr lang="ru-RU" sz="2000" dirty="0" smtClean="0">
                <a:solidFill>
                  <a:srgbClr val="0070C0"/>
                </a:solidFill>
                <a:latin typeface="Times New Roman" panose="02020603050405020304" pitchFamily="18" charset="0"/>
                <a:cs typeface="Times New Roman" panose="02020603050405020304" pitchFamily="18" charset="0"/>
                <a:hlinkClick r:id="rId2"/>
              </a:rPr>
              <a:t> </a:t>
            </a:r>
            <a:r>
              <a:rPr lang="ru-RU" sz="2000" dirty="0" err="1" smtClean="0">
                <a:solidFill>
                  <a:srgbClr val="0070C0"/>
                </a:solidFill>
                <a:latin typeface="Times New Roman" panose="02020603050405020304" pitchFamily="18" charset="0"/>
                <a:cs typeface="Times New Roman" panose="02020603050405020304" pitchFamily="18" charset="0"/>
                <a:hlinkClick r:id="rId2"/>
              </a:rPr>
              <a:t>зовнішнього</a:t>
            </a:r>
            <a:r>
              <a:rPr lang="ru-RU" sz="2000" dirty="0" smtClean="0">
                <a:solidFill>
                  <a:srgbClr val="0070C0"/>
                </a:solidFill>
                <a:latin typeface="Times New Roman" panose="02020603050405020304" pitchFamily="18" charset="0"/>
                <a:cs typeface="Times New Roman" panose="02020603050405020304" pitchFamily="18" charset="0"/>
                <a:hlinkClick r:id="rId2"/>
              </a:rPr>
              <a:t> </a:t>
            </a:r>
            <a:r>
              <a:rPr lang="ru-RU" sz="2000" dirty="0" err="1" smtClean="0">
                <a:solidFill>
                  <a:srgbClr val="0070C0"/>
                </a:solidFill>
                <a:latin typeface="Times New Roman" panose="02020603050405020304" pitchFamily="18" charset="0"/>
                <a:cs typeface="Times New Roman" panose="02020603050405020304" pitchFamily="18" charset="0"/>
                <a:hlinkClick r:id="rId2"/>
              </a:rPr>
              <a:t>незалежного</a:t>
            </a:r>
            <a:r>
              <a:rPr lang="ru-RU" sz="2000" dirty="0" smtClean="0">
                <a:solidFill>
                  <a:srgbClr val="0070C0"/>
                </a:solidFill>
                <a:latin typeface="Times New Roman" panose="02020603050405020304" pitchFamily="18" charset="0"/>
                <a:cs typeface="Times New Roman" panose="02020603050405020304" pitchFamily="18" charset="0"/>
                <a:hlinkClick r:id="rId2"/>
              </a:rPr>
              <a:t> </a:t>
            </a:r>
            <a:r>
              <a:rPr lang="ru-RU" sz="2000" dirty="0" err="1" smtClean="0">
                <a:solidFill>
                  <a:srgbClr val="0070C0"/>
                </a:solidFill>
                <a:latin typeface="Times New Roman" panose="02020603050405020304" pitchFamily="18" charset="0"/>
                <a:cs typeface="Times New Roman" panose="02020603050405020304" pitchFamily="18" charset="0"/>
                <a:hlinkClick r:id="rId2"/>
              </a:rPr>
              <a:t>оцінювання</a:t>
            </a:r>
            <a:r>
              <a:rPr lang="ru-RU" sz="2000" dirty="0" smtClean="0">
                <a:solidFill>
                  <a:srgbClr val="0070C0"/>
                </a:solidFill>
                <a:latin typeface="Times New Roman" panose="02020603050405020304" pitchFamily="18" charset="0"/>
                <a:cs typeface="Times New Roman" panose="02020603050405020304" pitchFamily="18" charset="0"/>
                <a:hlinkClick r:id="rId2"/>
              </a:rPr>
              <a:t> </a:t>
            </a:r>
            <a:r>
              <a:rPr lang="ru-RU" sz="2000" dirty="0" err="1" smtClean="0">
                <a:solidFill>
                  <a:srgbClr val="0070C0"/>
                </a:solidFill>
                <a:latin typeface="Times New Roman" panose="02020603050405020304" pitchFamily="18" charset="0"/>
                <a:cs typeface="Times New Roman" panose="02020603050405020304" pitchFamily="18" charset="0"/>
                <a:hlinkClick r:id="rId2"/>
              </a:rPr>
              <a:t>результатів</a:t>
            </a:r>
            <a:r>
              <a:rPr lang="ru-RU" sz="2000" dirty="0" smtClean="0">
                <a:solidFill>
                  <a:srgbClr val="0070C0"/>
                </a:solidFill>
                <a:latin typeface="Times New Roman" panose="02020603050405020304" pitchFamily="18" charset="0"/>
                <a:cs typeface="Times New Roman" panose="02020603050405020304" pitchFamily="18" charset="0"/>
                <a:hlinkClick r:id="rId2"/>
              </a:rPr>
              <a:t> </a:t>
            </a:r>
            <a:r>
              <a:rPr lang="ru-RU" sz="2000" dirty="0" err="1">
                <a:solidFill>
                  <a:srgbClr val="0070C0"/>
                </a:solidFill>
                <a:latin typeface="Times New Roman" panose="02020603050405020304" pitchFamily="18" charset="0"/>
                <a:cs typeface="Times New Roman" panose="02020603050405020304" pitchFamily="18" charset="0"/>
                <a:hlinkClick r:id="rId2"/>
              </a:rPr>
              <a:t>навчання</a:t>
            </a:r>
            <a:r>
              <a:rPr lang="ru-RU" sz="2000" dirty="0">
                <a:solidFill>
                  <a:srgbClr val="0070C0"/>
                </a:solidFill>
                <a:latin typeface="Times New Roman" panose="02020603050405020304" pitchFamily="18" charset="0"/>
                <a:cs typeface="Times New Roman" panose="02020603050405020304" pitchFamily="18" charset="0"/>
                <a:hlinkClick r:id="rId2"/>
              </a:rPr>
              <a:t>, </a:t>
            </a:r>
            <a:r>
              <a:rPr lang="ru-RU" sz="2000" dirty="0" err="1">
                <a:solidFill>
                  <a:srgbClr val="0070C0"/>
                </a:solidFill>
                <a:latin typeface="Times New Roman" panose="02020603050405020304" pitchFamily="18" charset="0"/>
                <a:cs typeface="Times New Roman" panose="02020603050405020304" pitchFamily="18" charset="0"/>
                <a:hlinkClick r:id="rId2"/>
              </a:rPr>
              <a:t>здобутих</a:t>
            </a:r>
            <a:r>
              <a:rPr lang="ru-RU" sz="2000" dirty="0">
                <a:solidFill>
                  <a:srgbClr val="0070C0"/>
                </a:solidFill>
                <a:latin typeface="Times New Roman" panose="02020603050405020304" pitchFamily="18" charset="0"/>
                <a:cs typeface="Times New Roman" panose="02020603050405020304" pitchFamily="18" charset="0"/>
                <a:hlinkClick r:id="rId2"/>
              </a:rPr>
              <a:t> на </a:t>
            </a:r>
            <a:r>
              <a:rPr lang="ru-RU" sz="2000" dirty="0" err="1">
                <a:solidFill>
                  <a:srgbClr val="0070C0"/>
                </a:solidFill>
                <a:latin typeface="Times New Roman" panose="02020603050405020304" pitchFamily="18" charset="0"/>
                <a:cs typeface="Times New Roman" panose="02020603050405020304" pitchFamily="18" charset="0"/>
                <a:hlinkClick r:id="rId2"/>
              </a:rPr>
              <a:t>основі</a:t>
            </a:r>
            <a:r>
              <a:rPr lang="ru-RU" sz="2000" dirty="0">
                <a:solidFill>
                  <a:srgbClr val="0070C0"/>
                </a:solidFill>
                <a:latin typeface="Times New Roman" panose="02020603050405020304" pitchFamily="18" charset="0"/>
                <a:cs typeface="Times New Roman" panose="02020603050405020304" pitchFamily="18" charset="0"/>
                <a:hlinkClick r:id="rId2"/>
              </a:rPr>
              <a:t> </a:t>
            </a:r>
            <a:r>
              <a:rPr lang="ru-RU" sz="2000" dirty="0" err="1">
                <a:solidFill>
                  <a:srgbClr val="0070C0"/>
                </a:solidFill>
                <a:latin typeface="Times New Roman" panose="02020603050405020304" pitchFamily="18" charset="0"/>
                <a:cs typeface="Times New Roman" panose="02020603050405020304" pitchFamily="18" charset="0"/>
                <a:hlinkClick r:id="rId2"/>
              </a:rPr>
              <a:t>повної</a:t>
            </a:r>
            <a:r>
              <a:rPr lang="ru-RU" sz="2000" dirty="0">
                <a:solidFill>
                  <a:srgbClr val="0070C0"/>
                </a:solidFill>
                <a:latin typeface="Times New Roman" panose="02020603050405020304" pitchFamily="18" charset="0"/>
                <a:cs typeface="Times New Roman" panose="02020603050405020304" pitchFamily="18" charset="0"/>
                <a:hlinkClick r:id="rId2"/>
              </a:rPr>
              <a:t> </a:t>
            </a:r>
            <a:r>
              <a:rPr lang="ru-RU" sz="2000" dirty="0" err="1">
                <a:solidFill>
                  <a:srgbClr val="0070C0"/>
                </a:solidFill>
                <a:latin typeface="Times New Roman" panose="02020603050405020304" pitchFamily="18" charset="0"/>
                <a:cs typeface="Times New Roman" panose="02020603050405020304" pitchFamily="18" charset="0"/>
                <a:hlinkClick r:id="rId2"/>
              </a:rPr>
              <a:t>загальної</a:t>
            </a:r>
            <a:r>
              <a:rPr lang="ru-RU" sz="2000" dirty="0">
                <a:solidFill>
                  <a:srgbClr val="0070C0"/>
                </a:solidFill>
                <a:latin typeface="Times New Roman" panose="02020603050405020304" pitchFamily="18" charset="0"/>
                <a:cs typeface="Times New Roman" panose="02020603050405020304" pitchFamily="18" charset="0"/>
                <a:hlinkClick r:id="rId2"/>
              </a:rPr>
              <a:t> </a:t>
            </a:r>
            <a:r>
              <a:rPr lang="ru-RU" sz="2000" dirty="0" err="1">
                <a:solidFill>
                  <a:srgbClr val="0070C0"/>
                </a:solidFill>
                <a:latin typeface="Times New Roman" panose="02020603050405020304" pitchFamily="18" charset="0"/>
                <a:cs typeface="Times New Roman" panose="02020603050405020304" pitchFamily="18" charset="0"/>
                <a:hlinkClick r:id="rId2"/>
              </a:rPr>
              <a:t>середньої</a:t>
            </a:r>
            <a:r>
              <a:rPr lang="ru-RU" sz="2000" dirty="0">
                <a:solidFill>
                  <a:srgbClr val="0070C0"/>
                </a:solidFill>
                <a:latin typeface="Times New Roman" panose="02020603050405020304" pitchFamily="18" charset="0"/>
                <a:cs typeface="Times New Roman" panose="02020603050405020304" pitchFamily="18" charset="0"/>
                <a:hlinkClick r:id="rId2"/>
              </a:rPr>
              <a:t> </a:t>
            </a:r>
            <a:r>
              <a:rPr lang="ru-RU" sz="2000" dirty="0" err="1" smtClean="0">
                <a:solidFill>
                  <a:srgbClr val="0070C0"/>
                </a:solidFill>
                <a:latin typeface="Times New Roman" panose="02020603050405020304" pitchFamily="18" charset="0"/>
                <a:cs typeface="Times New Roman" panose="02020603050405020304" pitchFamily="18" charset="0"/>
                <a:hlinkClick r:id="rId2"/>
              </a:rPr>
              <a:t>освіти</a:t>
            </a:r>
            <a:endParaRPr lang="ru-RU" sz="2000" dirty="0">
              <a:solidFill>
                <a:srgbClr val="0070C0"/>
              </a:solidFill>
              <a:latin typeface="Times New Roman" panose="02020603050405020304" pitchFamily="18" charset="0"/>
              <a:cs typeface="Times New Roman" panose="02020603050405020304" pitchFamily="18" charset="0"/>
            </a:endParaRPr>
          </a:p>
          <a:p>
            <a:pPr marL="0" indent="0">
              <a:buNone/>
            </a:pPr>
            <a:r>
              <a:rPr lang="uk-UA" sz="2000" dirty="0" smtClean="0">
                <a:solidFill>
                  <a:srgbClr val="0070C0"/>
                </a:solidFill>
                <a:latin typeface="Times New Roman" panose="02020603050405020304" pitchFamily="18" charset="0"/>
                <a:cs typeface="Times New Roman" panose="02020603050405020304" pitchFamily="18" charset="0"/>
              </a:rPr>
              <a:t>	</a:t>
            </a:r>
            <a:r>
              <a:rPr lang="uk-UA" sz="1800" dirty="0" smtClean="0">
                <a:solidFill>
                  <a:srgbClr val="0070C0"/>
                </a:solidFill>
                <a:latin typeface="Times New Roman" panose="02020603050405020304" pitchFamily="18" charset="0"/>
                <a:cs typeface="Times New Roman" panose="02020603050405020304" pitchFamily="18" charset="0"/>
              </a:rPr>
              <a:t> </a:t>
            </a:r>
            <a:r>
              <a:rPr lang="uk-UA" sz="1800" dirty="0">
                <a:solidFill>
                  <a:srgbClr val="0070C0"/>
                </a:solidFill>
                <a:latin typeface="Times New Roman" panose="02020603050405020304" pitchFamily="18" charset="0"/>
                <a:cs typeface="Times New Roman" panose="02020603050405020304" pitchFamily="18" charset="0"/>
              </a:rPr>
              <a:t>ІІ. Суб'єкти проведення зовнішнього </a:t>
            </a:r>
            <a:r>
              <a:rPr lang="uk-UA" sz="1800" dirty="0" smtClean="0">
                <a:solidFill>
                  <a:srgbClr val="0070C0"/>
                </a:solidFill>
                <a:latin typeface="Times New Roman" panose="02020603050405020304" pitchFamily="18" charset="0"/>
                <a:cs typeface="Times New Roman" panose="02020603050405020304" pitchFamily="18" charset="0"/>
              </a:rPr>
              <a:t>оцінювання</a:t>
            </a:r>
          </a:p>
          <a:p>
            <a:pPr marL="0" indent="0">
              <a:buNone/>
            </a:pPr>
            <a:r>
              <a:rPr lang="uk-UA" sz="1600" dirty="0" smtClean="0">
                <a:solidFill>
                  <a:srgbClr val="0070C0"/>
                </a:solidFill>
                <a:latin typeface="Times New Roman" panose="02020603050405020304" pitchFamily="18" charset="0"/>
                <a:cs typeface="Times New Roman" panose="02020603050405020304" pitchFamily="18" charset="0"/>
              </a:rPr>
              <a:t>5</a:t>
            </a:r>
            <a:r>
              <a:rPr lang="uk-UA" sz="1600" dirty="0">
                <a:solidFill>
                  <a:srgbClr val="0070C0"/>
                </a:solidFill>
                <a:latin typeface="Times New Roman" panose="02020603050405020304" pitchFamily="18" charset="0"/>
                <a:cs typeface="Times New Roman" panose="02020603050405020304" pitchFamily="18" charset="0"/>
              </a:rPr>
              <a:t>. Органи управління освітою:</a:t>
            </a:r>
            <a:endParaRPr lang="ru-RU" sz="1600" dirty="0">
              <a:solidFill>
                <a:srgbClr val="0070C0"/>
              </a:solidFill>
              <a:latin typeface="Times New Roman" panose="02020603050405020304" pitchFamily="18" charset="0"/>
              <a:cs typeface="Times New Roman" panose="02020603050405020304" pitchFamily="18" charset="0"/>
            </a:endParaRPr>
          </a:p>
          <a:p>
            <a:pPr marL="0" indent="0">
              <a:buNone/>
            </a:pPr>
            <a:r>
              <a:rPr lang="uk-UA" sz="1600" dirty="0">
                <a:solidFill>
                  <a:srgbClr val="0070C0"/>
                </a:solidFill>
                <a:latin typeface="Times New Roman" panose="02020603050405020304" pitchFamily="18" charset="0"/>
                <a:cs typeface="Times New Roman" panose="02020603050405020304" pitchFamily="18" charset="0"/>
              </a:rPr>
              <a:t>1) координують дії з регіональними центрами та організовують здійснення заходів місцевими органами управління освітою, </a:t>
            </a:r>
            <a:r>
              <a:rPr lang="uk-UA" sz="1600" dirty="0" smtClean="0">
                <a:solidFill>
                  <a:srgbClr val="0070C0"/>
                </a:solidFill>
                <a:latin typeface="Times New Roman" panose="02020603050405020304" pitchFamily="18" charset="0"/>
                <a:cs typeface="Times New Roman" panose="02020603050405020304" pitchFamily="18" charset="0"/>
              </a:rPr>
              <a:t>закладами освіти </a:t>
            </a:r>
            <a:r>
              <a:rPr lang="uk-UA" sz="1600" dirty="0">
                <a:solidFill>
                  <a:srgbClr val="0070C0"/>
                </a:solidFill>
                <a:latin typeface="Times New Roman" panose="02020603050405020304" pitchFamily="18" charset="0"/>
                <a:cs typeface="Times New Roman" panose="02020603050405020304" pitchFamily="18" charset="0"/>
              </a:rPr>
              <a:t>щодо організації та проведення зовнішнього оцінювання;</a:t>
            </a:r>
            <a:endParaRPr lang="ru-RU" sz="1600" dirty="0">
              <a:solidFill>
                <a:srgbClr val="0070C0"/>
              </a:solidFill>
              <a:latin typeface="Times New Roman" panose="02020603050405020304" pitchFamily="18" charset="0"/>
              <a:cs typeface="Times New Roman" panose="02020603050405020304" pitchFamily="18" charset="0"/>
            </a:endParaRPr>
          </a:p>
          <a:p>
            <a:pPr marL="0" indent="0">
              <a:buNone/>
            </a:pPr>
            <a:r>
              <a:rPr lang="uk-UA" sz="1600" dirty="0">
                <a:solidFill>
                  <a:srgbClr val="0070C0"/>
                </a:solidFill>
                <a:latin typeface="Times New Roman" panose="02020603050405020304" pitchFamily="18" charset="0"/>
                <a:cs typeface="Times New Roman" panose="02020603050405020304" pitchFamily="18" charset="0"/>
              </a:rPr>
              <a:t>2) взаємодіють з територіальними органами центральних органів виконавчої влади щодо створення безпечних умов для учасників зовнішнього оцінювання, у тому числі здійснення профілактичних оглядів пунктів зовнішнього оцінювання щодо наявності вибухонебезпечних та отруйних речовин, охорони правопорядку в місцях проведення зовнішнього оцінювання, надання медичної допомоги учасникам зовнішнього оцінювання і працівникам пунктів зовнішнього оцінювання; </a:t>
            </a:r>
            <a:endParaRPr lang="ru-RU" sz="1600" dirty="0">
              <a:solidFill>
                <a:srgbClr val="0070C0"/>
              </a:solidFill>
              <a:latin typeface="Times New Roman" panose="02020603050405020304" pitchFamily="18" charset="0"/>
              <a:cs typeface="Times New Roman" panose="02020603050405020304" pitchFamily="18" charset="0"/>
            </a:endParaRPr>
          </a:p>
          <a:p>
            <a:pPr marL="0" indent="0">
              <a:buNone/>
            </a:pPr>
            <a:r>
              <a:rPr lang="uk-UA" sz="1600" dirty="0">
                <a:solidFill>
                  <a:srgbClr val="0070C0"/>
                </a:solidFill>
                <a:latin typeface="Times New Roman" panose="02020603050405020304" pitchFamily="18" charset="0"/>
                <a:cs typeface="Times New Roman" panose="02020603050405020304" pitchFamily="18" charset="0"/>
              </a:rPr>
              <a:t>3) надають регіональним центрам пропозиції щодо утворення тимчасових пунктів; </a:t>
            </a:r>
            <a:endParaRPr lang="ru-RU" sz="1600" dirty="0">
              <a:solidFill>
                <a:srgbClr val="0070C0"/>
              </a:solidFill>
              <a:latin typeface="Times New Roman" panose="02020603050405020304" pitchFamily="18" charset="0"/>
              <a:cs typeface="Times New Roman" panose="02020603050405020304" pitchFamily="18" charset="0"/>
            </a:endParaRPr>
          </a:p>
          <a:p>
            <a:pPr marL="0" indent="0">
              <a:lnSpc>
                <a:spcPct val="100000"/>
              </a:lnSpc>
              <a:buNone/>
            </a:pPr>
            <a:r>
              <a:rPr lang="uk-UA" sz="1600" dirty="0">
                <a:solidFill>
                  <a:srgbClr val="0070C0"/>
                </a:solidFill>
                <a:latin typeface="Times New Roman" panose="02020603050405020304" pitchFamily="18" charset="0"/>
                <a:cs typeface="Times New Roman" panose="02020603050405020304" pitchFamily="18" charset="0"/>
              </a:rPr>
              <a:t>4) здійснюють контроль за діяльністю закладів післядипломної освіти, місцевих органів управління освітою щодо повноти та своєчасності забезпечення пунктів зовнішнього оцінювання та пунктів перевірки залученими працівниками, їх підготовки та створення належних умов для роботи в цих пунктах; </a:t>
            </a:r>
            <a:endParaRPr lang="ru-RU" sz="1600" dirty="0">
              <a:solidFill>
                <a:srgbClr val="0070C0"/>
              </a:solidFill>
              <a:latin typeface="Times New Roman" panose="02020603050405020304" pitchFamily="18" charset="0"/>
              <a:cs typeface="Times New Roman" panose="02020603050405020304" pitchFamily="18" charset="0"/>
            </a:endParaRPr>
          </a:p>
          <a:p>
            <a:pPr marL="0" indent="0">
              <a:buNone/>
            </a:pPr>
            <a:r>
              <a:rPr lang="uk-UA" sz="1600" dirty="0">
                <a:solidFill>
                  <a:srgbClr val="0070C0"/>
                </a:solidFill>
                <a:latin typeface="Times New Roman" panose="02020603050405020304" pitchFamily="18" charset="0"/>
                <a:cs typeface="Times New Roman" panose="02020603050405020304" pitchFamily="18" charset="0"/>
              </a:rPr>
              <a:t>5) організовують підвезення учасників зовнішнього оцінювання, які є учнями </a:t>
            </a:r>
            <a:r>
              <a:rPr lang="uk-UA" sz="1600" dirty="0" smtClean="0">
                <a:solidFill>
                  <a:srgbClr val="0070C0"/>
                </a:solidFill>
                <a:latin typeface="Times New Roman" panose="02020603050405020304" pitchFamily="18" charset="0"/>
                <a:cs typeface="Times New Roman" panose="02020603050405020304" pitchFamily="18" charset="0"/>
              </a:rPr>
              <a:t>закладів загальної середньої освіти </a:t>
            </a:r>
            <a:r>
              <a:rPr lang="uk-UA" sz="1600" dirty="0">
                <a:solidFill>
                  <a:srgbClr val="0070C0"/>
                </a:solidFill>
                <a:latin typeface="Times New Roman" panose="02020603050405020304" pitchFamily="18" charset="0"/>
                <a:cs typeface="Times New Roman" panose="02020603050405020304" pitchFamily="18" charset="0"/>
              </a:rPr>
              <a:t>навчальних закладів, до населених пунктів, де розташовані пункти зовнішнього оцінювання.</a:t>
            </a:r>
            <a:endParaRPr lang="ru-RU" sz="1600" dirty="0">
              <a:solidFill>
                <a:srgbClr val="0070C0"/>
              </a:solidFill>
              <a:latin typeface="Times New Roman" panose="02020603050405020304" pitchFamily="18" charset="0"/>
              <a:cs typeface="Times New Roman" panose="02020603050405020304" pitchFamily="18" charset="0"/>
            </a:endParaRPr>
          </a:p>
          <a:p>
            <a:endParaRPr lang="uk-UA" sz="1600" dirty="0">
              <a:solidFill>
                <a:srgbClr val="0070C0"/>
              </a:solidFill>
              <a:latin typeface="Times New Roman" panose="02020603050405020304" pitchFamily="18" charset="0"/>
              <a:cs typeface="Times New Roman" panose="02020603050405020304" pitchFamily="18" charset="0"/>
            </a:endParaRPr>
          </a:p>
          <a:p>
            <a:pPr marL="0" indent="0" algn="ctr">
              <a:buNone/>
            </a:pPr>
            <a:endParaRPr lang="ru-RU" sz="1600" b="1" dirty="0">
              <a:latin typeface="Times New Roman" panose="02020603050405020304" pitchFamily="18" charset="0"/>
              <a:cs typeface="Times New Roman" panose="02020603050405020304" pitchFamily="18" charset="0"/>
            </a:endParaRPr>
          </a:p>
        </p:txBody>
      </p:sp>
      <p:pic>
        <p:nvPicPr>
          <p:cNvPr id="1028" name="Picture 4" descr="http://mon.gov.ua/content/teacher_2015/logo-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74" y="-243408"/>
            <a:ext cx="3027288" cy="142097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707904" y="700511"/>
            <a:ext cx="5805861" cy="954107"/>
          </a:xfrm>
          <a:prstGeom prst="rect">
            <a:avLst/>
          </a:prstGeom>
        </p:spPr>
        <p:txBody>
          <a:bodyPr wrap="square">
            <a:spAutoFit/>
          </a:bodyPr>
          <a:lstStyle/>
          <a:p>
            <a:r>
              <a:rPr lang="ru-RU" sz="2800" b="1" dirty="0">
                <a:solidFill>
                  <a:srgbClr val="C00000"/>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в</a:t>
            </a:r>
            <a:r>
              <a:rPr lang="uk-UA" sz="2000" b="1" dirty="0">
                <a:solidFill>
                  <a:srgbClr val="C00000"/>
                </a:solidFill>
                <a:latin typeface="Times New Roman" panose="02020603050405020304" pitchFamily="18" charset="0"/>
                <a:cs typeface="Times New Roman" panose="02020603050405020304" pitchFamily="18" charset="0"/>
              </a:rPr>
              <a:t>і</a:t>
            </a:r>
            <a:r>
              <a:rPr lang="ru-RU" sz="2000" b="1" dirty="0" smtClean="0">
                <a:solidFill>
                  <a:srgbClr val="C00000"/>
                </a:solidFill>
                <a:latin typeface="Times New Roman" panose="02020603050405020304" pitchFamily="18" charset="0"/>
                <a:cs typeface="Times New Roman" panose="02020603050405020304" pitchFamily="18" charset="0"/>
              </a:rPr>
              <a:t>д 10.01.2017                      </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25 </a:t>
            </a:r>
          </a:p>
          <a:p>
            <a:endParaRPr lang="ru-RU"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2798083"/>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116632"/>
            <a:ext cx="3538736" cy="874155"/>
          </a:xfrm>
        </p:spPr>
        <p:txBody>
          <a:bodyPr>
            <a:normAutofit/>
          </a:bodyPr>
          <a:lstStyle/>
          <a:p>
            <a:r>
              <a:rPr lang="uk-UA" sz="2400" b="1" dirty="0" smtClean="0">
                <a:solidFill>
                  <a:srgbClr val="FF0000"/>
                </a:solidFill>
                <a:latin typeface="Times New Roman" panose="02020603050405020304" pitchFamily="18" charset="0"/>
                <a:cs typeface="Times New Roman" panose="02020603050405020304" pitchFamily="18" charset="0"/>
              </a:rPr>
              <a:t>Наказ (витяг)</a:t>
            </a:r>
            <a:endParaRPr lang="uk-UA" sz="2400" dirty="0">
              <a:solidFill>
                <a:srgbClr val="FF0000"/>
              </a:solidFill>
            </a:endParaRPr>
          </a:p>
        </p:txBody>
      </p:sp>
      <p:sp>
        <p:nvSpPr>
          <p:cNvPr id="3" name="Объект 2"/>
          <p:cNvSpPr>
            <a:spLocks noGrp="1"/>
          </p:cNvSpPr>
          <p:nvPr>
            <p:ph idx="1"/>
          </p:nvPr>
        </p:nvSpPr>
        <p:spPr>
          <a:xfrm>
            <a:off x="198941" y="1185980"/>
            <a:ext cx="8928992" cy="5672020"/>
          </a:xfrm>
        </p:spPr>
        <p:txBody>
          <a:bodyPr>
            <a:noAutofit/>
          </a:bodyPr>
          <a:lstStyle/>
          <a:p>
            <a:pPr marL="0" indent="0" algn="ctr">
              <a:buNone/>
            </a:pPr>
            <a:r>
              <a:rPr lang="ru-RU" sz="2000" dirty="0" smtClean="0">
                <a:solidFill>
                  <a:srgbClr val="0070C0"/>
                </a:solidFill>
                <a:latin typeface="Times New Roman" panose="02020603050405020304" pitchFamily="18" charset="0"/>
                <a:cs typeface="Times New Roman" panose="02020603050405020304" pitchFamily="18" charset="0"/>
                <a:hlinkClick r:id="rId2"/>
              </a:rPr>
              <a:t>Порядок </a:t>
            </a:r>
            <a:r>
              <a:rPr lang="ru-RU" sz="2000" dirty="0" err="1" smtClean="0">
                <a:solidFill>
                  <a:srgbClr val="0070C0"/>
                </a:solidFill>
                <a:latin typeface="Times New Roman" panose="02020603050405020304" pitchFamily="18" charset="0"/>
                <a:cs typeface="Times New Roman" panose="02020603050405020304" pitchFamily="18" charset="0"/>
                <a:hlinkClick r:id="rId2"/>
              </a:rPr>
              <a:t>проведення</a:t>
            </a:r>
            <a:r>
              <a:rPr lang="ru-RU" sz="2000" dirty="0" smtClean="0">
                <a:solidFill>
                  <a:srgbClr val="0070C0"/>
                </a:solidFill>
                <a:latin typeface="Times New Roman" panose="02020603050405020304" pitchFamily="18" charset="0"/>
                <a:cs typeface="Times New Roman" panose="02020603050405020304" pitchFamily="18" charset="0"/>
                <a:hlinkClick r:id="rId2"/>
              </a:rPr>
              <a:t> </a:t>
            </a:r>
            <a:r>
              <a:rPr lang="ru-RU" sz="2000" dirty="0" err="1" smtClean="0">
                <a:solidFill>
                  <a:srgbClr val="0070C0"/>
                </a:solidFill>
                <a:latin typeface="Times New Roman" panose="02020603050405020304" pitchFamily="18" charset="0"/>
                <a:cs typeface="Times New Roman" panose="02020603050405020304" pitchFamily="18" charset="0"/>
                <a:hlinkClick r:id="rId2"/>
              </a:rPr>
              <a:t>зовнішнього</a:t>
            </a:r>
            <a:r>
              <a:rPr lang="ru-RU" sz="2000" dirty="0" smtClean="0">
                <a:solidFill>
                  <a:srgbClr val="0070C0"/>
                </a:solidFill>
                <a:latin typeface="Times New Roman" panose="02020603050405020304" pitchFamily="18" charset="0"/>
                <a:cs typeface="Times New Roman" panose="02020603050405020304" pitchFamily="18" charset="0"/>
                <a:hlinkClick r:id="rId2"/>
              </a:rPr>
              <a:t> </a:t>
            </a:r>
            <a:r>
              <a:rPr lang="ru-RU" sz="2000" dirty="0" err="1" smtClean="0">
                <a:solidFill>
                  <a:srgbClr val="0070C0"/>
                </a:solidFill>
                <a:latin typeface="Times New Roman" panose="02020603050405020304" pitchFamily="18" charset="0"/>
                <a:cs typeface="Times New Roman" panose="02020603050405020304" pitchFamily="18" charset="0"/>
                <a:hlinkClick r:id="rId2"/>
              </a:rPr>
              <a:t>незалежного</a:t>
            </a:r>
            <a:r>
              <a:rPr lang="ru-RU" sz="2000" dirty="0" smtClean="0">
                <a:solidFill>
                  <a:srgbClr val="0070C0"/>
                </a:solidFill>
                <a:latin typeface="Times New Roman" panose="02020603050405020304" pitchFamily="18" charset="0"/>
                <a:cs typeface="Times New Roman" panose="02020603050405020304" pitchFamily="18" charset="0"/>
                <a:hlinkClick r:id="rId2"/>
              </a:rPr>
              <a:t> </a:t>
            </a:r>
            <a:r>
              <a:rPr lang="ru-RU" sz="2000" dirty="0" err="1" smtClean="0">
                <a:solidFill>
                  <a:srgbClr val="0070C0"/>
                </a:solidFill>
                <a:latin typeface="Times New Roman" panose="02020603050405020304" pitchFamily="18" charset="0"/>
                <a:cs typeface="Times New Roman" panose="02020603050405020304" pitchFamily="18" charset="0"/>
                <a:hlinkClick r:id="rId2"/>
              </a:rPr>
              <a:t>оцінювання</a:t>
            </a:r>
            <a:r>
              <a:rPr lang="ru-RU" sz="2000" dirty="0" smtClean="0">
                <a:solidFill>
                  <a:srgbClr val="0070C0"/>
                </a:solidFill>
                <a:latin typeface="Times New Roman" panose="02020603050405020304" pitchFamily="18" charset="0"/>
                <a:cs typeface="Times New Roman" panose="02020603050405020304" pitchFamily="18" charset="0"/>
                <a:hlinkClick r:id="rId2"/>
              </a:rPr>
              <a:t> </a:t>
            </a:r>
            <a:r>
              <a:rPr lang="ru-RU" sz="2000" dirty="0" err="1" smtClean="0">
                <a:solidFill>
                  <a:srgbClr val="0070C0"/>
                </a:solidFill>
                <a:latin typeface="Times New Roman" panose="02020603050405020304" pitchFamily="18" charset="0"/>
                <a:cs typeface="Times New Roman" panose="02020603050405020304" pitchFamily="18" charset="0"/>
                <a:hlinkClick r:id="rId2"/>
              </a:rPr>
              <a:t>результатів</a:t>
            </a:r>
            <a:r>
              <a:rPr lang="ru-RU" sz="2000" dirty="0" smtClean="0">
                <a:solidFill>
                  <a:srgbClr val="0070C0"/>
                </a:solidFill>
                <a:latin typeface="Times New Roman" panose="02020603050405020304" pitchFamily="18" charset="0"/>
                <a:cs typeface="Times New Roman" panose="02020603050405020304" pitchFamily="18" charset="0"/>
                <a:hlinkClick r:id="rId2"/>
              </a:rPr>
              <a:t> </a:t>
            </a:r>
            <a:r>
              <a:rPr lang="ru-RU" sz="2000" dirty="0" err="1">
                <a:solidFill>
                  <a:srgbClr val="0070C0"/>
                </a:solidFill>
                <a:latin typeface="Times New Roman" panose="02020603050405020304" pitchFamily="18" charset="0"/>
                <a:cs typeface="Times New Roman" panose="02020603050405020304" pitchFamily="18" charset="0"/>
                <a:hlinkClick r:id="rId2"/>
              </a:rPr>
              <a:t>навчання</a:t>
            </a:r>
            <a:r>
              <a:rPr lang="ru-RU" sz="2000" dirty="0">
                <a:solidFill>
                  <a:srgbClr val="0070C0"/>
                </a:solidFill>
                <a:latin typeface="Times New Roman" panose="02020603050405020304" pitchFamily="18" charset="0"/>
                <a:cs typeface="Times New Roman" panose="02020603050405020304" pitchFamily="18" charset="0"/>
                <a:hlinkClick r:id="rId2"/>
              </a:rPr>
              <a:t>, </a:t>
            </a:r>
            <a:r>
              <a:rPr lang="ru-RU" sz="2000" dirty="0" err="1">
                <a:solidFill>
                  <a:srgbClr val="0070C0"/>
                </a:solidFill>
                <a:latin typeface="Times New Roman" panose="02020603050405020304" pitchFamily="18" charset="0"/>
                <a:cs typeface="Times New Roman" panose="02020603050405020304" pitchFamily="18" charset="0"/>
                <a:hlinkClick r:id="rId2"/>
              </a:rPr>
              <a:t>здобутих</a:t>
            </a:r>
            <a:r>
              <a:rPr lang="ru-RU" sz="2000" dirty="0">
                <a:solidFill>
                  <a:srgbClr val="0070C0"/>
                </a:solidFill>
                <a:latin typeface="Times New Roman" panose="02020603050405020304" pitchFamily="18" charset="0"/>
                <a:cs typeface="Times New Roman" panose="02020603050405020304" pitchFamily="18" charset="0"/>
                <a:hlinkClick r:id="rId2"/>
              </a:rPr>
              <a:t> на </a:t>
            </a:r>
            <a:r>
              <a:rPr lang="ru-RU" sz="2000" dirty="0" err="1">
                <a:solidFill>
                  <a:srgbClr val="0070C0"/>
                </a:solidFill>
                <a:latin typeface="Times New Roman" panose="02020603050405020304" pitchFamily="18" charset="0"/>
                <a:cs typeface="Times New Roman" panose="02020603050405020304" pitchFamily="18" charset="0"/>
                <a:hlinkClick r:id="rId2"/>
              </a:rPr>
              <a:t>основі</a:t>
            </a:r>
            <a:r>
              <a:rPr lang="ru-RU" sz="2000" dirty="0">
                <a:solidFill>
                  <a:srgbClr val="0070C0"/>
                </a:solidFill>
                <a:latin typeface="Times New Roman" panose="02020603050405020304" pitchFamily="18" charset="0"/>
                <a:cs typeface="Times New Roman" panose="02020603050405020304" pitchFamily="18" charset="0"/>
                <a:hlinkClick r:id="rId2"/>
              </a:rPr>
              <a:t> </a:t>
            </a:r>
            <a:r>
              <a:rPr lang="ru-RU" sz="2000" dirty="0" err="1">
                <a:solidFill>
                  <a:srgbClr val="0070C0"/>
                </a:solidFill>
                <a:latin typeface="Times New Roman" panose="02020603050405020304" pitchFamily="18" charset="0"/>
                <a:cs typeface="Times New Roman" panose="02020603050405020304" pitchFamily="18" charset="0"/>
                <a:hlinkClick r:id="rId2"/>
              </a:rPr>
              <a:t>повної</a:t>
            </a:r>
            <a:r>
              <a:rPr lang="ru-RU" sz="2000" dirty="0">
                <a:solidFill>
                  <a:srgbClr val="0070C0"/>
                </a:solidFill>
                <a:latin typeface="Times New Roman" panose="02020603050405020304" pitchFamily="18" charset="0"/>
                <a:cs typeface="Times New Roman" panose="02020603050405020304" pitchFamily="18" charset="0"/>
                <a:hlinkClick r:id="rId2"/>
              </a:rPr>
              <a:t> </a:t>
            </a:r>
            <a:r>
              <a:rPr lang="ru-RU" sz="2000" dirty="0" err="1">
                <a:solidFill>
                  <a:srgbClr val="0070C0"/>
                </a:solidFill>
                <a:latin typeface="Times New Roman" panose="02020603050405020304" pitchFamily="18" charset="0"/>
                <a:cs typeface="Times New Roman" panose="02020603050405020304" pitchFamily="18" charset="0"/>
                <a:hlinkClick r:id="rId2"/>
              </a:rPr>
              <a:t>загальної</a:t>
            </a:r>
            <a:r>
              <a:rPr lang="ru-RU" sz="2000" dirty="0">
                <a:solidFill>
                  <a:srgbClr val="0070C0"/>
                </a:solidFill>
                <a:latin typeface="Times New Roman" panose="02020603050405020304" pitchFamily="18" charset="0"/>
                <a:cs typeface="Times New Roman" panose="02020603050405020304" pitchFamily="18" charset="0"/>
                <a:hlinkClick r:id="rId2"/>
              </a:rPr>
              <a:t> </a:t>
            </a:r>
            <a:r>
              <a:rPr lang="ru-RU" sz="2000" dirty="0" err="1">
                <a:solidFill>
                  <a:srgbClr val="0070C0"/>
                </a:solidFill>
                <a:latin typeface="Times New Roman" panose="02020603050405020304" pitchFamily="18" charset="0"/>
                <a:cs typeface="Times New Roman" panose="02020603050405020304" pitchFamily="18" charset="0"/>
                <a:hlinkClick r:id="rId2"/>
              </a:rPr>
              <a:t>середньої</a:t>
            </a:r>
            <a:r>
              <a:rPr lang="ru-RU" sz="2000" dirty="0">
                <a:solidFill>
                  <a:srgbClr val="0070C0"/>
                </a:solidFill>
                <a:latin typeface="Times New Roman" panose="02020603050405020304" pitchFamily="18" charset="0"/>
                <a:cs typeface="Times New Roman" panose="02020603050405020304" pitchFamily="18" charset="0"/>
                <a:hlinkClick r:id="rId2"/>
              </a:rPr>
              <a:t> </a:t>
            </a:r>
            <a:r>
              <a:rPr lang="ru-RU" sz="2000" dirty="0" err="1" smtClean="0">
                <a:solidFill>
                  <a:srgbClr val="0070C0"/>
                </a:solidFill>
                <a:latin typeface="Times New Roman" panose="02020603050405020304" pitchFamily="18" charset="0"/>
                <a:cs typeface="Times New Roman" panose="02020603050405020304" pitchFamily="18" charset="0"/>
                <a:hlinkClick r:id="rId2"/>
              </a:rPr>
              <a:t>освіти</a:t>
            </a:r>
            <a:endParaRPr lang="ru-RU" sz="2000" dirty="0">
              <a:solidFill>
                <a:srgbClr val="0070C0"/>
              </a:solidFill>
              <a:latin typeface="Times New Roman" panose="02020603050405020304" pitchFamily="18" charset="0"/>
              <a:cs typeface="Times New Roman" panose="02020603050405020304" pitchFamily="18" charset="0"/>
            </a:endParaRPr>
          </a:p>
          <a:p>
            <a:pPr marL="0" indent="0">
              <a:buNone/>
            </a:pPr>
            <a:r>
              <a:rPr lang="uk-UA" sz="2000" dirty="0" smtClean="0">
                <a:solidFill>
                  <a:srgbClr val="0070C0"/>
                </a:solidFill>
                <a:latin typeface="Times New Roman" panose="02020603050405020304" pitchFamily="18" charset="0"/>
                <a:cs typeface="Times New Roman" panose="02020603050405020304" pitchFamily="18" charset="0"/>
              </a:rPr>
              <a:t>	</a:t>
            </a:r>
            <a:r>
              <a:rPr lang="uk-UA" sz="1800" dirty="0" smtClean="0">
                <a:solidFill>
                  <a:srgbClr val="0070C0"/>
                </a:solidFill>
                <a:latin typeface="Times New Roman" panose="02020603050405020304" pitchFamily="18" charset="0"/>
                <a:cs typeface="Times New Roman" panose="02020603050405020304" pitchFamily="18" charset="0"/>
              </a:rPr>
              <a:t> </a:t>
            </a:r>
            <a:r>
              <a:rPr lang="uk-UA" sz="1800" dirty="0">
                <a:solidFill>
                  <a:srgbClr val="0070C0"/>
                </a:solidFill>
                <a:latin typeface="Times New Roman" panose="02020603050405020304" pitchFamily="18" charset="0"/>
                <a:cs typeface="Times New Roman" panose="02020603050405020304" pitchFamily="18" charset="0"/>
              </a:rPr>
              <a:t>ІІ. Суб'єкти проведення зовнішнього </a:t>
            </a:r>
            <a:r>
              <a:rPr lang="uk-UA" sz="1800" dirty="0" smtClean="0">
                <a:solidFill>
                  <a:srgbClr val="0070C0"/>
                </a:solidFill>
                <a:latin typeface="Times New Roman" panose="02020603050405020304" pitchFamily="18" charset="0"/>
                <a:cs typeface="Times New Roman" panose="02020603050405020304" pitchFamily="18" charset="0"/>
              </a:rPr>
              <a:t>оцінювання</a:t>
            </a:r>
          </a:p>
          <a:p>
            <a:pPr marL="0" indent="0">
              <a:buNone/>
            </a:pPr>
            <a:r>
              <a:rPr lang="uk-UA" sz="2000" dirty="0">
                <a:solidFill>
                  <a:srgbClr val="0070C0"/>
                </a:solidFill>
                <a:latin typeface="Times New Roman" panose="02020603050405020304" pitchFamily="18" charset="0"/>
                <a:cs typeface="Times New Roman" panose="02020603050405020304" pitchFamily="18" charset="0"/>
              </a:rPr>
              <a:t>6. Суб’єкти проведення зовнішнього оцінювання здійснюють, крім зазначених у цьому розділі, інші функції, передбачені Порядком проведення зовнішнього незалежного оцінювання та моніторингу якості освіти, затвердженим постановою Кабінету Міністрів України від 25 серпня 2004 року № 1095 (у редакції постанови Кабінету Міністрів України від 8 липня 2015 року № 533), іншими актами Кабінету Міністрів України, нормативно-правовими актами Міністерства освіти і науки України.</a:t>
            </a:r>
          </a:p>
          <a:p>
            <a:pPr marL="0" indent="0">
              <a:buNone/>
            </a:pPr>
            <a:r>
              <a:rPr lang="uk-UA" sz="2000" dirty="0">
                <a:solidFill>
                  <a:srgbClr val="0070C0"/>
                </a:solidFill>
                <a:latin typeface="Times New Roman" panose="02020603050405020304" pitchFamily="18" charset="0"/>
                <a:cs typeface="Times New Roman" panose="02020603050405020304" pitchFamily="18" charset="0"/>
              </a:rPr>
              <a:t>7. З метою забезпечення захисту прав осіб, які беруть участь у зовнішньому оцінюванні, об’єктивного оцінювання сертифікаційних робіт, вирішення питань, що потребують залучення фахівців та експертів, при Українському та регіональних центрах утворюються колегіальні робочі органи, які діють відповідно до </a:t>
            </a:r>
            <a:r>
              <a:rPr lang="uk-UA" sz="2000" dirty="0" smtClean="0">
                <a:solidFill>
                  <a:srgbClr val="0070C0"/>
                </a:solidFill>
                <a:latin typeface="Times New Roman" panose="02020603050405020304" pitchFamily="18" charset="0"/>
                <a:cs typeface="Times New Roman" panose="02020603050405020304" pitchFamily="18" charset="0"/>
              </a:rPr>
              <a:t>законодавства</a:t>
            </a:r>
            <a:endParaRPr lang="ru-RU" sz="2000" dirty="0">
              <a:solidFill>
                <a:srgbClr val="0070C0"/>
              </a:solidFill>
              <a:latin typeface="Times New Roman" panose="02020603050405020304" pitchFamily="18" charset="0"/>
              <a:cs typeface="Times New Roman" panose="02020603050405020304" pitchFamily="18" charset="0"/>
            </a:endParaRPr>
          </a:p>
          <a:p>
            <a:pPr marL="0" indent="0">
              <a:buNone/>
            </a:pPr>
            <a:endParaRPr lang="uk-UA" sz="1600" dirty="0">
              <a:solidFill>
                <a:srgbClr val="0070C0"/>
              </a:solidFill>
              <a:latin typeface="Times New Roman" panose="02020603050405020304" pitchFamily="18" charset="0"/>
              <a:cs typeface="Times New Roman" panose="02020603050405020304" pitchFamily="18" charset="0"/>
            </a:endParaRPr>
          </a:p>
          <a:p>
            <a:pPr marL="0" indent="0" algn="ctr">
              <a:buNone/>
            </a:pPr>
            <a:endParaRPr lang="ru-RU" sz="1600" b="1" dirty="0">
              <a:latin typeface="Times New Roman" panose="02020603050405020304" pitchFamily="18" charset="0"/>
              <a:cs typeface="Times New Roman" panose="02020603050405020304" pitchFamily="18" charset="0"/>
            </a:endParaRPr>
          </a:p>
        </p:txBody>
      </p:sp>
      <p:pic>
        <p:nvPicPr>
          <p:cNvPr id="1028" name="Picture 4" descr="http://mon.gov.ua/content/teacher_2015/logo-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74" y="-243408"/>
            <a:ext cx="3027288" cy="142097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707904" y="700511"/>
            <a:ext cx="5805861" cy="954107"/>
          </a:xfrm>
          <a:prstGeom prst="rect">
            <a:avLst/>
          </a:prstGeom>
        </p:spPr>
        <p:txBody>
          <a:bodyPr wrap="square">
            <a:spAutoFit/>
          </a:bodyPr>
          <a:lstStyle/>
          <a:p>
            <a:r>
              <a:rPr lang="ru-RU" sz="2800" b="1" dirty="0">
                <a:solidFill>
                  <a:srgbClr val="C00000"/>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в</a:t>
            </a:r>
            <a:r>
              <a:rPr lang="uk-UA" sz="2000" b="1" dirty="0">
                <a:solidFill>
                  <a:srgbClr val="C00000"/>
                </a:solidFill>
                <a:latin typeface="Times New Roman" panose="02020603050405020304" pitchFamily="18" charset="0"/>
                <a:cs typeface="Times New Roman" panose="02020603050405020304" pitchFamily="18" charset="0"/>
              </a:rPr>
              <a:t>і</a:t>
            </a:r>
            <a:r>
              <a:rPr lang="ru-RU" sz="2000" b="1" dirty="0" smtClean="0">
                <a:solidFill>
                  <a:srgbClr val="C00000"/>
                </a:solidFill>
                <a:latin typeface="Times New Roman" panose="02020603050405020304" pitchFamily="18" charset="0"/>
                <a:cs typeface="Times New Roman" panose="02020603050405020304" pitchFamily="18" charset="0"/>
              </a:rPr>
              <a:t>д 10.01.2017                      </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25 </a:t>
            </a:r>
          </a:p>
          <a:p>
            <a:endParaRPr lang="ru-RU"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5100220"/>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172849"/>
            <a:ext cx="3538736" cy="874155"/>
          </a:xfrm>
        </p:spPr>
        <p:txBody>
          <a:bodyPr>
            <a:normAutofit/>
          </a:bodyPr>
          <a:lstStyle/>
          <a:p>
            <a:r>
              <a:rPr lang="uk-UA" sz="1600" b="1" dirty="0" smtClean="0">
                <a:solidFill>
                  <a:srgbClr val="FF0000"/>
                </a:solidFill>
                <a:latin typeface="Times New Roman" panose="02020603050405020304" pitchFamily="18" charset="0"/>
                <a:cs typeface="Times New Roman" panose="02020603050405020304" pitchFamily="18" charset="0"/>
              </a:rPr>
              <a:t>Наказ </a:t>
            </a:r>
            <a:r>
              <a:rPr lang="ru-RU" sz="1600" b="1" dirty="0" smtClean="0">
                <a:solidFill>
                  <a:srgbClr val="C00000"/>
                </a:solidFill>
                <a:latin typeface="Times New Roman" panose="02020603050405020304" pitchFamily="18" charset="0"/>
                <a:cs typeface="Times New Roman" panose="02020603050405020304" pitchFamily="18" charset="0"/>
              </a:rPr>
              <a:t>в</a:t>
            </a:r>
            <a:r>
              <a:rPr lang="uk-UA" sz="1600" b="1" dirty="0" smtClean="0">
                <a:solidFill>
                  <a:srgbClr val="C00000"/>
                </a:solidFill>
                <a:latin typeface="Times New Roman" panose="02020603050405020304" pitchFamily="18" charset="0"/>
                <a:cs typeface="Times New Roman" panose="02020603050405020304" pitchFamily="18" charset="0"/>
              </a:rPr>
              <a:t>і</a:t>
            </a:r>
            <a:r>
              <a:rPr lang="ru-RU" sz="1600" b="1" dirty="0" smtClean="0">
                <a:solidFill>
                  <a:srgbClr val="C00000"/>
                </a:solidFill>
                <a:latin typeface="Times New Roman" panose="02020603050405020304" pitchFamily="18" charset="0"/>
                <a:cs typeface="Times New Roman" panose="02020603050405020304" pitchFamily="18" charset="0"/>
              </a:rPr>
              <a:t>д 10.01.2017 № 25 </a:t>
            </a:r>
            <a:r>
              <a:rPr lang="uk-UA" sz="1600" b="1" dirty="0">
                <a:solidFill>
                  <a:srgbClr val="FF0000"/>
                </a:solidFill>
                <a:latin typeface="Times New Roman" panose="02020603050405020304" pitchFamily="18" charset="0"/>
                <a:cs typeface="Times New Roman" panose="02020603050405020304" pitchFamily="18" charset="0"/>
              </a:rPr>
              <a:t>(витяг)</a:t>
            </a:r>
            <a:r>
              <a:rPr lang="ru-RU" sz="1600" b="1" dirty="0">
                <a:solidFill>
                  <a:srgbClr val="C00000"/>
                </a:solidFill>
                <a:latin typeface="Times New Roman" panose="02020603050405020304" pitchFamily="18" charset="0"/>
                <a:cs typeface="Times New Roman" panose="02020603050405020304" pitchFamily="18" charset="0"/>
              </a:rPr>
              <a:t> </a:t>
            </a:r>
            <a:r>
              <a:rPr lang="ru-RU" sz="1600" b="1" dirty="0" smtClean="0">
                <a:solidFill>
                  <a:srgbClr val="C00000"/>
                </a:solidFill>
                <a:latin typeface="Times New Roman" panose="02020603050405020304" pitchFamily="18" charset="0"/>
                <a:cs typeface="Times New Roman" panose="02020603050405020304" pitchFamily="18" charset="0"/>
              </a:rPr>
              <a:t/>
            </a:r>
            <a:br>
              <a:rPr lang="ru-RU" sz="1600" b="1" dirty="0" smtClean="0">
                <a:solidFill>
                  <a:srgbClr val="C00000"/>
                </a:solidFill>
                <a:latin typeface="Times New Roman" panose="02020603050405020304" pitchFamily="18" charset="0"/>
                <a:cs typeface="Times New Roman" panose="02020603050405020304" pitchFamily="18" charset="0"/>
              </a:rPr>
            </a:br>
            <a:endParaRPr lang="uk-UA" sz="1600" dirty="0">
              <a:solidFill>
                <a:srgbClr val="FF0000"/>
              </a:solidFill>
            </a:endParaRPr>
          </a:p>
        </p:txBody>
      </p:sp>
      <p:sp>
        <p:nvSpPr>
          <p:cNvPr id="3" name="Объект 2"/>
          <p:cNvSpPr>
            <a:spLocks noGrp="1"/>
          </p:cNvSpPr>
          <p:nvPr>
            <p:ph idx="1"/>
          </p:nvPr>
        </p:nvSpPr>
        <p:spPr>
          <a:xfrm>
            <a:off x="215008" y="836712"/>
            <a:ext cx="8928992" cy="6120680"/>
          </a:xfrm>
        </p:spPr>
        <p:txBody>
          <a:bodyPr>
            <a:noAutofit/>
          </a:bodyPr>
          <a:lstStyle/>
          <a:p>
            <a:pPr marL="0" indent="0">
              <a:buNone/>
            </a:pPr>
            <a:r>
              <a:rPr lang="uk-UA" sz="2000" dirty="0" smtClean="0">
                <a:solidFill>
                  <a:srgbClr val="0070C0"/>
                </a:solidFill>
                <a:latin typeface="Times New Roman" panose="02020603050405020304" pitchFamily="18" charset="0"/>
                <a:cs typeface="Times New Roman" panose="02020603050405020304" pitchFamily="18" charset="0"/>
              </a:rPr>
              <a:t>	 ІV. Порядок реєстрації осіб, які виявили бажання пройти зовнішнє оцінювання</a:t>
            </a:r>
            <a:endParaRPr lang="ru-RU" sz="2000" dirty="0" smtClean="0">
              <a:solidFill>
                <a:srgbClr val="0070C0"/>
              </a:solidFill>
              <a:latin typeface="Times New Roman" panose="02020603050405020304" pitchFamily="18" charset="0"/>
              <a:cs typeface="Times New Roman" panose="02020603050405020304" pitchFamily="18" charset="0"/>
            </a:endParaRPr>
          </a:p>
          <a:p>
            <a:pPr marL="0" indent="0">
              <a:buNone/>
            </a:pPr>
            <a:r>
              <a:rPr lang="uk-UA" sz="1600" dirty="0" smtClean="0">
                <a:solidFill>
                  <a:srgbClr val="0070C0"/>
                </a:solidFill>
                <a:latin typeface="Times New Roman" panose="02020603050405020304" pitchFamily="18" charset="0"/>
                <a:cs typeface="Times New Roman" panose="02020603050405020304" pitchFamily="18" charset="0"/>
              </a:rPr>
              <a:t>	Подання </a:t>
            </a:r>
            <a:r>
              <a:rPr lang="uk-UA" sz="1600" dirty="0">
                <a:solidFill>
                  <a:srgbClr val="0070C0"/>
                </a:solidFill>
                <a:latin typeface="Times New Roman" panose="02020603050405020304" pitchFamily="18" charset="0"/>
                <a:cs typeface="Times New Roman" panose="02020603050405020304" pitchFamily="18" charset="0"/>
              </a:rPr>
              <a:t>реєстраційних документів особами, які бажають пройти зовнішнє оцінювання, а також унесення змін до реєстраційних даних (перереєстрація) здійснюються в терміни, що встановлюються Міністерством освіти і науки України. </a:t>
            </a:r>
            <a:endParaRPr lang="ru-RU" sz="1600" dirty="0">
              <a:solidFill>
                <a:srgbClr val="0070C0"/>
              </a:solidFill>
              <a:latin typeface="Times New Roman" panose="02020603050405020304" pitchFamily="18" charset="0"/>
              <a:cs typeface="Times New Roman" panose="02020603050405020304" pitchFamily="18" charset="0"/>
            </a:endParaRPr>
          </a:p>
          <a:p>
            <a:pPr marL="0" indent="0" fontAlgn="base">
              <a:buNone/>
            </a:pPr>
            <a:r>
              <a:rPr lang="uk-UA" sz="1600" dirty="0">
                <a:solidFill>
                  <a:srgbClr val="0070C0"/>
                </a:solidFill>
                <a:latin typeface="Times New Roman" panose="02020603050405020304" pitchFamily="18" charset="0"/>
                <a:cs typeface="Times New Roman" panose="02020603050405020304" pitchFamily="18" charset="0"/>
              </a:rPr>
              <a:t>2. Особа, яка реєструється для проходження зовнішнього оцінювання, має подати до відповідного регіонального центру у визначений цим Порядком спосіб комплект реєстраційних документів, що містить:</a:t>
            </a:r>
            <a:endParaRPr lang="ru-RU" sz="1600" dirty="0">
              <a:solidFill>
                <a:srgbClr val="0070C0"/>
              </a:solidFill>
              <a:latin typeface="Times New Roman" panose="02020603050405020304" pitchFamily="18" charset="0"/>
              <a:cs typeface="Times New Roman" panose="02020603050405020304" pitchFamily="18" charset="0"/>
            </a:endParaRPr>
          </a:p>
          <a:p>
            <a:pPr marL="0" indent="0" fontAlgn="base">
              <a:buNone/>
            </a:pPr>
            <a:r>
              <a:rPr lang="uk-UA" sz="1600" dirty="0">
                <a:solidFill>
                  <a:srgbClr val="0070C0"/>
                </a:solidFill>
                <a:latin typeface="Times New Roman" panose="02020603050405020304" pitchFamily="18" charset="0"/>
                <a:cs typeface="Times New Roman" panose="02020603050405020304" pitchFamily="18" charset="0"/>
              </a:rPr>
              <a:t>1) заповнену реєстраційну картку, оформлену на бланку, виготовленому за технічним описом, наведеним у додатку 1 до цього Порядку;</a:t>
            </a:r>
            <a:endParaRPr lang="ru-RU" sz="1600" dirty="0">
              <a:solidFill>
                <a:srgbClr val="0070C0"/>
              </a:solidFill>
              <a:latin typeface="Times New Roman" panose="02020603050405020304" pitchFamily="18" charset="0"/>
              <a:cs typeface="Times New Roman" panose="02020603050405020304" pitchFamily="18" charset="0"/>
            </a:endParaRPr>
          </a:p>
          <a:p>
            <a:pPr marL="0" indent="0" fontAlgn="base">
              <a:buNone/>
            </a:pPr>
            <a:r>
              <a:rPr lang="uk-UA" sz="1600" dirty="0">
                <a:solidFill>
                  <a:srgbClr val="0070C0"/>
                </a:solidFill>
                <a:latin typeface="Times New Roman" panose="02020603050405020304" pitchFamily="18" charset="0"/>
                <a:cs typeface="Times New Roman" panose="02020603050405020304" pitchFamily="18" charset="0"/>
              </a:rPr>
              <a:t>2) копію паспорта громадянина України, а в разі його відсутності – один з нижчезазначених документів:</a:t>
            </a:r>
            <a:endParaRPr lang="ru-RU" sz="1600" dirty="0">
              <a:solidFill>
                <a:srgbClr val="0070C0"/>
              </a:solidFill>
              <a:latin typeface="Times New Roman" panose="02020603050405020304" pitchFamily="18" charset="0"/>
              <a:cs typeface="Times New Roman" panose="02020603050405020304" pitchFamily="18" charset="0"/>
            </a:endParaRPr>
          </a:p>
          <a:p>
            <a:pPr fontAlgn="base"/>
            <a:r>
              <a:rPr lang="uk-UA" sz="1600" dirty="0">
                <a:solidFill>
                  <a:srgbClr val="0070C0"/>
                </a:solidFill>
                <a:latin typeface="Times New Roman" panose="02020603050405020304" pitchFamily="18" charset="0"/>
                <a:cs typeface="Times New Roman" panose="02020603050405020304" pitchFamily="18" charset="0"/>
              </a:rPr>
              <a:t>копію свідоцтва про народження (для осіб, які не мали можливості отримати паспорт громадянина України у зв’язку з тим, що проживають на тимчасово окупованій території (Автономна Республіка Крим, м. Севастополь) або в  населених пунктах, зазначених у Переліку населених пунктів, на території яких органи державної влади тимчасово не здійснюють свої повноваження, та Переліку населених пунктів, що розташовані на лінії зіткнення, наведених у додатках 1 і 2 до розпорядження Кабінету Міністрів України від 07 листопада 2014 року </a:t>
            </a:r>
            <a:br>
              <a:rPr lang="uk-UA" sz="1600" dirty="0">
                <a:solidFill>
                  <a:srgbClr val="0070C0"/>
                </a:solidFill>
                <a:latin typeface="Times New Roman" panose="02020603050405020304" pitchFamily="18" charset="0"/>
                <a:cs typeface="Times New Roman" panose="02020603050405020304" pitchFamily="18" charset="0"/>
              </a:rPr>
            </a:br>
            <a:r>
              <a:rPr lang="uk-UA" sz="1600" dirty="0">
                <a:solidFill>
                  <a:srgbClr val="0070C0"/>
                </a:solidFill>
                <a:latin typeface="Times New Roman" panose="02020603050405020304" pitchFamily="18" charset="0"/>
                <a:cs typeface="Times New Roman" panose="02020603050405020304" pitchFamily="18" charset="0"/>
              </a:rPr>
              <a:t>№ 1085-р «Про затвердження переліку населених пунктів, на території яких органи державної влади тимчасово не здійснюють свої повноваження, та переліку населених пунктів, що розташовані на лінії зіткнення» (у редакції розпорядження Кабінету Міністрів України від 02 грудня 2015 року </a:t>
            </a:r>
            <a:r>
              <a:rPr lang="uk-UA" sz="1600" dirty="0" smtClean="0">
                <a:solidFill>
                  <a:srgbClr val="0070C0"/>
                </a:solidFill>
                <a:latin typeface="Times New Roman" panose="02020603050405020304" pitchFamily="18" charset="0"/>
                <a:cs typeface="Times New Roman" panose="02020603050405020304" pitchFamily="18" charset="0"/>
              </a:rPr>
              <a:t>№ </a:t>
            </a:r>
            <a:r>
              <a:rPr lang="uk-UA" sz="1600" dirty="0">
                <a:solidFill>
                  <a:srgbClr val="0070C0"/>
                </a:solidFill>
                <a:latin typeface="Times New Roman" panose="02020603050405020304" pitchFamily="18" charset="0"/>
                <a:cs typeface="Times New Roman" panose="02020603050405020304" pitchFamily="18" charset="0"/>
              </a:rPr>
              <a:t>1276-р), або переселилися з них (далі – особи з неконтрольованої території));</a:t>
            </a:r>
            <a:endParaRPr lang="ru-RU" sz="1600" dirty="0">
              <a:solidFill>
                <a:srgbClr val="0070C0"/>
              </a:solidFill>
              <a:latin typeface="Times New Roman" panose="02020603050405020304" pitchFamily="18" charset="0"/>
              <a:cs typeface="Times New Roman" panose="02020603050405020304" pitchFamily="18" charset="0"/>
            </a:endParaRPr>
          </a:p>
          <a:p>
            <a:endParaRPr lang="ru-RU" sz="1600" dirty="0"/>
          </a:p>
        </p:txBody>
      </p:sp>
      <p:pic>
        <p:nvPicPr>
          <p:cNvPr id="1028" name="Picture 4" descr="http://mon.gov.ua/content/teacher_2015/logo-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2849"/>
            <a:ext cx="1763688" cy="90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127337"/>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172849"/>
            <a:ext cx="3538736" cy="874155"/>
          </a:xfrm>
        </p:spPr>
        <p:txBody>
          <a:bodyPr>
            <a:normAutofit/>
          </a:bodyPr>
          <a:lstStyle/>
          <a:p>
            <a:r>
              <a:rPr lang="uk-UA" sz="1600" b="1" dirty="0" smtClean="0">
                <a:solidFill>
                  <a:srgbClr val="FF0000"/>
                </a:solidFill>
                <a:latin typeface="Times New Roman" panose="02020603050405020304" pitchFamily="18" charset="0"/>
                <a:cs typeface="Times New Roman" panose="02020603050405020304" pitchFamily="18" charset="0"/>
              </a:rPr>
              <a:t>Наказ </a:t>
            </a:r>
            <a:r>
              <a:rPr lang="ru-RU" sz="1600" b="1" dirty="0" smtClean="0">
                <a:solidFill>
                  <a:srgbClr val="C00000"/>
                </a:solidFill>
                <a:latin typeface="Times New Roman" panose="02020603050405020304" pitchFamily="18" charset="0"/>
                <a:cs typeface="Times New Roman" panose="02020603050405020304" pitchFamily="18" charset="0"/>
              </a:rPr>
              <a:t>в</a:t>
            </a:r>
            <a:r>
              <a:rPr lang="uk-UA" sz="1600" b="1" dirty="0" smtClean="0">
                <a:solidFill>
                  <a:srgbClr val="C00000"/>
                </a:solidFill>
                <a:latin typeface="Times New Roman" panose="02020603050405020304" pitchFamily="18" charset="0"/>
                <a:cs typeface="Times New Roman" panose="02020603050405020304" pitchFamily="18" charset="0"/>
              </a:rPr>
              <a:t>і</a:t>
            </a:r>
            <a:r>
              <a:rPr lang="ru-RU" sz="1600" b="1" dirty="0" smtClean="0">
                <a:solidFill>
                  <a:srgbClr val="C00000"/>
                </a:solidFill>
                <a:latin typeface="Times New Roman" panose="02020603050405020304" pitchFamily="18" charset="0"/>
                <a:cs typeface="Times New Roman" panose="02020603050405020304" pitchFamily="18" charset="0"/>
              </a:rPr>
              <a:t>д 10.01.2017 № 25 </a:t>
            </a:r>
            <a:r>
              <a:rPr lang="uk-UA" sz="1600" b="1" dirty="0">
                <a:solidFill>
                  <a:srgbClr val="FF0000"/>
                </a:solidFill>
                <a:latin typeface="Times New Roman" panose="02020603050405020304" pitchFamily="18" charset="0"/>
                <a:cs typeface="Times New Roman" panose="02020603050405020304" pitchFamily="18" charset="0"/>
              </a:rPr>
              <a:t>(витяг)</a:t>
            </a:r>
            <a:r>
              <a:rPr lang="ru-RU" sz="1600" b="1" dirty="0">
                <a:solidFill>
                  <a:srgbClr val="C00000"/>
                </a:solidFill>
                <a:latin typeface="Times New Roman" panose="02020603050405020304" pitchFamily="18" charset="0"/>
                <a:cs typeface="Times New Roman" panose="02020603050405020304" pitchFamily="18" charset="0"/>
              </a:rPr>
              <a:t> </a:t>
            </a:r>
            <a:r>
              <a:rPr lang="ru-RU" sz="1600" b="1" dirty="0" smtClean="0">
                <a:solidFill>
                  <a:srgbClr val="C00000"/>
                </a:solidFill>
                <a:latin typeface="Times New Roman" panose="02020603050405020304" pitchFamily="18" charset="0"/>
                <a:cs typeface="Times New Roman" panose="02020603050405020304" pitchFamily="18" charset="0"/>
              </a:rPr>
              <a:t/>
            </a:r>
            <a:br>
              <a:rPr lang="ru-RU" sz="1600" b="1" dirty="0" smtClean="0">
                <a:solidFill>
                  <a:srgbClr val="C00000"/>
                </a:solidFill>
                <a:latin typeface="Times New Roman" panose="02020603050405020304" pitchFamily="18" charset="0"/>
                <a:cs typeface="Times New Roman" panose="02020603050405020304" pitchFamily="18" charset="0"/>
              </a:rPr>
            </a:br>
            <a:endParaRPr lang="uk-UA" sz="1600" dirty="0">
              <a:solidFill>
                <a:srgbClr val="FF0000"/>
              </a:solidFill>
            </a:endParaRPr>
          </a:p>
        </p:txBody>
      </p:sp>
      <p:sp>
        <p:nvSpPr>
          <p:cNvPr id="3" name="Объект 2"/>
          <p:cNvSpPr>
            <a:spLocks noGrp="1"/>
          </p:cNvSpPr>
          <p:nvPr>
            <p:ph idx="1"/>
          </p:nvPr>
        </p:nvSpPr>
        <p:spPr>
          <a:xfrm>
            <a:off x="215008" y="836712"/>
            <a:ext cx="8928992" cy="6120680"/>
          </a:xfrm>
        </p:spPr>
        <p:txBody>
          <a:bodyPr>
            <a:noAutofit/>
          </a:bodyPr>
          <a:lstStyle/>
          <a:p>
            <a:pPr marL="0" indent="0">
              <a:buNone/>
            </a:pPr>
            <a:r>
              <a:rPr lang="uk-UA" sz="2000" dirty="0" smtClean="0">
                <a:solidFill>
                  <a:srgbClr val="0070C0"/>
                </a:solidFill>
                <a:latin typeface="Times New Roman" panose="02020603050405020304" pitchFamily="18" charset="0"/>
                <a:cs typeface="Times New Roman" panose="02020603050405020304" pitchFamily="18" charset="0"/>
              </a:rPr>
              <a:t>	 ІV. Порядок реєстрації осіб, які виявили бажання пройти зовнішнє оцінювання</a:t>
            </a:r>
            <a:endParaRPr lang="ru-RU" sz="2000" dirty="0" smtClean="0">
              <a:solidFill>
                <a:srgbClr val="0070C0"/>
              </a:solidFill>
              <a:latin typeface="Times New Roman" panose="02020603050405020304" pitchFamily="18" charset="0"/>
              <a:cs typeface="Times New Roman" panose="02020603050405020304" pitchFamily="18" charset="0"/>
            </a:endParaRPr>
          </a:p>
          <a:p>
            <a:r>
              <a:rPr lang="uk-UA" sz="1800" dirty="0">
                <a:solidFill>
                  <a:srgbClr val="0070C0"/>
                </a:solidFill>
                <a:latin typeface="Times New Roman" panose="02020603050405020304" pitchFamily="18" charset="0"/>
                <a:cs typeface="Times New Roman" panose="02020603050405020304" pitchFamily="18" charset="0"/>
              </a:rPr>
              <a:t>копію паспортного або іншого документа, що посвідчує особу (для іноземців та осіб без громадянства);</a:t>
            </a:r>
            <a:endParaRPr lang="ru-RU" sz="1800" dirty="0">
              <a:solidFill>
                <a:srgbClr val="0070C0"/>
              </a:solidFill>
              <a:latin typeface="Times New Roman" panose="02020603050405020304" pitchFamily="18" charset="0"/>
              <a:cs typeface="Times New Roman" panose="02020603050405020304" pitchFamily="18" charset="0"/>
            </a:endParaRPr>
          </a:p>
          <a:p>
            <a:r>
              <a:rPr lang="uk-UA" sz="1800" dirty="0">
                <a:solidFill>
                  <a:srgbClr val="0070C0"/>
                </a:solidFill>
                <a:latin typeface="Times New Roman" panose="02020603050405020304" pitchFamily="18" charset="0"/>
                <a:cs typeface="Times New Roman" panose="02020603050405020304" pitchFamily="18" charset="0"/>
              </a:rPr>
              <a:t>копію довідки про звернення за захистом в Україні (для особи, яка звернулася за захистом в Україні);</a:t>
            </a:r>
            <a:endParaRPr lang="ru-RU" sz="1800" dirty="0">
              <a:solidFill>
                <a:srgbClr val="0070C0"/>
              </a:solidFill>
              <a:latin typeface="Times New Roman" panose="02020603050405020304" pitchFamily="18" charset="0"/>
              <a:cs typeface="Times New Roman" panose="02020603050405020304" pitchFamily="18" charset="0"/>
            </a:endParaRPr>
          </a:p>
          <a:p>
            <a:pPr fontAlgn="base"/>
            <a:r>
              <a:rPr lang="uk-UA" sz="1800" dirty="0">
                <a:solidFill>
                  <a:srgbClr val="0070C0"/>
                </a:solidFill>
                <a:latin typeface="Times New Roman" panose="02020603050405020304" pitchFamily="18" charset="0"/>
                <a:cs typeface="Times New Roman" panose="02020603050405020304" pitchFamily="18" charset="0"/>
              </a:rPr>
              <a:t>довідку із закладу освіти за формою, наведеною у додатку 2, з фотокарткою (для осіб з неконтрольованої території, які є учнями (слухачами, студентами) закладів загальної середньої , професійної (професійно-технічної), вищої освіти, розташованих на території, де органи державної влади здійснюють у повному обсязі свої повноваження, та втратили документ, що посвідчує особу, і не мають можливості його відновити). </a:t>
            </a:r>
            <a:endParaRPr lang="ru-RU" sz="1800" dirty="0">
              <a:solidFill>
                <a:srgbClr val="0070C0"/>
              </a:solidFill>
              <a:latin typeface="Times New Roman" panose="02020603050405020304" pitchFamily="18" charset="0"/>
              <a:cs typeface="Times New Roman" panose="02020603050405020304" pitchFamily="18" charset="0"/>
            </a:endParaRPr>
          </a:p>
          <a:p>
            <a:pPr marL="0" indent="0" fontAlgn="base">
              <a:buNone/>
            </a:pPr>
            <a:r>
              <a:rPr lang="uk-UA" sz="1800" dirty="0">
                <a:solidFill>
                  <a:srgbClr val="0070C0"/>
                </a:solidFill>
                <a:latin typeface="Times New Roman" panose="02020603050405020304" pitchFamily="18" charset="0"/>
                <a:cs typeface="Times New Roman" panose="02020603050405020304" pitchFamily="18" charset="0"/>
              </a:rPr>
              <a:t>3) копію документа про повну загальну середню освіту (для осіб, які здобули повну загальну середню освіту (далі – випускники минулих років)) або довідку (додаток 3) з місця навчання, яка підтверджує, що особа здобуде повну загальну середню освіту в поточному навчальному році, (для учнів (слухачів, студентів) закладів освіти, які здобудуть повну загальну середню освіту </a:t>
            </a:r>
            <a:r>
              <a:rPr lang="uk-UA" sz="1800" dirty="0" smtClean="0">
                <a:solidFill>
                  <a:srgbClr val="0070C0"/>
                </a:solidFill>
                <a:latin typeface="Times New Roman" panose="02020603050405020304" pitchFamily="18" charset="0"/>
                <a:cs typeface="Times New Roman" panose="02020603050405020304" pitchFamily="18" charset="0"/>
              </a:rPr>
              <a:t>в </a:t>
            </a:r>
            <a:r>
              <a:rPr lang="uk-UA" sz="1800" dirty="0">
                <a:solidFill>
                  <a:srgbClr val="0070C0"/>
                </a:solidFill>
                <a:latin typeface="Times New Roman" panose="02020603050405020304" pitchFamily="18" charset="0"/>
                <a:cs typeface="Times New Roman" panose="02020603050405020304" pitchFamily="18" charset="0"/>
              </a:rPr>
              <a:t>поточному навчальному році та не проходять державну підсумкову атестацію у формі зовнішнього оцінювання у випадках, передбачених законодавством, а також для випускників поточного навчального року закордонних закладів освіти).</a:t>
            </a:r>
            <a:endParaRPr lang="ru-RU" sz="1800" dirty="0">
              <a:solidFill>
                <a:srgbClr val="0070C0"/>
              </a:solidFill>
              <a:latin typeface="Times New Roman" panose="02020603050405020304" pitchFamily="18" charset="0"/>
              <a:cs typeface="Times New Roman" panose="02020603050405020304" pitchFamily="18" charset="0"/>
            </a:endParaRPr>
          </a:p>
          <a:p>
            <a:endParaRPr lang="ru-RU" sz="1600" dirty="0"/>
          </a:p>
        </p:txBody>
      </p:sp>
      <p:pic>
        <p:nvPicPr>
          <p:cNvPr id="1028" name="Picture 4" descr="http://mon.gov.ua/content/teacher_2015/logo-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2849"/>
            <a:ext cx="1763688" cy="90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13637"/>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172849"/>
            <a:ext cx="3538736" cy="874155"/>
          </a:xfrm>
        </p:spPr>
        <p:txBody>
          <a:bodyPr>
            <a:normAutofit/>
          </a:bodyPr>
          <a:lstStyle/>
          <a:p>
            <a:r>
              <a:rPr lang="uk-UA" sz="1600" b="1" dirty="0" smtClean="0">
                <a:solidFill>
                  <a:srgbClr val="FF0000"/>
                </a:solidFill>
                <a:latin typeface="Times New Roman" panose="02020603050405020304" pitchFamily="18" charset="0"/>
                <a:cs typeface="Times New Roman" panose="02020603050405020304" pitchFamily="18" charset="0"/>
              </a:rPr>
              <a:t>Наказ </a:t>
            </a:r>
            <a:r>
              <a:rPr lang="ru-RU" sz="1600" b="1" dirty="0" smtClean="0">
                <a:solidFill>
                  <a:srgbClr val="C00000"/>
                </a:solidFill>
                <a:latin typeface="Times New Roman" panose="02020603050405020304" pitchFamily="18" charset="0"/>
                <a:cs typeface="Times New Roman" panose="02020603050405020304" pitchFamily="18" charset="0"/>
              </a:rPr>
              <a:t>в</a:t>
            </a:r>
            <a:r>
              <a:rPr lang="uk-UA" sz="1600" b="1" dirty="0" smtClean="0">
                <a:solidFill>
                  <a:srgbClr val="C00000"/>
                </a:solidFill>
                <a:latin typeface="Times New Roman" panose="02020603050405020304" pitchFamily="18" charset="0"/>
                <a:cs typeface="Times New Roman" panose="02020603050405020304" pitchFamily="18" charset="0"/>
              </a:rPr>
              <a:t>і</a:t>
            </a:r>
            <a:r>
              <a:rPr lang="ru-RU" sz="1600" b="1" dirty="0" smtClean="0">
                <a:solidFill>
                  <a:srgbClr val="C00000"/>
                </a:solidFill>
                <a:latin typeface="Times New Roman" panose="02020603050405020304" pitchFamily="18" charset="0"/>
                <a:cs typeface="Times New Roman" panose="02020603050405020304" pitchFamily="18" charset="0"/>
              </a:rPr>
              <a:t>д 10.01.2017 № 25 </a:t>
            </a:r>
            <a:r>
              <a:rPr lang="uk-UA" sz="1600" b="1" dirty="0">
                <a:solidFill>
                  <a:srgbClr val="FF0000"/>
                </a:solidFill>
                <a:latin typeface="Times New Roman" panose="02020603050405020304" pitchFamily="18" charset="0"/>
                <a:cs typeface="Times New Roman" panose="02020603050405020304" pitchFamily="18" charset="0"/>
              </a:rPr>
              <a:t>(витяг)</a:t>
            </a:r>
            <a:r>
              <a:rPr lang="ru-RU" sz="1600" b="1" dirty="0">
                <a:solidFill>
                  <a:srgbClr val="C00000"/>
                </a:solidFill>
                <a:latin typeface="Times New Roman" panose="02020603050405020304" pitchFamily="18" charset="0"/>
                <a:cs typeface="Times New Roman" panose="02020603050405020304" pitchFamily="18" charset="0"/>
              </a:rPr>
              <a:t> </a:t>
            </a:r>
            <a:r>
              <a:rPr lang="ru-RU" sz="1600" b="1" dirty="0" smtClean="0">
                <a:solidFill>
                  <a:srgbClr val="C00000"/>
                </a:solidFill>
                <a:latin typeface="Times New Roman" panose="02020603050405020304" pitchFamily="18" charset="0"/>
                <a:cs typeface="Times New Roman" panose="02020603050405020304" pitchFamily="18" charset="0"/>
              </a:rPr>
              <a:t/>
            </a:r>
            <a:br>
              <a:rPr lang="ru-RU" sz="1600" b="1" dirty="0" smtClean="0">
                <a:solidFill>
                  <a:srgbClr val="C00000"/>
                </a:solidFill>
                <a:latin typeface="Times New Roman" panose="02020603050405020304" pitchFamily="18" charset="0"/>
                <a:cs typeface="Times New Roman" panose="02020603050405020304" pitchFamily="18" charset="0"/>
              </a:rPr>
            </a:br>
            <a:endParaRPr lang="uk-UA" sz="1600" dirty="0">
              <a:solidFill>
                <a:srgbClr val="FF0000"/>
              </a:solidFill>
            </a:endParaRPr>
          </a:p>
        </p:txBody>
      </p:sp>
      <p:sp>
        <p:nvSpPr>
          <p:cNvPr id="3" name="Объект 2"/>
          <p:cNvSpPr>
            <a:spLocks noGrp="1"/>
          </p:cNvSpPr>
          <p:nvPr>
            <p:ph idx="1"/>
          </p:nvPr>
        </p:nvSpPr>
        <p:spPr>
          <a:xfrm>
            <a:off x="0" y="764704"/>
            <a:ext cx="9144000" cy="6093296"/>
          </a:xfrm>
        </p:spPr>
        <p:txBody>
          <a:bodyPr>
            <a:noAutofit/>
          </a:bodyPr>
          <a:lstStyle/>
          <a:p>
            <a:pPr marL="0" indent="0">
              <a:buNone/>
            </a:pPr>
            <a:r>
              <a:rPr lang="uk-UA" sz="2000" dirty="0" smtClean="0">
                <a:solidFill>
                  <a:srgbClr val="0070C0"/>
                </a:solidFill>
                <a:latin typeface="Times New Roman" panose="02020603050405020304" pitchFamily="18" charset="0"/>
                <a:cs typeface="Times New Roman" panose="02020603050405020304" pitchFamily="18" charset="0"/>
              </a:rPr>
              <a:t>	 ІV. Порядок реєстрації осіб, які виявили бажання пройти зовнішнє оцінювання</a:t>
            </a:r>
            <a:endParaRPr lang="ru-RU" sz="2000" dirty="0" smtClean="0">
              <a:solidFill>
                <a:srgbClr val="0070C0"/>
              </a:solidFill>
              <a:latin typeface="Times New Roman" panose="02020603050405020304" pitchFamily="18" charset="0"/>
              <a:cs typeface="Times New Roman" panose="02020603050405020304" pitchFamily="18" charset="0"/>
            </a:endParaRPr>
          </a:p>
          <a:p>
            <a:pPr marL="0" indent="0" fontAlgn="base">
              <a:buNone/>
            </a:pPr>
            <a:r>
              <a:rPr lang="uk-UA" sz="1800" dirty="0">
                <a:solidFill>
                  <a:srgbClr val="0070C0"/>
                </a:solidFill>
                <a:latin typeface="Times New Roman" panose="02020603050405020304" pitchFamily="18" charset="0"/>
                <a:cs typeface="Times New Roman" panose="02020603050405020304" pitchFamily="18" charset="0"/>
              </a:rPr>
              <a:t>3. Окремі категорії осіб, крім документів, передбачених пунктом 2 цього розділу, мають також подати:</a:t>
            </a:r>
            <a:endParaRPr lang="ru-RU" sz="1800" dirty="0">
              <a:solidFill>
                <a:srgbClr val="0070C0"/>
              </a:solidFill>
              <a:latin typeface="Times New Roman" panose="02020603050405020304" pitchFamily="18" charset="0"/>
              <a:cs typeface="Times New Roman" panose="02020603050405020304" pitchFamily="18" charset="0"/>
            </a:endParaRPr>
          </a:p>
          <a:p>
            <a:pPr marL="0" indent="0" fontAlgn="base">
              <a:buNone/>
            </a:pPr>
            <a:r>
              <a:rPr lang="uk-UA" sz="1800" dirty="0">
                <a:solidFill>
                  <a:srgbClr val="0070C0"/>
                </a:solidFill>
                <a:latin typeface="Times New Roman" panose="02020603050405020304" pitchFamily="18" charset="0"/>
                <a:cs typeface="Times New Roman" panose="02020603050405020304" pitchFamily="18" charset="0"/>
              </a:rPr>
              <a:t>1) медичний висновок про створення особливих (спеціальних) умов для проходження зовнішнього незалежного оцінювання за формою первинної облікової документації № 086-3/о «Медичний висновок про створення особливих (спеціальних) умов для проходження зовнішнього незалежного оцінювання», затвердженою наказом Міністерства освіти і науки України, Міністерства охорони здоров’я України від 29 серпня 2016 року № 1027/900, зареєстрованим у Міністерстві юстиції України 27 грудня 2016 року за </a:t>
            </a:r>
            <a:br>
              <a:rPr lang="uk-UA" sz="1800" dirty="0">
                <a:solidFill>
                  <a:srgbClr val="0070C0"/>
                </a:solidFill>
                <a:latin typeface="Times New Roman" panose="02020603050405020304" pitchFamily="18" charset="0"/>
                <a:cs typeface="Times New Roman" panose="02020603050405020304" pitchFamily="18" charset="0"/>
              </a:rPr>
            </a:br>
            <a:r>
              <a:rPr lang="uk-UA" sz="1800" dirty="0">
                <a:solidFill>
                  <a:srgbClr val="0070C0"/>
                </a:solidFill>
                <a:latin typeface="Times New Roman" panose="02020603050405020304" pitchFamily="18" charset="0"/>
                <a:cs typeface="Times New Roman" panose="02020603050405020304" pitchFamily="18" charset="0"/>
              </a:rPr>
              <a:t>№ 1707/29837-1710/29840 (далі – медичний висновок) (для осіб з особливими освітніми потребами); </a:t>
            </a:r>
            <a:endParaRPr lang="ru-RU" sz="1800" dirty="0">
              <a:solidFill>
                <a:srgbClr val="0070C0"/>
              </a:solidFill>
              <a:latin typeface="Times New Roman" panose="02020603050405020304" pitchFamily="18" charset="0"/>
              <a:cs typeface="Times New Roman" panose="02020603050405020304" pitchFamily="18" charset="0"/>
            </a:endParaRPr>
          </a:p>
          <a:p>
            <a:pPr marL="0" indent="0" fontAlgn="base">
              <a:buNone/>
            </a:pPr>
            <a:r>
              <a:rPr lang="uk-UA" sz="1800" dirty="0">
                <a:solidFill>
                  <a:srgbClr val="0070C0"/>
                </a:solidFill>
                <a:latin typeface="Times New Roman" panose="02020603050405020304" pitchFamily="18" charset="0"/>
                <a:cs typeface="Times New Roman" panose="02020603050405020304" pitchFamily="18" charset="0"/>
              </a:rPr>
              <a:t>2) копію свідоцтва про зміну імені, та/або свідоцтва про шлюб, та/або свідоцтва про розірвання шлюбу (для осіб, у документах яких є розбіжності в персональних даних);</a:t>
            </a:r>
            <a:endParaRPr lang="ru-RU" sz="1800" dirty="0">
              <a:solidFill>
                <a:srgbClr val="0070C0"/>
              </a:solidFill>
              <a:latin typeface="Times New Roman" panose="02020603050405020304" pitchFamily="18" charset="0"/>
              <a:cs typeface="Times New Roman" panose="02020603050405020304" pitchFamily="18" charset="0"/>
            </a:endParaRPr>
          </a:p>
          <a:p>
            <a:pPr marL="0" indent="0" fontAlgn="base">
              <a:buNone/>
            </a:pPr>
            <a:r>
              <a:rPr lang="uk-UA" sz="1800" dirty="0">
                <a:solidFill>
                  <a:srgbClr val="0070C0"/>
                </a:solidFill>
                <a:latin typeface="Times New Roman" panose="02020603050405020304" pitchFamily="18" charset="0"/>
                <a:cs typeface="Times New Roman" panose="02020603050405020304" pitchFamily="18" charset="0"/>
              </a:rPr>
              <a:t>3) копію нотаріально засвідченого перекладу українською мовою документів, наданих для реєстрації (для осіб, які подають документи, оформлені іноземною мовою); </a:t>
            </a:r>
            <a:endParaRPr lang="ru-RU" sz="1800" dirty="0">
              <a:solidFill>
                <a:srgbClr val="0070C0"/>
              </a:solidFill>
              <a:latin typeface="Times New Roman" panose="02020603050405020304" pitchFamily="18" charset="0"/>
              <a:cs typeface="Times New Roman" panose="02020603050405020304" pitchFamily="18" charset="0"/>
            </a:endParaRPr>
          </a:p>
          <a:p>
            <a:pPr marL="0" indent="0" fontAlgn="base">
              <a:buNone/>
            </a:pPr>
            <a:r>
              <a:rPr lang="uk-UA" sz="1800" dirty="0">
                <a:solidFill>
                  <a:srgbClr val="0070C0"/>
                </a:solidFill>
                <a:latin typeface="Times New Roman" panose="02020603050405020304" pitchFamily="18" charset="0"/>
                <a:cs typeface="Times New Roman" panose="02020603050405020304" pitchFamily="18" charset="0"/>
              </a:rPr>
              <a:t>4) заяву щодо надання можливості пройти зовнішнє оцінювання з певного(</a:t>
            </a:r>
            <a:r>
              <a:rPr lang="uk-UA" sz="1800" dirty="0" err="1">
                <a:solidFill>
                  <a:srgbClr val="0070C0"/>
                </a:solidFill>
                <a:latin typeface="Times New Roman" panose="02020603050405020304" pitchFamily="18" charset="0"/>
                <a:cs typeface="Times New Roman" panose="02020603050405020304" pitchFamily="18" charset="0"/>
              </a:rPr>
              <a:t>их</a:t>
            </a:r>
            <a:r>
              <a:rPr lang="uk-UA" sz="1800" dirty="0">
                <a:solidFill>
                  <a:srgbClr val="0070C0"/>
                </a:solidFill>
                <a:latin typeface="Times New Roman" panose="02020603050405020304" pitchFamily="18" charset="0"/>
                <a:cs typeface="Times New Roman" panose="02020603050405020304" pitchFamily="18" charset="0"/>
              </a:rPr>
              <a:t>) предмета(</a:t>
            </a:r>
            <a:r>
              <a:rPr lang="uk-UA" sz="1800" dirty="0" err="1">
                <a:solidFill>
                  <a:srgbClr val="0070C0"/>
                </a:solidFill>
                <a:latin typeface="Times New Roman" panose="02020603050405020304" pitchFamily="18" charset="0"/>
                <a:cs typeface="Times New Roman" panose="02020603050405020304" pitchFamily="18" charset="0"/>
              </a:rPr>
              <a:t>ів</a:t>
            </a:r>
            <a:r>
              <a:rPr lang="uk-UA" sz="1800" dirty="0">
                <a:solidFill>
                  <a:srgbClr val="0070C0"/>
                </a:solidFill>
                <a:latin typeface="Times New Roman" panose="02020603050405020304" pitchFamily="18" charset="0"/>
                <a:cs typeface="Times New Roman" panose="02020603050405020304" pitchFamily="18" charset="0"/>
              </a:rPr>
              <a:t>) під час додаткової сесії, у якій має бути вказана причина, що унеможливлює участь в основній сесії, та документ, що підтверджує цю причину (для осіб, зазначених у підпунктах 1, 2, 5 пункту 4, підпункті 2 пункту 5 розділу </a:t>
            </a:r>
            <a:r>
              <a:rPr lang="en-US" sz="1800" dirty="0">
                <a:solidFill>
                  <a:srgbClr val="0070C0"/>
                </a:solidFill>
                <a:latin typeface="Times New Roman" panose="02020603050405020304" pitchFamily="18" charset="0"/>
                <a:cs typeface="Times New Roman" panose="02020603050405020304" pitchFamily="18" charset="0"/>
              </a:rPr>
              <a:t>VI</a:t>
            </a:r>
            <a:r>
              <a:rPr lang="uk-UA" sz="1800" dirty="0">
                <a:solidFill>
                  <a:srgbClr val="0070C0"/>
                </a:solidFill>
                <a:latin typeface="Times New Roman" panose="02020603050405020304" pitchFamily="18" charset="0"/>
                <a:cs typeface="Times New Roman" panose="02020603050405020304" pitchFamily="18" charset="0"/>
              </a:rPr>
              <a:t> цього Порядку). </a:t>
            </a:r>
            <a:endParaRPr lang="ru-RU" sz="1800" dirty="0">
              <a:solidFill>
                <a:srgbClr val="0070C0"/>
              </a:solidFill>
              <a:latin typeface="Times New Roman" panose="02020603050405020304" pitchFamily="18" charset="0"/>
              <a:cs typeface="Times New Roman" panose="02020603050405020304" pitchFamily="18" charset="0"/>
            </a:endParaRPr>
          </a:p>
          <a:p>
            <a:endParaRPr lang="ru-RU" sz="1800" dirty="0"/>
          </a:p>
        </p:txBody>
      </p:sp>
      <p:pic>
        <p:nvPicPr>
          <p:cNvPr id="1028" name="Picture 4" descr="http://mon.gov.ua/content/teacher_2015/logo-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1032"/>
            <a:ext cx="1763688" cy="90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352064"/>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172849"/>
            <a:ext cx="3538736" cy="874155"/>
          </a:xfrm>
        </p:spPr>
        <p:txBody>
          <a:bodyPr>
            <a:normAutofit/>
          </a:bodyPr>
          <a:lstStyle/>
          <a:p>
            <a:r>
              <a:rPr lang="uk-UA" sz="1600" b="1" dirty="0" smtClean="0">
                <a:solidFill>
                  <a:srgbClr val="FF0000"/>
                </a:solidFill>
                <a:latin typeface="Times New Roman" panose="02020603050405020304" pitchFamily="18" charset="0"/>
                <a:cs typeface="Times New Roman" panose="02020603050405020304" pitchFamily="18" charset="0"/>
              </a:rPr>
              <a:t>Наказ </a:t>
            </a:r>
            <a:r>
              <a:rPr lang="ru-RU" sz="1600" b="1" dirty="0" smtClean="0">
                <a:solidFill>
                  <a:srgbClr val="C00000"/>
                </a:solidFill>
                <a:latin typeface="Times New Roman" panose="02020603050405020304" pitchFamily="18" charset="0"/>
                <a:cs typeface="Times New Roman" panose="02020603050405020304" pitchFamily="18" charset="0"/>
              </a:rPr>
              <a:t>в</a:t>
            </a:r>
            <a:r>
              <a:rPr lang="uk-UA" sz="1600" b="1" dirty="0" smtClean="0">
                <a:solidFill>
                  <a:srgbClr val="C00000"/>
                </a:solidFill>
                <a:latin typeface="Times New Roman" panose="02020603050405020304" pitchFamily="18" charset="0"/>
                <a:cs typeface="Times New Roman" panose="02020603050405020304" pitchFamily="18" charset="0"/>
              </a:rPr>
              <a:t>і</a:t>
            </a:r>
            <a:r>
              <a:rPr lang="ru-RU" sz="1600" b="1" dirty="0" smtClean="0">
                <a:solidFill>
                  <a:srgbClr val="C00000"/>
                </a:solidFill>
                <a:latin typeface="Times New Roman" panose="02020603050405020304" pitchFamily="18" charset="0"/>
                <a:cs typeface="Times New Roman" panose="02020603050405020304" pitchFamily="18" charset="0"/>
              </a:rPr>
              <a:t>д 10.01.2017 № 25 </a:t>
            </a:r>
            <a:r>
              <a:rPr lang="uk-UA" sz="1600" b="1" dirty="0">
                <a:solidFill>
                  <a:srgbClr val="FF0000"/>
                </a:solidFill>
                <a:latin typeface="Times New Roman" panose="02020603050405020304" pitchFamily="18" charset="0"/>
                <a:cs typeface="Times New Roman" panose="02020603050405020304" pitchFamily="18" charset="0"/>
              </a:rPr>
              <a:t>(витяг)</a:t>
            </a:r>
            <a:r>
              <a:rPr lang="ru-RU" sz="1600" b="1" dirty="0">
                <a:solidFill>
                  <a:srgbClr val="C00000"/>
                </a:solidFill>
                <a:latin typeface="Times New Roman" panose="02020603050405020304" pitchFamily="18" charset="0"/>
                <a:cs typeface="Times New Roman" panose="02020603050405020304" pitchFamily="18" charset="0"/>
              </a:rPr>
              <a:t> </a:t>
            </a:r>
            <a:r>
              <a:rPr lang="ru-RU" sz="1600" b="1" dirty="0" smtClean="0">
                <a:solidFill>
                  <a:srgbClr val="C00000"/>
                </a:solidFill>
                <a:latin typeface="Times New Roman" panose="02020603050405020304" pitchFamily="18" charset="0"/>
                <a:cs typeface="Times New Roman" panose="02020603050405020304" pitchFamily="18" charset="0"/>
              </a:rPr>
              <a:t/>
            </a:r>
            <a:br>
              <a:rPr lang="ru-RU" sz="1600" b="1" dirty="0" smtClean="0">
                <a:solidFill>
                  <a:srgbClr val="C00000"/>
                </a:solidFill>
                <a:latin typeface="Times New Roman" panose="02020603050405020304" pitchFamily="18" charset="0"/>
                <a:cs typeface="Times New Roman" panose="02020603050405020304" pitchFamily="18" charset="0"/>
              </a:rPr>
            </a:br>
            <a:endParaRPr lang="uk-UA" sz="1600" dirty="0">
              <a:solidFill>
                <a:srgbClr val="FF0000"/>
              </a:solidFill>
            </a:endParaRPr>
          </a:p>
        </p:txBody>
      </p:sp>
      <p:sp>
        <p:nvSpPr>
          <p:cNvPr id="3" name="Объект 2"/>
          <p:cNvSpPr>
            <a:spLocks noGrp="1"/>
          </p:cNvSpPr>
          <p:nvPr>
            <p:ph idx="1"/>
          </p:nvPr>
        </p:nvSpPr>
        <p:spPr>
          <a:xfrm>
            <a:off x="215008" y="836712"/>
            <a:ext cx="8928992" cy="6120680"/>
          </a:xfrm>
        </p:spPr>
        <p:txBody>
          <a:bodyPr>
            <a:noAutofit/>
          </a:bodyPr>
          <a:lstStyle/>
          <a:p>
            <a:pPr marL="0" indent="0">
              <a:buNone/>
            </a:pPr>
            <a:r>
              <a:rPr lang="uk-UA" sz="2000" dirty="0" smtClean="0">
                <a:solidFill>
                  <a:srgbClr val="0070C0"/>
                </a:solidFill>
                <a:latin typeface="Times New Roman" panose="02020603050405020304" pitchFamily="18" charset="0"/>
                <a:cs typeface="Times New Roman" panose="02020603050405020304" pitchFamily="18" charset="0"/>
              </a:rPr>
              <a:t>	 ІV. Порядок реєстрації осіб, які виявили бажання пройти зовнішнє оцінювання</a:t>
            </a:r>
            <a:endParaRPr lang="ru-RU" sz="2000" dirty="0" smtClean="0">
              <a:solidFill>
                <a:srgbClr val="0070C0"/>
              </a:solidFill>
              <a:latin typeface="Times New Roman" panose="02020603050405020304" pitchFamily="18" charset="0"/>
              <a:cs typeface="Times New Roman" panose="02020603050405020304" pitchFamily="18" charset="0"/>
            </a:endParaRPr>
          </a:p>
          <a:p>
            <a:pPr marL="0" indent="0">
              <a:buNone/>
            </a:pPr>
            <a:r>
              <a:rPr lang="ru-RU" sz="1600" dirty="0">
                <a:solidFill>
                  <a:srgbClr val="0070C0"/>
                </a:solidFill>
                <a:latin typeface="Times New Roman" panose="02020603050405020304" pitchFamily="18" charset="0"/>
                <a:cs typeface="Times New Roman" panose="02020603050405020304" pitchFamily="18" charset="0"/>
              </a:rPr>
              <a:t>5. </a:t>
            </a:r>
            <a:r>
              <a:rPr lang="ru-RU" sz="1600" dirty="0" err="1">
                <a:solidFill>
                  <a:srgbClr val="0070C0"/>
                </a:solidFill>
                <a:latin typeface="Times New Roman" panose="02020603050405020304" pitchFamily="18" charset="0"/>
                <a:cs typeface="Times New Roman" panose="02020603050405020304" pitchFamily="18" charset="0"/>
              </a:rPr>
              <a:t>Сформувати</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реєстраційну</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картку</a:t>
            </a:r>
            <a:r>
              <a:rPr lang="ru-RU" sz="1600" dirty="0">
                <a:solidFill>
                  <a:srgbClr val="0070C0"/>
                </a:solidFill>
                <a:latin typeface="Times New Roman" panose="02020603050405020304" pitchFamily="18" charset="0"/>
                <a:cs typeface="Times New Roman" panose="02020603050405020304" pitchFamily="18" charset="0"/>
              </a:rPr>
              <a:t> особа </a:t>
            </a:r>
            <a:r>
              <a:rPr lang="ru-RU" sz="1600" dirty="0" err="1">
                <a:solidFill>
                  <a:srgbClr val="0070C0"/>
                </a:solidFill>
                <a:latin typeface="Times New Roman" panose="02020603050405020304" pitchFamily="18" charset="0"/>
                <a:cs typeface="Times New Roman" panose="02020603050405020304" pitchFamily="18" charset="0"/>
              </a:rPr>
              <a:t>може</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самостійно</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скориставшись</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спеціальним</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сервісом</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розміщеним</a:t>
            </a:r>
            <a:r>
              <a:rPr lang="ru-RU" sz="1600" dirty="0">
                <a:solidFill>
                  <a:srgbClr val="0070C0"/>
                </a:solidFill>
                <a:latin typeface="Times New Roman" panose="02020603050405020304" pitchFamily="18" charset="0"/>
                <a:cs typeface="Times New Roman" panose="02020603050405020304" pitchFamily="18" charset="0"/>
              </a:rPr>
              <a:t> на веб-</a:t>
            </a:r>
            <a:r>
              <a:rPr lang="ru-RU" sz="1600" dirty="0" err="1">
                <a:solidFill>
                  <a:srgbClr val="0070C0"/>
                </a:solidFill>
                <a:latin typeface="Times New Roman" panose="02020603050405020304" pitchFamily="18" charset="0"/>
                <a:cs typeface="Times New Roman" panose="02020603050405020304" pitchFamily="18" charset="0"/>
              </a:rPr>
              <a:t>сайті</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Українського</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smtClean="0">
                <a:solidFill>
                  <a:srgbClr val="0070C0"/>
                </a:solidFill>
                <a:latin typeface="Times New Roman" panose="02020603050405020304" pitchFamily="18" charset="0"/>
                <a:cs typeface="Times New Roman" panose="02020603050405020304" pitchFamily="18" charset="0"/>
              </a:rPr>
              <a:t>центру</a:t>
            </a:r>
            <a:r>
              <a:rPr lang="ru-RU" sz="1600" dirty="0">
                <a:solidFill>
                  <a:srgbClr val="0070C0"/>
                </a:solidFill>
                <a:latin typeface="Times New Roman" panose="02020603050405020304" pitchFamily="18" charset="0"/>
                <a:cs typeface="Times New Roman" panose="02020603050405020304" pitchFamily="18" charset="0"/>
              </a:rPr>
              <a:t>, указавши </a:t>
            </a:r>
            <a:r>
              <a:rPr lang="ru-RU" sz="1600" dirty="0" err="1">
                <a:solidFill>
                  <a:srgbClr val="0070C0"/>
                </a:solidFill>
                <a:latin typeface="Times New Roman" panose="02020603050405020304" pitchFamily="18" charset="0"/>
                <a:cs typeface="Times New Roman" panose="02020603050405020304" pitchFamily="18" charset="0"/>
              </a:rPr>
              <a:t>такі</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дані</a:t>
            </a:r>
            <a:r>
              <a:rPr lang="ru-RU" sz="1600" dirty="0">
                <a:solidFill>
                  <a:srgbClr val="0070C0"/>
                </a:solidFill>
                <a:latin typeface="Times New Roman" panose="02020603050405020304" pitchFamily="18" charset="0"/>
                <a:cs typeface="Times New Roman" panose="02020603050405020304" pitchFamily="18" charset="0"/>
              </a:rPr>
              <a:t>:</a:t>
            </a:r>
          </a:p>
          <a:p>
            <a:pPr marL="0" indent="0">
              <a:buNone/>
            </a:pPr>
            <a:r>
              <a:rPr lang="ru-RU" sz="1600" dirty="0">
                <a:solidFill>
                  <a:srgbClr val="0070C0"/>
                </a:solidFill>
                <a:latin typeface="Times New Roman" panose="02020603050405020304" pitchFamily="18" charset="0"/>
                <a:cs typeface="Times New Roman" panose="02020603050405020304" pitchFamily="18" charset="0"/>
              </a:rPr>
              <a:t>1) </a:t>
            </a:r>
            <a:r>
              <a:rPr lang="ru-RU" sz="1600" dirty="0" err="1">
                <a:solidFill>
                  <a:srgbClr val="0070C0"/>
                </a:solidFill>
                <a:latin typeface="Times New Roman" panose="02020603050405020304" pitchFamily="18" charset="0"/>
                <a:cs typeface="Times New Roman" panose="02020603050405020304" pitchFamily="18" charset="0"/>
              </a:rPr>
              <a:t>прізвище</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ім'я</a:t>
            </a:r>
            <a:r>
              <a:rPr lang="ru-RU" sz="1600" dirty="0">
                <a:solidFill>
                  <a:srgbClr val="0070C0"/>
                </a:solidFill>
                <a:latin typeface="Times New Roman" panose="02020603050405020304" pitchFamily="18" charset="0"/>
                <a:cs typeface="Times New Roman" panose="02020603050405020304" pitchFamily="18" charset="0"/>
              </a:rPr>
              <a:t>, по </a:t>
            </a:r>
            <a:r>
              <a:rPr lang="ru-RU" sz="1600" dirty="0" err="1">
                <a:solidFill>
                  <a:srgbClr val="0070C0"/>
                </a:solidFill>
                <a:latin typeface="Times New Roman" panose="02020603050405020304" pitchFamily="18" charset="0"/>
                <a:cs typeface="Times New Roman" panose="02020603050405020304" pitchFamily="18" charset="0"/>
              </a:rPr>
              <a:t>батькові</a:t>
            </a:r>
            <a:r>
              <a:rPr lang="ru-RU" sz="1600" dirty="0">
                <a:solidFill>
                  <a:srgbClr val="0070C0"/>
                </a:solidFill>
                <a:latin typeface="Times New Roman" panose="02020603050405020304" pitchFamily="18" charset="0"/>
                <a:cs typeface="Times New Roman" panose="02020603050405020304" pitchFamily="18" charset="0"/>
              </a:rPr>
              <a:t>;</a:t>
            </a:r>
          </a:p>
          <a:p>
            <a:pPr marL="0" indent="0">
              <a:buNone/>
            </a:pPr>
            <a:r>
              <a:rPr lang="ru-RU" sz="1600" dirty="0">
                <a:solidFill>
                  <a:srgbClr val="0070C0"/>
                </a:solidFill>
                <a:latin typeface="Times New Roman" panose="02020603050405020304" pitchFamily="18" charset="0"/>
                <a:cs typeface="Times New Roman" panose="02020603050405020304" pitchFamily="18" charset="0"/>
              </a:rPr>
              <a:t>2) число, </a:t>
            </a:r>
            <a:r>
              <a:rPr lang="ru-RU" sz="1600" dirty="0" err="1">
                <a:solidFill>
                  <a:srgbClr val="0070C0"/>
                </a:solidFill>
                <a:latin typeface="Times New Roman" panose="02020603050405020304" pitchFamily="18" charset="0"/>
                <a:cs typeface="Times New Roman" panose="02020603050405020304" pitchFamily="18" charset="0"/>
              </a:rPr>
              <a:t>місяць</a:t>
            </a:r>
            <a:r>
              <a:rPr lang="ru-RU" sz="1600" dirty="0">
                <a:solidFill>
                  <a:srgbClr val="0070C0"/>
                </a:solidFill>
                <a:latin typeface="Times New Roman" panose="02020603050405020304" pitchFamily="18" charset="0"/>
                <a:cs typeface="Times New Roman" panose="02020603050405020304" pitchFamily="18" charset="0"/>
              </a:rPr>
              <a:t> і </a:t>
            </a:r>
            <a:r>
              <a:rPr lang="ru-RU" sz="1600" dirty="0" err="1">
                <a:solidFill>
                  <a:srgbClr val="0070C0"/>
                </a:solidFill>
                <a:latin typeface="Times New Roman" panose="02020603050405020304" pitchFamily="18" charset="0"/>
                <a:cs typeface="Times New Roman" panose="02020603050405020304" pitchFamily="18" charset="0"/>
              </a:rPr>
              <a:t>рік</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народження</a:t>
            </a:r>
            <a:r>
              <a:rPr lang="ru-RU" sz="1600" dirty="0">
                <a:solidFill>
                  <a:srgbClr val="0070C0"/>
                </a:solidFill>
                <a:latin typeface="Times New Roman" panose="02020603050405020304" pitchFamily="18" charset="0"/>
                <a:cs typeface="Times New Roman" panose="02020603050405020304" pitchFamily="18" charset="0"/>
              </a:rPr>
              <a:t>;</a:t>
            </a:r>
          </a:p>
          <a:p>
            <a:pPr marL="0" indent="0">
              <a:buNone/>
            </a:pPr>
            <a:r>
              <a:rPr lang="ru-RU" sz="1600" dirty="0">
                <a:solidFill>
                  <a:srgbClr val="0070C0"/>
                </a:solidFill>
                <a:latin typeface="Times New Roman" panose="02020603050405020304" pitchFamily="18" charset="0"/>
                <a:cs typeface="Times New Roman" panose="02020603050405020304" pitchFamily="18" charset="0"/>
              </a:rPr>
              <a:t>3) тип, </a:t>
            </a:r>
            <a:r>
              <a:rPr lang="ru-RU" sz="1600" dirty="0" err="1">
                <a:solidFill>
                  <a:srgbClr val="0070C0"/>
                </a:solidFill>
                <a:latin typeface="Times New Roman" panose="02020603050405020304" pitchFamily="18" charset="0"/>
                <a:cs typeface="Times New Roman" panose="02020603050405020304" pitchFamily="18" charset="0"/>
              </a:rPr>
              <a:t>серію</a:t>
            </a:r>
            <a:r>
              <a:rPr lang="ru-RU" sz="1600" dirty="0">
                <a:solidFill>
                  <a:srgbClr val="0070C0"/>
                </a:solidFill>
                <a:latin typeface="Times New Roman" panose="02020603050405020304" pitchFamily="18" charset="0"/>
                <a:cs typeface="Times New Roman" panose="02020603050405020304" pitchFamily="18" charset="0"/>
              </a:rPr>
              <a:t> (за </a:t>
            </a:r>
            <a:r>
              <a:rPr lang="ru-RU" sz="1600" dirty="0" err="1">
                <a:solidFill>
                  <a:srgbClr val="0070C0"/>
                </a:solidFill>
                <a:latin typeface="Times New Roman" panose="02020603050405020304" pitchFamily="18" charset="0"/>
                <a:cs typeface="Times New Roman" panose="02020603050405020304" pitchFamily="18" charset="0"/>
              </a:rPr>
              <a:t>наявності</a:t>
            </a:r>
            <a:r>
              <a:rPr lang="ru-RU" sz="1600" dirty="0">
                <a:solidFill>
                  <a:srgbClr val="0070C0"/>
                </a:solidFill>
                <a:latin typeface="Times New Roman" panose="02020603050405020304" pitchFamily="18" charset="0"/>
                <a:cs typeface="Times New Roman" panose="02020603050405020304" pitchFamily="18" charset="0"/>
              </a:rPr>
              <a:t>) та номер документа, на </a:t>
            </a:r>
            <a:r>
              <a:rPr lang="ru-RU" sz="1600" dirty="0" err="1">
                <a:solidFill>
                  <a:srgbClr val="0070C0"/>
                </a:solidFill>
                <a:latin typeface="Times New Roman" panose="02020603050405020304" pitchFamily="18" charset="0"/>
                <a:cs typeface="Times New Roman" panose="02020603050405020304" pitchFamily="18" charset="0"/>
              </a:rPr>
              <a:t>підставі</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якого</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здійснюється</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реєстрація</a:t>
            </a:r>
            <a:r>
              <a:rPr lang="ru-RU" sz="1600" dirty="0">
                <a:solidFill>
                  <a:srgbClr val="0070C0"/>
                </a:solidFill>
                <a:latin typeface="Times New Roman" panose="02020603050405020304" pitchFamily="18" charset="0"/>
                <a:cs typeface="Times New Roman" panose="02020603050405020304" pitchFamily="18" charset="0"/>
              </a:rPr>
              <a:t>;</a:t>
            </a:r>
          </a:p>
          <a:p>
            <a:pPr marL="0" indent="0">
              <a:buNone/>
            </a:pPr>
            <a:r>
              <a:rPr lang="ru-RU" sz="1600" dirty="0">
                <a:solidFill>
                  <a:srgbClr val="0070C0"/>
                </a:solidFill>
                <a:latin typeface="Times New Roman" panose="02020603050405020304" pitchFamily="18" charset="0"/>
                <a:cs typeface="Times New Roman" panose="02020603050405020304" pitchFamily="18" charset="0"/>
              </a:rPr>
              <a:t>4) </a:t>
            </a:r>
            <a:r>
              <a:rPr lang="ru-RU" sz="1600" dirty="0" err="1">
                <a:solidFill>
                  <a:srgbClr val="0070C0"/>
                </a:solidFill>
                <a:latin typeface="Times New Roman" panose="02020603050405020304" pitchFamily="18" charset="0"/>
                <a:cs typeface="Times New Roman" panose="02020603050405020304" pitchFamily="18" charset="0"/>
              </a:rPr>
              <a:t>номери</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контактних</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телефонів</a:t>
            </a:r>
            <a:r>
              <a:rPr lang="ru-RU" sz="1600" dirty="0">
                <a:solidFill>
                  <a:srgbClr val="0070C0"/>
                </a:solidFill>
                <a:latin typeface="Times New Roman" panose="02020603050405020304" pitchFamily="18" charset="0"/>
                <a:cs typeface="Times New Roman" panose="02020603050405020304" pitchFamily="18" charset="0"/>
              </a:rPr>
              <a:t>;</a:t>
            </a:r>
          </a:p>
          <a:p>
            <a:pPr marL="0" indent="0">
              <a:buNone/>
            </a:pPr>
            <a:r>
              <a:rPr lang="ru-RU" sz="1600" dirty="0">
                <a:solidFill>
                  <a:srgbClr val="0070C0"/>
                </a:solidFill>
                <a:latin typeface="Times New Roman" panose="02020603050405020304" pitchFamily="18" charset="0"/>
                <a:cs typeface="Times New Roman" panose="02020603050405020304" pitchFamily="18" charset="0"/>
              </a:rPr>
              <a:t>5) </a:t>
            </a:r>
            <a:r>
              <a:rPr lang="ru-RU" sz="1600" dirty="0" err="1">
                <a:solidFill>
                  <a:srgbClr val="0070C0"/>
                </a:solidFill>
                <a:latin typeface="Times New Roman" panose="02020603050405020304" pitchFamily="18" charset="0"/>
                <a:cs typeface="Times New Roman" panose="02020603050405020304" pitchFamily="18" charset="0"/>
              </a:rPr>
              <a:t>поштову</a:t>
            </a:r>
            <a:r>
              <a:rPr lang="ru-RU" sz="1600" dirty="0">
                <a:solidFill>
                  <a:srgbClr val="0070C0"/>
                </a:solidFill>
                <a:latin typeface="Times New Roman" panose="02020603050405020304" pitchFamily="18" charset="0"/>
                <a:cs typeface="Times New Roman" panose="02020603050405020304" pitchFamily="18" charset="0"/>
              </a:rPr>
              <a:t> адресу, за </a:t>
            </a:r>
            <a:r>
              <a:rPr lang="ru-RU" sz="1600" dirty="0" err="1">
                <a:solidFill>
                  <a:srgbClr val="0070C0"/>
                </a:solidFill>
                <a:latin typeface="Times New Roman" panose="02020603050405020304" pitchFamily="18" charset="0"/>
                <a:cs typeface="Times New Roman" panose="02020603050405020304" pitchFamily="18" charset="0"/>
              </a:rPr>
              <a:t>якою</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особі</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може</a:t>
            </a:r>
            <a:r>
              <a:rPr lang="ru-RU" sz="1600" dirty="0">
                <a:solidFill>
                  <a:srgbClr val="0070C0"/>
                </a:solidFill>
                <a:latin typeface="Times New Roman" panose="02020603050405020304" pitchFamily="18" charset="0"/>
                <a:cs typeface="Times New Roman" panose="02020603050405020304" pitchFamily="18" charset="0"/>
              </a:rPr>
              <a:t> бути </a:t>
            </a:r>
            <a:r>
              <a:rPr lang="ru-RU" sz="1600" dirty="0" err="1">
                <a:solidFill>
                  <a:srgbClr val="0070C0"/>
                </a:solidFill>
                <a:latin typeface="Times New Roman" panose="02020603050405020304" pitchFamily="18" charset="0"/>
                <a:cs typeface="Times New Roman" panose="02020603050405020304" pitchFamily="18" charset="0"/>
              </a:rPr>
              <a:t>надіслана</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офіційна</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кореспонденція</a:t>
            </a:r>
            <a:r>
              <a:rPr lang="ru-RU" sz="1600" dirty="0">
                <a:solidFill>
                  <a:srgbClr val="0070C0"/>
                </a:solidFill>
                <a:latin typeface="Times New Roman" panose="02020603050405020304" pitchFamily="18" charset="0"/>
                <a:cs typeface="Times New Roman" panose="02020603050405020304" pitchFamily="18" charset="0"/>
              </a:rPr>
              <a:t>;</a:t>
            </a:r>
          </a:p>
          <a:p>
            <a:pPr marL="0" indent="0">
              <a:buNone/>
            </a:pPr>
            <a:r>
              <a:rPr lang="ru-RU" sz="1600" dirty="0">
                <a:solidFill>
                  <a:srgbClr val="0070C0"/>
                </a:solidFill>
                <a:latin typeface="Times New Roman" panose="02020603050405020304" pitchFamily="18" charset="0"/>
                <a:cs typeface="Times New Roman" panose="02020603050405020304" pitchFamily="18" charset="0"/>
              </a:rPr>
              <a:t>6) </a:t>
            </a:r>
            <a:r>
              <a:rPr lang="ru-RU" sz="1600" dirty="0" err="1">
                <a:solidFill>
                  <a:srgbClr val="0070C0"/>
                </a:solidFill>
                <a:latin typeface="Times New Roman" panose="02020603050405020304" pitchFamily="18" charset="0"/>
                <a:cs typeface="Times New Roman" panose="02020603050405020304" pitchFamily="18" charset="0"/>
              </a:rPr>
              <a:t>категорію</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випускника</a:t>
            </a:r>
            <a:r>
              <a:rPr lang="ru-RU" sz="1600" dirty="0">
                <a:solidFill>
                  <a:srgbClr val="0070C0"/>
                </a:solidFill>
                <a:latin typeface="Times New Roman" panose="02020603050405020304" pitchFamily="18" charset="0"/>
                <a:cs typeface="Times New Roman" panose="02020603050405020304" pitchFamily="18" charset="0"/>
              </a:rPr>
              <a:t>;</a:t>
            </a:r>
          </a:p>
          <a:p>
            <a:pPr marL="0" indent="0">
              <a:buNone/>
            </a:pPr>
            <a:r>
              <a:rPr lang="ru-RU" sz="1600" dirty="0">
                <a:solidFill>
                  <a:srgbClr val="0070C0"/>
                </a:solidFill>
                <a:latin typeface="Times New Roman" panose="02020603050405020304" pitchFamily="18" charset="0"/>
                <a:cs typeface="Times New Roman" panose="02020603050405020304" pitchFamily="18" charset="0"/>
              </a:rPr>
              <a:t>7) </a:t>
            </a:r>
            <a:r>
              <a:rPr lang="ru-RU" sz="1600" dirty="0" err="1">
                <a:solidFill>
                  <a:srgbClr val="0070C0"/>
                </a:solidFill>
                <a:latin typeface="Times New Roman" panose="02020603050405020304" pitchFamily="18" charset="0"/>
                <a:cs typeface="Times New Roman" panose="02020603050405020304" pitchFamily="18" charset="0"/>
              </a:rPr>
              <a:t>відомості</a:t>
            </a:r>
            <a:r>
              <a:rPr lang="ru-RU" sz="1600" dirty="0">
                <a:solidFill>
                  <a:srgbClr val="0070C0"/>
                </a:solidFill>
                <a:latin typeface="Times New Roman" panose="02020603050405020304" pitchFamily="18" charset="0"/>
                <a:cs typeface="Times New Roman" panose="02020603050405020304" pitchFamily="18" charset="0"/>
              </a:rPr>
              <a:t> про заклад </a:t>
            </a:r>
            <a:r>
              <a:rPr lang="ru-RU" sz="1600" dirty="0" err="1">
                <a:solidFill>
                  <a:srgbClr val="0070C0"/>
                </a:solidFill>
                <a:latin typeface="Times New Roman" panose="02020603050405020304" pitchFamily="18" charset="0"/>
                <a:cs typeface="Times New Roman" panose="02020603050405020304" pitchFamily="18" charset="0"/>
              </a:rPr>
              <a:t>освіти</a:t>
            </a:r>
            <a:r>
              <a:rPr lang="ru-RU" sz="1600" dirty="0">
                <a:solidFill>
                  <a:srgbClr val="0070C0"/>
                </a:solidFill>
                <a:latin typeface="Times New Roman" panose="02020603050405020304" pitchFamily="18" charset="0"/>
                <a:cs typeface="Times New Roman" panose="02020603050405020304" pitchFamily="18" charset="0"/>
              </a:rPr>
              <a:t> </a:t>
            </a:r>
            <a:r>
              <a:rPr lang="uk-UA" sz="1600" dirty="0">
                <a:solidFill>
                  <a:srgbClr val="0070C0"/>
                </a:solidFill>
                <a:latin typeface="Times New Roman" panose="02020603050405020304" pitchFamily="18" charset="0"/>
                <a:cs typeface="Times New Roman" panose="02020603050405020304" pitchFamily="18" charset="0"/>
              </a:rPr>
              <a:t>(для  випускників закладів загальної середньої освіти поточного навчального року, учнів (слухачів, студентів) закладів професійної (професійно-технічної), вищої </a:t>
            </a:r>
            <a:r>
              <a:rPr lang="uk-UA" sz="1600" dirty="0" smtClean="0">
                <a:solidFill>
                  <a:srgbClr val="0070C0"/>
                </a:solidFill>
                <a:latin typeface="Times New Roman" panose="02020603050405020304" pitchFamily="18" charset="0"/>
                <a:cs typeface="Times New Roman" panose="02020603050405020304" pitchFamily="18" charset="0"/>
              </a:rPr>
              <a:t>освіти</a:t>
            </a:r>
            <a:r>
              <a:rPr lang="uk-UA" sz="1600" dirty="0">
                <a:solidFill>
                  <a:srgbClr val="0070C0"/>
                </a:solidFill>
                <a:latin typeface="Times New Roman" panose="02020603050405020304" pitchFamily="18" charset="0"/>
                <a:cs typeface="Times New Roman" panose="02020603050405020304" pitchFamily="18" charset="0"/>
              </a:rPr>
              <a:t>, які здобудуть повну загальну середню освіту в поточному навчальному </a:t>
            </a:r>
            <a:r>
              <a:rPr lang="uk-UA" sz="1600" dirty="0" smtClean="0">
                <a:solidFill>
                  <a:srgbClr val="0070C0"/>
                </a:solidFill>
                <a:latin typeface="Times New Roman" panose="02020603050405020304" pitchFamily="18" charset="0"/>
                <a:cs typeface="Times New Roman" panose="02020603050405020304" pitchFamily="18" charset="0"/>
              </a:rPr>
              <a:t>році (далі - випускники системи середньої </a:t>
            </a:r>
            <a:r>
              <a:rPr lang="uk-UA" sz="1600" dirty="0">
                <a:solidFill>
                  <a:srgbClr val="0070C0"/>
                </a:solidFill>
                <a:latin typeface="Times New Roman" panose="02020603050405020304" pitchFamily="18" charset="0"/>
                <a:cs typeface="Times New Roman" panose="02020603050405020304" pitchFamily="18" charset="0"/>
              </a:rPr>
              <a:t>освіти поточного навчального </a:t>
            </a:r>
            <a:r>
              <a:rPr lang="uk-UA" sz="1600" dirty="0" smtClean="0">
                <a:solidFill>
                  <a:srgbClr val="0070C0"/>
                </a:solidFill>
                <a:latin typeface="Times New Roman" panose="02020603050405020304" pitchFamily="18" charset="0"/>
                <a:cs typeface="Times New Roman" panose="02020603050405020304" pitchFamily="18" charset="0"/>
              </a:rPr>
              <a:t>року)) та клас, у якому навчається (</a:t>
            </a:r>
            <a:r>
              <a:rPr lang="uk-UA" sz="1600" dirty="0">
                <a:solidFill>
                  <a:srgbClr val="0070C0"/>
                </a:solidFill>
                <a:latin typeface="Times New Roman" panose="02020603050405020304" pitchFamily="18" charset="0"/>
                <a:cs typeface="Times New Roman" panose="02020603050405020304" pitchFamily="18" charset="0"/>
              </a:rPr>
              <a:t>для  випускників закладів загальної середньої освіти поточного навчального </a:t>
            </a:r>
            <a:r>
              <a:rPr lang="uk-UA" sz="1600" dirty="0" smtClean="0">
                <a:solidFill>
                  <a:srgbClr val="0070C0"/>
                </a:solidFill>
                <a:latin typeface="Times New Roman" panose="02020603050405020304" pitchFamily="18" charset="0"/>
                <a:cs typeface="Times New Roman" panose="02020603050405020304" pitchFamily="18" charset="0"/>
              </a:rPr>
              <a:t>року),  або про здобуття  повної загальної </a:t>
            </a:r>
            <a:r>
              <a:rPr lang="uk-UA" sz="1600" dirty="0">
                <a:solidFill>
                  <a:srgbClr val="0070C0"/>
                </a:solidFill>
                <a:latin typeface="Times New Roman" panose="02020603050405020304" pitchFamily="18" charset="0"/>
                <a:cs typeface="Times New Roman" panose="02020603050405020304" pitchFamily="18" charset="0"/>
              </a:rPr>
              <a:t>середньої </a:t>
            </a:r>
            <a:r>
              <a:rPr lang="uk-UA" sz="1600" dirty="0" smtClean="0">
                <a:solidFill>
                  <a:srgbClr val="0070C0"/>
                </a:solidFill>
                <a:latin typeface="Times New Roman" panose="02020603050405020304" pitchFamily="18" charset="0"/>
                <a:cs typeface="Times New Roman" panose="02020603050405020304" pitchFamily="18" charset="0"/>
              </a:rPr>
              <a:t>освіти; </a:t>
            </a:r>
            <a:endParaRPr lang="ru-RU" sz="1600" dirty="0"/>
          </a:p>
        </p:txBody>
      </p:sp>
      <p:pic>
        <p:nvPicPr>
          <p:cNvPr id="1028" name="Picture 4" descr="http://mon.gov.ua/content/teacher_2015/logo-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2849"/>
            <a:ext cx="1763688" cy="90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423719"/>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172849"/>
            <a:ext cx="3538736" cy="874155"/>
          </a:xfrm>
        </p:spPr>
        <p:txBody>
          <a:bodyPr>
            <a:normAutofit/>
          </a:bodyPr>
          <a:lstStyle/>
          <a:p>
            <a:r>
              <a:rPr lang="uk-UA" sz="1600" b="1" dirty="0" smtClean="0">
                <a:solidFill>
                  <a:srgbClr val="FF0000"/>
                </a:solidFill>
                <a:latin typeface="Times New Roman" panose="02020603050405020304" pitchFamily="18" charset="0"/>
                <a:cs typeface="Times New Roman" panose="02020603050405020304" pitchFamily="18" charset="0"/>
              </a:rPr>
              <a:t>Наказ </a:t>
            </a:r>
            <a:r>
              <a:rPr lang="ru-RU" sz="1600" b="1" dirty="0" smtClean="0">
                <a:solidFill>
                  <a:srgbClr val="C00000"/>
                </a:solidFill>
                <a:latin typeface="Times New Roman" panose="02020603050405020304" pitchFamily="18" charset="0"/>
                <a:cs typeface="Times New Roman" panose="02020603050405020304" pitchFamily="18" charset="0"/>
              </a:rPr>
              <a:t>в</a:t>
            </a:r>
            <a:r>
              <a:rPr lang="uk-UA" sz="1600" b="1" dirty="0" smtClean="0">
                <a:solidFill>
                  <a:srgbClr val="C00000"/>
                </a:solidFill>
                <a:latin typeface="Times New Roman" panose="02020603050405020304" pitchFamily="18" charset="0"/>
                <a:cs typeface="Times New Roman" panose="02020603050405020304" pitchFamily="18" charset="0"/>
              </a:rPr>
              <a:t>і</a:t>
            </a:r>
            <a:r>
              <a:rPr lang="ru-RU" sz="1600" b="1" dirty="0" smtClean="0">
                <a:solidFill>
                  <a:srgbClr val="C00000"/>
                </a:solidFill>
                <a:latin typeface="Times New Roman" panose="02020603050405020304" pitchFamily="18" charset="0"/>
                <a:cs typeface="Times New Roman" panose="02020603050405020304" pitchFamily="18" charset="0"/>
              </a:rPr>
              <a:t>д 10.01.2017 № 25 </a:t>
            </a:r>
            <a:r>
              <a:rPr lang="uk-UA" sz="1600" b="1" dirty="0">
                <a:solidFill>
                  <a:srgbClr val="FF0000"/>
                </a:solidFill>
                <a:latin typeface="Times New Roman" panose="02020603050405020304" pitchFamily="18" charset="0"/>
                <a:cs typeface="Times New Roman" panose="02020603050405020304" pitchFamily="18" charset="0"/>
              </a:rPr>
              <a:t>(витяг)</a:t>
            </a:r>
            <a:r>
              <a:rPr lang="ru-RU" sz="1600" b="1" dirty="0">
                <a:solidFill>
                  <a:srgbClr val="C00000"/>
                </a:solidFill>
                <a:latin typeface="Times New Roman" panose="02020603050405020304" pitchFamily="18" charset="0"/>
                <a:cs typeface="Times New Roman" panose="02020603050405020304" pitchFamily="18" charset="0"/>
              </a:rPr>
              <a:t> </a:t>
            </a:r>
            <a:r>
              <a:rPr lang="ru-RU" sz="1600" b="1" dirty="0" smtClean="0">
                <a:solidFill>
                  <a:srgbClr val="C00000"/>
                </a:solidFill>
                <a:latin typeface="Times New Roman" panose="02020603050405020304" pitchFamily="18" charset="0"/>
                <a:cs typeface="Times New Roman" panose="02020603050405020304" pitchFamily="18" charset="0"/>
              </a:rPr>
              <a:t/>
            </a:r>
            <a:br>
              <a:rPr lang="ru-RU" sz="1600" b="1" dirty="0" smtClean="0">
                <a:solidFill>
                  <a:srgbClr val="C00000"/>
                </a:solidFill>
                <a:latin typeface="Times New Roman" panose="02020603050405020304" pitchFamily="18" charset="0"/>
                <a:cs typeface="Times New Roman" panose="02020603050405020304" pitchFamily="18" charset="0"/>
              </a:rPr>
            </a:br>
            <a:endParaRPr lang="uk-UA" sz="1600" dirty="0">
              <a:solidFill>
                <a:srgbClr val="FF0000"/>
              </a:solidFill>
            </a:endParaRPr>
          </a:p>
        </p:txBody>
      </p:sp>
      <p:sp>
        <p:nvSpPr>
          <p:cNvPr id="3" name="Объект 2"/>
          <p:cNvSpPr>
            <a:spLocks noGrp="1"/>
          </p:cNvSpPr>
          <p:nvPr>
            <p:ph idx="1"/>
          </p:nvPr>
        </p:nvSpPr>
        <p:spPr>
          <a:xfrm>
            <a:off x="215008" y="836712"/>
            <a:ext cx="8928992" cy="6120680"/>
          </a:xfrm>
        </p:spPr>
        <p:txBody>
          <a:bodyPr>
            <a:noAutofit/>
          </a:bodyPr>
          <a:lstStyle/>
          <a:p>
            <a:pPr marL="0" indent="0">
              <a:buNone/>
            </a:pPr>
            <a:r>
              <a:rPr lang="uk-UA" sz="2000" dirty="0" smtClean="0">
                <a:solidFill>
                  <a:srgbClr val="0070C0"/>
                </a:solidFill>
                <a:latin typeface="Times New Roman" panose="02020603050405020304" pitchFamily="18" charset="0"/>
                <a:cs typeface="Times New Roman" panose="02020603050405020304" pitchFamily="18" charset="0"/>
              </a:rPr>
              <a:t>	 ІV. Порядок реєстрації осіб, які виявили бажання пройти зовнішнє оцінювання</a:t>
            </a:r>
          </a:p>
          <a:p>
            <a:pPr marL="0" indent="0">
              <a:buNone/>
            </a:pPr>
            <a:r>
              <a:rPr lang="ru-RU" sz="2000" dirty="0">
                <a:solidFill>
                  <a:srgbClr val="0070C0"/>
                </a:solidFill>
                <a:latin typeface="Times New Roman" panose="02020603050405020304" pitchFamily="18" charset="0"/>
                <a:cs typeface="Times New Roman" panose="02020603050405020304" pitchFamily="18" charset="0"/>
              </a:rPr>
              <a:t>8) </a:t>
            </a:r>
            <a:r>
              <a:rPr lang="ru-RU" sz="2000" dirty="0" err="1">
                <a:solidFill>
                  <a:srgbClr val="0070C0"/>
                </a:solidFill>
                <a:latin typeface="Times New Roman" panose="02020603050405020304" pitchFamily="18" charset="0"/>
                <a:cs typeface="Times New Roman" panose="02020603050405020304" pitchFamily="18" charset="0"/>
              </a:rPr>
              <a:t>перелік</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навчальних</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предметів</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вибраних</a:t>
            </a:r>
            <a:r>
              <a:rPr lang="ru-RU" sz="2000" dirty="0">
                <a:solidFill>
                  <a:srgbClr val="0070C0"/>
                </a:solidFill>
                <a:latin typeface="Times New Roman" panose="02020603050405020304" pitchFamily="18" charset="0"/>
                <a:cs typeface="Times New Roman" panose="02020603050405020304" pitchFamily="18" charset="0"/>
              </a:rPr>
              <a:t> для </a:t>
            </a:r>
            <a:r>
              <a:rPr lang="ru-RU" sz="2000" dirty="0" err="1">
                <a:solidFill>
                  <a:srgbClr val="0070C0"/>
                </a:solidFill>
                <a:latin typeface="Times New Roman" panose="02020603050405020304" pitchFamily="18" charset="0"/>
                <a:cs typeface="Times New Roman" panose="02020603050405020304" pitchFamily="18" charset="0"/>
              </a:rPr>
              <a:t>проходження</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зовнішнього</a:t>
            </a:r>
            <a:endParaRPr lang="ru-RU" sz="2000" dirty="0">
              <a:solidFill>
                <a:srgbClr val="0070C0"/>
              </a:solidFill>
              <a:latin typeface="Times New Roman" panose="02020603050405020304" pitchFamily="18" charset="0"/>
              <a:cs typeface="Times New Roman" panose="02020603050405020304" pitchFamily="18" charset="0"/>
            </a:endParaRPr>
          </a:p>
          <a:p>
            <a:pPr marL="0" indent="0">
              <a:buNone/>
            </a:pPr>
            <a:r>
              <a:rPr lang="ru-RU" sz="2000" dirty="0" err="1">
                <a:solidFill>
                  <a:srgbClr val="0070C0"/>
                </a:solidFill>
                <a:latin typeface="Times New Roman" panose="02020603050405020304" pitchFamily="18" charset="0"/>
                <a:cs typeface="Times New Roman" panose="02020603050405020304" pitchFamily="18" charset="0"/>
              </a:rPr>
              <a:t>оцінювання</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із</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зазначенням</a:t>
            </a:r>
            <a:r>
              <a:rPr lang="ru-RU" sz="2000" dirty="0">
                <a:solidFill>
                  <a:srgbClr val="0070C0"/>
                </a:solidFill>
                <a:latin typeface="Times New Roman" panose="02020603050405020304" pitchFamily="18" charset="0"/>
                <a:cs typeface="Times New Roman" panose="02020603050405020304" pitchFamily="18" charset="0"/>
              </a:rPr>
              <a:t> (за </a:t>
            </a:r>
            <a:r>
              <a:rPr lang="ru-RU" sz="2000" dirty="0" err="1">
                <a:solidFill>
                  <a:srgbClr val="0070C0"/>
                </a:solidFill>
                <a:latin typeface="Times New Roman" panose="02020603050405020304" pitchFamily="18" charset="0"/>
                <a:cs typeface="Times New Roman" panose="02020603050405020304" pitchFamily="18" charset="0"/>
              </a:rPr>
              <a:t>наявності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рівня</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складності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завдань</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сертифікаційної</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роботи</a:t>
            </a:r>
            <a:r>
              <a:rPr lang="ru-RU" sz="2000" dirty="0">
                <a:solidFill>
                  <a:srgbClr val="0070C0"/>
                </a:solidFill>
                <a:latin typeface="Times New Roman" panose="02020603050405020304" pitchFamily="18" charset="0"/>
                <a:cs typeface="Times New Roman" panose="02020603050405020304" pitchFamily="18" charset="0"/>
              </a:rPr>
              <a:t>;</a:t>
            </a:r>
          </a:p>
          <a:p>
            <a:pPr marL="0" indent="0">
              <a:buNone/>
            </a:pPr>
            <a:r>
              <a:rPr lang="ru-RU" sz="2000" dirty="0">
                <a:solidFill>
                  <a:srgbClr val="0070C0"/>
                </a:solidFill>
                <a:latin typeface="Times New Roman" panose="02020603050405020304" pitchFamily="18" charset="0"/>
                <a:cs typeface="Times New Roman" panose="02020603050405020304" pitchFamily="18" charset="0"/>
              </a:rPr>
              <a:t>9) </a:t>
            </a:r>
            <a:r>
              <a:rPr lang="ru-RU" sz="2000" dirty="0" err="1">
                <a:solidFill>
                  <a:srgbClr val="0070C0"/>
                </a:solidFill>
                <a:latin typeface="Times New Roman" panose="02020603050405020304" pitchFamily="18" charset="0"/>
                <a:cs typeface="Times New Roman" panose="02020603050405020304" pitchFamily="18" charset="0"/>
              </a:rPr>
              <a:t>назви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навчальних</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предметів</a:t>
            </a:r>
            <a:r>
              <a:rPr lang="ru-RU" sz="2000" dirty="0">
                <a:solidFill>
                  <a:srgbClr val="0070C0"/>
                </a:solidFill>
                <a:latin typeface="Times New Roman" panose="02020603050405020304" pitchFamily="18" charset="0"/>
                <a:cs typeface="Times New Roman" panose="02020603050405020304" pitchFamily="18" charset="0"/>
              </a:rPr>
              <a:t>, з </a:t>
            </a:r>
            <a:r>
              <a:rPr lang="ru-RU" sz="2000" dirty="0" err="1">
                <a:solidFill>
                  <a:srgbClr val="0070C0"/>
                </a:solidFill>
                <a:latin typeface="Times New Roman" panose="02020603050405020304" pitchFamily="18" charset="0"/>
                <a:cs typeface="Times New Roman" panose="02020603050405020304" pitchFamily="18" charset="0"/>
              </a:rPr>
              <a:t>яких</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особі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будуть</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зараховані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результати</a:t>
            </a:r>
            <a:endParaRPr lang="ru-RU" sz="2000" dirty="0">
              <a:solidFill>
                <a:srgbClr val="0070C0"/>
              </a:solidFill>
              <a:latin typeface="Times New Roman" panose="02020603050405020304" pitchFamily="18" charset="0"/>
              <a:cs typeface="Times New Roman" panose="02020603050405020304" pitchFamily="18" charset="0"/>
            </a:endParaRPr>
          </a:p>
          <a:p>
            <a:pPr marL="0" indent="0">
              <a:buNone/>
            </a:pPr>
            <a:r>
              <a:rPr lang="ru-RU" sz="2000" dirty="0" err="1">
                <a:solidFill>
                  <a:srgbClr val="0070C0"/>
                </a:solidFill>
                <a:latin typeface="Times New Roman" panose="02020603050405020304" pitchFamily="18" charset="0"/>
                <a:cs typeface="Times New Roman" panose="02020603050405020304" pitchFamily="18" charset="0"/>
              </a:rPr>
              <a:t>зовнішнього</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оцінювання</a:t>
            </a:r>
            <a:r>
              <a:rPr lang="ru-RU" sz="2000" dirty="0">
                <a:solidFill>
                  <a:srgbClr val="0070C0"/>
                </a:solidFill>
                <a:latin typeface="Times New Roman" panose="02020603050405020304" pitchFamily="18" charset="0"/>
                <a:cs typeface="Times New Roman" panose="02020603050405020304" pitchFamily="18" charset="0"/>
              </a:rPr>
              <a:t> як </a:t>
            </a:r>
            <a:r>
              <a:rPr lang="ru-RU" sz="2000" dirty="0" err="1">
                <a:solidFill>
                  <a:srgbClr val="0070C0"/>
                </a:solidFill>
                <a:latin typeface="Times New Roman" panose="02020603050405020304" pitchFamily="18" charset="0"/>
                <a:cs typeface="Times New Roman" panose="02020603050405020304" pitchFamily="18" charset="0"/>
              </a:rPr>
              <a:t>оцінки</a:t>
            </a:r>
            <a:r>
              <a:rPr lang="ru-RU" sz="2000" dirty="0">
                <a:solidFill>
                  <a:srgbClr val="0070C0"/>
                </a:solidFill>
                <a:latin typeface="Times New Roman" panose="02020603050405020304" pitchFamily="18" charset="0"/>
                <a:cs typeface="Times New Roman" panose="02020603050405020304" pitchFamily="18" charset="0"/>
              </a:rPr>
              <a:t> за </a:t>
            </a:r>
            <a:r>
              <a:rPr lang="ru-RU" sz="2000" dirty="0" err="1">
                <a:solidFill>
                  <a:srgbClr val="0070C0"/>
                </a:solidFill>
                <a:latin typeface="Times New Roman" panose="02020603050405020304" pitchFamily="18" charset="0"/>
                <a:cs typeface="Times New Roman" panose="02020603050405020304" pitchFamily="18" charset="0"/>
              </a:rPr>
              <a:t>державну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підсумкову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атестацію</a:t>
            </a:r>
            <a:r>
              <a:rPr lang="ru-RU" sz="2000" dirty="0">
                <a:solidFill>
                  <a:srgbClr val="0070C0"/>
                </a:solidFill>
                <a:latin typeface="Times New Roman" panose="02020603050405020304" pitchFamily="18" charset="0"/>
                <a:cs typeface="Times New Roman" panose="02020603050405020304" pitchFamily="18" charset="0"/>
              </a:rPr>
              <a:t> (для</a:t>
            </a:r>
          </a:p>
          <a:p>
            <a:pPr marL="0" indent="0">
              <a:buNone/>
            </a:pPr>
            <a:r>
              <a:rPr lang="ru-RU" sz="2000" dirty="0" err="1">
                <a:solidFill>
                  <a:srgbClr val="0070C0"/>
                </a:solidFill>
                <a:latin typeface="Times New Roman" panose="02020603050405020304" pitchFamily="18" charset="0"/>
                <a:cs typeface="Times New Roman" panose="02020603050405020304" pitchFamily="18" charset="0"/>
              </a:rPr>
              <a:t>випускників</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системи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середньої</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освіти</a:t>
            </a:r>
            <a:r>
              <a:rPr lang="ru-RU" sz="2000" dirty="0">
                <a:solidFill>
                  <a:srgbClr val="0070C0"/>
                </a:solidFill>
                <a:latin typeface="Times New Roman" panose="02020603050405020304" pitchFamily="18" charset="0"/>
                <a:cs typeface="Times New Roman" panose="02020603050405020304" pitchFamily="18" charset="0"/>
              </a:rPr>
              <a:t> поточного </a:t>
            </a:r>
            <a:r>
              <a:rPr lang="ru-RU" sz="2000" dirty="0" err="1">
                <a:solidFill>
                  <a:srgbClr val="0070C0"/>
                </a:solidFill>
                <a:latin typeface="Times New Roman" panose="02020603050405020304" pitchFamily="18" charset="0"/>
                <a:cs typeface="Times New Roman" panose="02020603050405020304" pitchFamily="18" charset="0"/>
              </a:rPr>
              <a:t>навчального</a:t>
            </a:r>
            <a:r>
              <a:rPr lang="ru-RU" sz="2000" dirty="0">
                <a:solidFill>
                  <a:srgbClr val="0070C0"/>
                </a:solidFill>
                <a:latin typeface="Times New Roman" panose="02020603050405020304" pitchFamily="18" charset="0"/>
                <a:cs typeface="Times New Roman" panose="02020603050405020304" pitchFamily="18" charset="0"/>
              </a:rPr>
              <a:t> року);</a:t>
            </a:r>
          </a:p>
          <a:p>
            <a:pPr marL="0" indent="0">
              <a:buNone/>
            </a:pPr>
            <a:r>
              <a:rPr lang="ru-RU" sz="2000" dirty="0">
                <a:solidFill>
                  <a:srgbClr val="0070C0"/>
                </a:solidFill>
                <a:latin typeface="Times New Roman" panose="02020603050405020304" pitchFamily="18" charset="0"/>
                <a:cs typeface="Times New Roman" panose="02020603050405020304" pitchFamily="18" charset="0"/>
              </a:rPr>
              <a:t>10) </a:t>
            </a:r>
            <a:r>
              <a:rPr lang="ru-RU" sz="2000" dirty="0" err="1">
                <a:solidFill>
                  <a:srgbClr val="0070C0"/>
                </a:solidFill>
                <a:latin typeface="Times New Roman" panose="02020603050405020304" pitchFamily="18" charset="0"/>
                <a:cs typeface="Times New Roman" panose="02020603050405020304" pitchFamily="18" charset="0"/>
              </a:rPr>
              <a:t>інформацію</a:t>
            </a:r>
            <a:r>
              <a:rPr lang="ru-RU" sz="2000" dirty="0">
                <a:solidFill>
                  <a:srgbClr val="0070C0"/>
                </a:solidFill>
                <a:latin typeface="Times New Roman" panose="02020603050405020304" pitchFamily="18" charset="0"/>
                <a:cs typeface="Times New Roman" panose="02020603050405020304" pitchFamily="18" charset="0"/>
              </a:rPr>
              <a:t> про населений пункт, де </a:t>
            </a:r>
            <a:r>
              <a:rPr lang="ru-RU" sz="2000" dirty="0" err="1">
                <a:solidFill>
                  <a:srgbClr val="0070C0"/>
                </a:solidFill>
                <a:latin typeface="Times New Roman" panose="02020603050405020304" pitchFamily="18" charset="0"/>
                <a:cs typeface="Times New Roman" panose="02020603050405020304" pitchFamily="18" charset="0"/>
              </a:rPr>
              <a:t>перебуватиме</a:t>
            </a:r>
            <a:r>
              <a:rPr lang="ru-RU" sz="2000" dirty="0">
                <a:solidFill>
                  <a:srgbClr val="0070C0"/>
                </a:solidFill>
                <a:latin typeface="Times New Roman" panose="02020603050405020304" pitchFamily="18" charset="0"/>
                <a:cs typeface="Times New Roman" panose="02020603050405020304" pitchFamily="18" charset="0"/>
              </a:rPr>
              <a:t> особа в </a:t>
            </a:r>
            <a:r>
              <a:rPr lang="ru-RU" sz="2000" dirty="0" err="1">
                <a:solidFill>
                  <a:srgbClr val="0070C0"/>
                </a:solidFill>
                <a:latin typeface="Times New Roman" panose="02020603050405020304" pitchFamily="18" charset="0"/>
                <a:cs typeface="Times New Roman" panose="02020603050405020304" pitchFamily="18" charset="0"/>
              </a:rPr>
              <a:t>дні</a:t>
            </a:r>
            <a:endParaRPr lang="ru-RU" sz="2000" dirty="0">
              <a:solidFill>
                <a:srgbClr val="0070C0"/>
              </a:solidFill>
              <a:latin typeface="Times New Roman" panose="02020603050405020304" pitchFamily="18" charset="0"/>
              <a:cs typeface="Times New Roman" panose="02020603050405020304" pitchFamily="18" charset="0"/>
            </a:endParaRPr>
          </a:p>
          <a:p>
            <a:pPr marL="0" indent="0">
              <a:buNone/>
            </a:pPr>
            <a:r>
              <a:rPr lang="ru-RU" sz="2000" dirty="0" err="1">
                <a:solidFill>
                  <a:srgbClr val="0070C0"/>
                </a:solidFill>
                <a:latin typeface="Times New Roman" panose="02020603050405020304" pitchFamily="18" charset="0"/>
                <a:cs typeface="Times New Roman" panose="02020603050405020304" pitchFamily="18" charset="0"/>
              </a:rPr>
              <a:t>проведення</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зовнішнього</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оцінювання</a:t>
            </a:r>
            <a:r>
              <a:rPr lang="ru-RU" sz="2000" dirty="0">
                <a:solidFill>
                  <a:srgbClr val="0070C0"/>
                </a:solidFill>
                <a:latin typeface="Times New Roman" panose="02020603050405020304" pitchFamily="18" charset="0"/>
                <a:cs typeface="Times New Roman" panose="02020603050405020304" pitchFamily="18" charset="0"/>
              </a:rPr>
              <a:t> (для </a:t>
            </a:r>
            <a:r>
              <a:rPr lang="ru-RU" sz="2000" dirty="0" err="1">
                <a:solidFill>
                  <a:srgbClr val="0070C0"/>
                </a:solidFill>
                <a:latin typeface="Times New Roman" panose="02020603050405020304" pitchFamily="18" charset="0"/>
                <a:cs typeface="Times New Roman" panose="02020603050405020304" pitchFamily="18" charset="0"/>
              </a:rPr>
              <a:t>учнів</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слухачів</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студентів</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закладів</a:t>
            </a:r>
            <a:r>
              <a:rPr lang="uk-UA" sz="2000" dirty="0">
                <a:solidFill>
                  <a:srgbClr val="0070C0"/>
                </a:solidFill>
                <a:latin typeface="Times New Roman" panose="02020603050405020304" pitchFamily="18" charset="0"/>
                <a:cs typeface="Times New Roman" panose="02020603050405020304" pitchFamily="18" charset="0"/>
              </a:rPr>
              <a:t> професійної (професійно-технічної), вищої освіти, які здобудуть повну загальну середню освіту в поточному навчальному році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крім</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зовнішнього</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оцінювання</a:t>
            </a:r>
            <a:r>
              <a:rPr lang="ru-RU" sz="2000" dirty="0">
                <a:solidFill>
                  <a:srgbClr val="0070C0"/>
                </a:solidFill>
                <a:latin typeface="Times New Roman" panose="02020603050405020304" pitchFamily="18" charset="0"/>
                <a:cs typeface="Times New Roman" panose="02020603050405020304" pitchFamily="18" charset="0"/>
              </a:rPr>
              <a:t> з </a:t>
            </a:r>
            <a:r>
              <a:rPr lang="ru-RU" sz="2000" dirty="0" err="1">
                <a:solidFill>
                  <a:srgbClr val="0070C0"/>
                </a:solidFill>
                <a:latin typeface="Times New Roman" panose="02020603050405020304" pitchFamily="18" charset="0"/>
                <a:cs typeface="Times New Roman" panose="02020603050405020304" pitchFamily="18" charset="0"/>
              </a:rPr>
              <a:t>навчальних</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предметів</a:t>
            </a:r>
            <a:r>
              <a:rPr lang="ru-RU" sz="2000" dirty="0">
                <a:solidFill>
                  <a:srgbClr val="0070C0"/>
                </a:solidFill>
                <a:latin typeface="Times New Roman" panose="02020603050405020304" pitchFamily="18" charset="0"/>
                <a:cs typeface="Times New Roman" panose="02020603050405020304" pitchFamily="18" charset="0"/>
              </a:rPr>
              <a:t>, з </a:t>
            </a:r>
            <a:r>
              <a:rPr lang="ru-RU" sz="2000" dirty="0" err="1">
                <a:solidFill>
                  <a:srgbClr val="0070C0"/>
                </a:solidFill>
                <a:latin typeface="Times New Roman" panose="02020603050405020304" pitchFamily="18" charset="0"/>
                <a:cs typeface="Times New Roman" panose="02020603050405020304" pitchFamily="18" charset="0"/>
              </a:rPr>
              <a:t>яких</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особі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будуть</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зараховані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результати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зовнішньогор</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оцінювання</a:t>
            </a:r>
            <a:r>
              <a:rPr lang="ru-RU" sz="2000" dirty="0">
                <a:solidFill>
                  <a:srgbClr val="0070C0"/>
                </a:solidFill>
                <a:latin typeface="Times New Roman" panose="02020603050405020304" pitchFamily="18" charset="0"/>
                <a:cs typeface="Times New Roman" panose="02020603050405020304" pitchFamily="18" charset="0"/>
              </a:rPr>
              <a:t> як </a:t>
            </a:r>
            <a:r>
              <a:rPr lang="ru-RU" sz="2000" dirty="0" err="1">
                <a:solidFill>
                  <a:srgbClr val="0070C0"/>
                </a:solidFill>
                <a:latin typeface="Times New Roman" panose="02020603050405020304" pitchFamily="18" charset="0"/>
                <a:cs typeface="Times New Roman" panose="02020603050405020304" pitchFamily="18" charset="0"/>
              </a:rPr>
              <a:t>оцінки</a:t>
            </a:r>
            <a:r>
              <a:rPr lang="ru-RU" sz="2000" dirty="0">
                <a:solidFill>
                  <a:srgbClr val="0070C0"/>
                </a:solidFill>
                <a:latin typeface="Times New Roman" panose="02020603050405020304" pitchFamily="18" charset="0"/>
                <a:cs typeface="Times New Roman" panose="02020603050405020304" pitchFamily="18" charset="0"/>
              </a:rPr>
              <a:t> за </a:t>
            </a:r>
            <a:r>
              <a:rPr lang="ru-RU" sz="2000" dirty="0" err="1">
                <a:solidFill>
                  <a:srgbClr val="0070C0"/>
                </a:solidFill>
                <a:latin typeface="Times New Roman" panose="02020603050405020304" pitchFamily="18" charset="0"/>
                <a:cs typeface="Times New Roman" panose="02020603050405020304" pitchFamily="18" charset="0"/>
              </a:rPr>
              <a:t>державну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підсумкову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атестацію</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випускників</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минулих</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років</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випускників</a:t>
            </a:r>
            <a:r>
              <a:rPr lang="ru-RU" sz="2000" dirty="0">
                <a:solidFill>
                  <a:srgbClr val="0070C0"/>
                </a:solidFill>
                <a:latin typeface="Times New Roman" panose="02020603050405020304" pitchFamily="18" charset="0"/>
                <a:cs typeface="Times New Roman" panose="02020603050405020304" pitchFamily="18" charset="0"/>
              </a:rPr>
              <a:t>  поточного </a:t>
            </a:r>
            <a:r>
              <a:rPr lang="ru-RU" sz="2000" dirty="0" err="1">
                <a:solidFill>
                  <a:srgbClr val="0070C0"/>
                </a:solidFill>
                <a:latin typeface="Times New Roman" panose="02020603050405020304" pitchFamily="18" charset="0"/>
                <a:cs typeface="Times New Roman" panose="02020603050405020304" pitchFamily="18" charset="0"/>
              </a:rPr>
              <a:t>навчального</a:t>
            </a:r>
            <a:r>
              <a:rPr lang="ru-RU" sz="2000" dirty="0">
                <a:solidFill>
                  <a:srgbClr val="0070C0"/>
                </a:solidFill>
                <a:latin typeface="Times New Roman" panose="02020603050405020304" pitchFamily="18" charset="0"/>
                <a:cs typeface="Times New Roman" panose="02020603050405020304" pitchFamily="18" charset="0"/>
              </a:rPr>
              <a:t> року </a:t>
            </a:r>
            <a:r>
              <a:rPr lang="ru-RU" sz="2000" dirty="0" err="1">
                <a:solidFill>
                  <a:srgbClr val="0070C0"/>
                </a:solidFill>
                <a:latin typeface="Times New Roman" panose="02020603050405020304" pitchFamily="18" charset="0"/>
                <a:cs typeface="Times New Roman" panose="02020603050405020304" pitchFamily="18" charset="0"/>
              </a:rPr>
              <a:t>закордонних</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закладів</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освіти</a:t>
            </a:r>
            <a:r>
              <a:rPr lang="ru-RU" sz="2000" dirty="0">
                <a:solidFill>
                  <a:srgbClr val="0070C0"/>
                </a:solidFill>
                <a:latin typeface="Times New Roman" panose="02020603050405020304" pitchFamily="18" charset="0"/>
                <a:cs typeface="Times New Roman" panose="02020603050405020304" pitchFamily="18" charset="0"/>
              </a:rPr>
              <a:t>);</a:t>
            </a:r>
          </a:p>
        </p:txBody>
      </p:sp>
      <p:pic>
        <p:nvPicPr>
          <p:cNvPr id="1028" name="Picture 4" descr="http://mon.gov.ua/content/teacher_2015/logo-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2849"/>
            <a:ext cx="1763688" cy="90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568517"/>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172849"/>
            <a:ext cx="3538736" cy="874155"/>
          </a:xfrm>
        </p:spPr>
        <p:txBody>
          <a:bodyPr>
            <a:normAutofit/>
          </a:bodyPr>
          <a:lstStyle/>
          <a:p>
            <a:r>
              <a:rPr lang="uk-UA" sz="1600" b="1" dirty="0" smtClean="0">
                <a:solidFill>
                  <a:srgbClr val="FF0000"/>
                </a:solidFill>
                <a:latin typeface="Times New Roman" panose="02020603050405020304" pitchFamily="18" charset="0"/>
                <a:cs typeface="Times New Roman" panose="02020603050405020304" pitchFamily="18" charset="0"/>
              </a:rPr>
              <a:t>Наказ </a:t>
            </a:r>
            <a:r>
              <a:rPr lang="ru-RU" sz="1600" b="1" dirty="0" smtClean="0">
                <a:solidFill>
                  <a:srgbClr val="C00000"/>
                </a:solidFill>
                <a:latin typeface="Times New Roman" panose="02020603050405020304" pitchFamily="18" charset="0"/>
                <a:cs typeface="Times New Roman" panose="02020603050405020304" pitchFamily="18" charset="0"/>
              </a:rPr>
              <a:t>в</a:t>
            </a:r>
            <a:r>
              <a:rPr lang="uk-UA" sz="1600" b="1" dirty="0" smtClean="0">
                <a:solidFill>
                  <a:srgbClr val="C00000"/>
                </a:solidFill>
                <a:latin typeface="Times New Roman" panose="02020603050405020304" pitchFamily="18" charset="0"/>
                <a:cs typeface="Times New Roman" panose="02020603050405020304" pitchFamily="18" charset="0"/>
              </a:rPr>
              <a:t>і</a:t>
            </a:r>
            <a:r>
              <a:rPr lang="ru-RU" sz="1600" b="1" dirty="0" smtClean="0">
                <a:solidFill>
                  <a:srgbClr val="C00000"/>
                </a:solidFill>
                <a:latin typeface="Times New Roman" panose="02020603050405020304" pitchFamily="18" charset="0"/>
                <a:cs typeface="Times New Roman" panose="02020603050405020304" pitchFamily="18" charset="0"/>
              </a:rPr>
              <a:t>д 10.01.2017 № 25 </a:t>
            </a:r>
            <a:r>
              <a:rPr lang="uk-UA" sz="1600" b="1" dirty="0">
                <a:solidFill>
                  <a:srgbClr val="FF0000"/>
                </a:solidFill>
                <a:latin typeface="Times New Roman" panose="02020603050405020304" pitchFamily="18" charset="0"/>
                <a:cs typeface="Times New Roman" panose="02020603050405020304" pitchFamily="18" charset="0"/>
              </a:rPr>
              <a:t>(витяг)</a:t>
            </a:r>
            <a:r>
              <a:rPr lang="ru-RU" sz="1600" b="1" dirty="0">
                <a:solidFill>
                  <a:srgbClr val="C00000"/>
                </a:solidFill>
                <a:latin typeface="Times New Roman" panose="02020603050405020304" pitchFamily="18" charset="0"/>
                <a:cs typeface="Times New Roman" panose="02020603050405020304" pitchFamily="18" charset="0"/>
              </a:rPr>
              <a:t> </a:t>
            </a:r>
            <a:r>
              <a:rPr lang="ru-RU" sz="1600" b="1" dirty="0" smtClean="0">
                <a:solidFill>
                  <a:srgbClr val="C00000"/>
                </a:solidFill>
                <a:latin typeface="Times New Roman" panose="02020603050405020304" pitchFamily="18" charset="0"/>
                <a:cs typeface="Times New Roman" panose="02020603050405020304" pitchFamily="18" charset="0"/>
              </a:rPr>
              <a:t/>
            </a:r>
            <a:br>
              <a:rPr lang="ru-RU" sz="1600" b="1" dirty="0" smtClean="0">
                <a:solidFill>
                  <a:srgbClr val="C00000"/>
                </a:solidFill>
                <a:latin typeface="Times New Roman" panose="02020603050405020304" pitchFamily="18" charset="0"/>
                <a:cs typeface="Times New Roman" panose="02020603050405020304" pitchFamily="18" charset="0"/>
              </a:rPr>
            </a:br>
            <a:endParaRPr lang="uk-UA" sz="1600" dirty="0">
              <a:solidFill>
                <a:srgbClr val="FF0000"/>
              </a:solidFill>
            </a:endParaRPr>
          </a:p>
        </p:txBody>
      </p:sp>
      <p:sp>
        <p:nvSpPr>
          <p:cNvPr id="3" name="Объект 2"/>
          <p:cNvSpPr>
            <a:spLocks noGrp="1"/>
          </p:cNvSpPr>
          <p:nvPr>
            <p:ph idx="1"/>
          </p:nvPr>
        </p:nvSpPr>
        <p:spPr>
          <a:xfrm>
            <a:off x="215008" y="836712"/>
            <a:ext cx="8928992" cy="6120680"/>
          </a:xfrm>
        </p:spPr>
        <p:txBody>
          <a:bodyPr>
            <a:noAutofit/>
          </a:bodyPr>
          <a:lstStyle/>
          <a:p>
            <a:pPr marL="0" indent="0">
              <a:buNone/>
            </a:pPr>
            <a:r>
              <a:rPr lang="uk-UA" sz="2000" dirty="0" smtClean="0">
                <a:solidFill>
                  <a:srgbClr val="0070C0"/>
                </a:solidFill>
                <a:latin typeface="Times New Roman" panose="02020603050405020304" pitchFamily="18" charset="0"/>
                <a:cs typeface="Times New Roman" panose="02020603050405020304" pitchFamily="18" charset="0"/>
              </a:rPr>
              <a:t>	 ІV. Порядок реєстрації осіб, які виявили бажання пройти зовнішнє оцінювання</a:t>
            </a:r>
            <a:r>
              <a:rPr lang="ru-RU" sz="2000" dirty="0"/>
              <a:t> </a:t>
            </a:r>
            <a:endParaRPr lang="ru-RU" sz="2000" dirty="0" smtClean="0"/>
          </a:p>
          <a:p>
            <a:pPr marL="0" indent="0">
              <a:buNone/>
            </a:pPr>
            <a:r>
              <a:rPr lang="ru-RU" sz="2000" dirty="0">
                <a:solidFill>
                  <a:srgbClr val="0070C0"/>
                </a:solidFill>
                <a:latin typeface="Times New Roman" panose="02020603050405020304" pitchFamily="18" charset="0"/>
                <a:cs typeface="Times New Roman" panose="02020603050405020304" pitchFamily="18" charset="0"/>
              </a:rPr>
              <a:t>11) </a:t>
            </a:r>
            <a:r>
              <a:rPr lang="ru-RU" sz="2000" dirty="0" err="1">
                <a:solidFill>
                  <a:srgbClr val="0070C0"/>
                </a:solidFill>
                <a:latin typeface="Times New Roman" panose="02020603050405020304" pitchFamily="18" charset="0"/>
                <a:cs typeface="Times New Roman" panose="02020603050405020304" pitchFamily="18" charset="0"/>
              </a:rPr>
              <a:t>назву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мови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національної</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меншини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якою</a:t>
            </a:r>
            <a:r>
              <a:rPr lang="ru-RU" sz="2000" dirty="0">
                <a:solidFill>
                  <a:srgbClr val="0070C0"/>
                </a:solidFill>
                <a:latin typeface="Times New Roman" panose="02020603050405020304" pitchFamily="18" charset="0"/>
                <a:cs typeface="Times New Roman" panose="02020603050405020304" pitchFamily="18" charset="0"/>
              </a:rPr>
              <a:t> особа </a:t>
            </a:r>
            <a:r>
              <a:rPr lang="ru-RU" sz="2000" dirty="0" err="1">
                <a:solidFill>
                  <a:srgbClr val="0070C0"/>
                </a:solidFill>
                <a:latin typeface="Times New Roman" panose="02020603050405020304" pitchFamily="18" charset="0"/>
                <a:cs typeface="Times New Roman" panose="02020603050405020304" pitchFamily="18" charset="0"/>
              </a:rPr>
              <a:t>бажає</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отримати</a:t>
            </a:r>
            <a:endParaRPr lang="ru-RU" sz="2000" dirty="0">
              <a:solidFill>
                <a:srgbClr val="0070C0"/>
              </a:solidFill>
              <a:latin typeface="Times New Roman" panose="02020603050405020304" pitchFamily="18" charset="0"/>
              <a:cs typeface="Times New Roman" panose="02020603050405020304" pitchFamily="18" charset="0"/>
            </a:endParaRPr>
          </a:p>
          <a:p>
            <a:pPr marL="0" indent="0">
              <a:buNone/>
            </a:pPr>
            <a:r>
              <a:rPr lang="ru-RU" sz="2000" dirty="0" err="1">
                <a:solidFill>
                  <a:srgbClr val="0070C0"/>
                </a:solidFill>
                <a:latin typeface="Times New Roman" panose="02020603050405020304" pitchFamily="18" charset="0"/>
                <a:cs typeface="Times New Roman" panose="02020603050405020304" pitchFamily="18" charset="0"/>
              </a:rPr>
              <a:t>завдання</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сертифікаційної</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роботи</a:t>
            </a:r>
            <a:r>
              <a:rPr lang="ru-RU" sz="2000" dirty="0">
                <a:solidFill>
                  <a:srgbClr val="0070C0"/>
                </a:solidFill>
                <a:latin typeface="Times New Roman" panose="02020603050405020304" pitchFamily="18" charset="0"/>
                <a:cs typeface="Times New Roman" panose="02020603050405020304" pitchFamily="18" charset="0"/>
              </a:rPr>
              <a:t> (у </a:t>
            </a:r>
            <a:r>
              <a:rPr lang="ru-RU" sz="2000" dirty="0" err="1">
                <a:solidFill>
                  <a:srgbClr val="0070C0"/>
                </a:solidFill>
                <a:latin typeface="Times New Roman" panose="02020603050405020304" pitchFamily="18" charset="0"/>
                <a:cs typeface="Times New Roman" panose="02020603050405020304" pitchFamily="18" charset="0"/>
              </a:rPr>
              <a:t>разі</a:t>
            </a:r>
            <a:r>
              <a:rPr lang="ru-RU" sz="2000" dirty="0">
                <a:solidFill>
                  <a:srgbClr val="0070C0"/>
                </a:solidFill>
                <a:latin typeface="Times New Roman" panose="02020603050405020304" pitchFamily="18" charset="0"/>
                <a:cs typeface="Times New Roman" panose="02020603050405020304" pitchFamily="18" charset="0"/>
              </a:rPr>
              <a:t> потреби);</a:t>
            </a:r>
          </a:p>
          <a:p>
            <a:pPr marL="0" indent="0">
              <a:buNone/>
            </a:pPr>
            <a:r>
              <a:rPr lang="ru-RU" sz="2000" dirty="0">
                <a:solidFill>
                  <a:srgbClr val="0070C0"/>
                </a:solidFill>
                <a:latin typeface="Times New Roman" panose="02020603050405020304" pitchFamily="18" charset="0"/>
                <a:cs typeface="Times New Roman" panose="02020603050405020304" pitchFamily="18" charset="0"/>
              </a:rPr>
              <a:t>12) номер і дату </a:t>
            </a:r>
            <a:r>
              <a:rPr lang="ru-RU" sz="2000" dirty="0" err="1">
                <a:solidFill>
                  <a:srgbClr val="0070C0"/>
                </a:solidFill>
                <a:latin typeface="Times New Roman" panose="02020603050405020304" pitchFamily="18" charset="0"/>
                <a:cs typeface="Times New Roman" panose="02020603050405020304" pitchFamily="18" charset="0"/>
              </a:rPr>
              <a:t>медичного</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висновку</a:t>
            </a:r>
            <a:r>
              <a:rPr lang="ru-RU" sz="2000" dirty="0">
                <a:solidFill>
                  <a:srgbClr val="0070C0"/>
                </a:solidFill>
                <a:latin typeface="Times New Roman" panose="02020603050405020304" pitchFamily="18" charset="0"/>
                <a:cs typeface="Times New Roman" panose="02020603050405020304" pitchFamily="18" charset="0"/>
              </a:rPr>
              <a:t> (для </a:t>
            </a:r>
            <a:r>
              <a:rPr lang="ru-RU" sz="2000" dirty="0" err="1">
                <a:solidFill>
                  <a:srgbClr val="0070C0"/>
                </a:solidFill>
                <a:latin typeface="Times New Roman" panose="02020603050405020304" pitchFamily="18" charset="0"/>
                <a:cs typeface="Times New Roman" panose="02020603050405020304" pitchFamily="18" charset="0"/>
              </a:rPr>
              <a:t>осіб</a:t>
            </a:r>
            <a:r>
              <a:rPr lang="ru-RU" sz="2000" dirty="0">
                <a:solidFill>
                  <a:srgbClr val="0070C0"/>
                </a:solidFill>
                <a:latin typeface="Times New Roman" panose="02020603050405020304" pitchFamily="18" charset="0"/>
                <a:cs typeface="Times New Roman" panose="02020603050405020304" pitchFamily="18" charset="0"/>
              </a:rPr>
              <a:t> з </a:t>
            </a:r>
            <a:r>
              <a:rPr lang="ru-RU" sz="2000" dirty="0" err="1">
                <a:solidFill>
                  <a:srgbClr val="0070C0"/>
                </a:solidFill>
                <a:latin typeface="Times New Roman" panose="02020603050405020304" pitchFamily="18" charset="0"/>
                <a:cs typeface="Times New Roman" panose="02020603050405020304" pitchFamily="18" charset="0"/>
              </a:rPr>
              <a:t>особливими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освітніми</a:t>
            </a:r>
            <a:endParaRPr lang="ru-RU" sz="2000" dirty="0">
              <a:solidFill>
                <a:srgbClr val="0070C0"/>
              </a:solidFill>
              <a:latin typeface="Times New Roman" panose="02020603050405020304" pitchFamily="18" charset="0"/>
              <a:cs typeface="Times New Roman" panose="02020603050405020304" pitchFamily="18" charset="0"/>
            </a:endParaRPr>
          </a:p>
          <a:p>
            <a:pPr marL="0" indent="0">
              <a:buNone/>
            </a:pPr>
            <a:r>
              <a:rPr lang="ru-RU" sz="2000" dirty="0">
                <a:solidFill>
                  <a:srgbClr val="0070C0"/>
                </a:solidFill>
                <a:latin typeface="Times New Roman" panose="02020603050405020304" pitchFamily="18" charset="0"/>
                <a:cs typeface="Times New Roman" panose="02020603050405020304" pitchFamily="18" charset="0"/>
              </a:rPr>
              <a:t>потребами);</a:t>
            </a:r>
          </a:p>
          <a:p>
            <a:pPr marL="0" indent="0">
              <a:buNone/>
            </a:pPr>
            <a:r>
              <a:rPr lang="ru-RU" sz="2000" dirty="0">
                <a:solidFill>
                  <a:srgbClr val="0070C0"/>
                </a:solidFill>
                <a:latin typeface="Times New Roman" panose="02020603050405020304" pitchFamily="18" charset="0"/>
                <a:cs typeface="Times New Roman" panose="02020603050405020304" pitchFamily="18" charset="0"/>
              </a:rPr>
              <a:t>13) адресу </a:t>
            </a:r>
            <a:r>
              <a:rPr lang="ru-RU" sz="2000" dirty="0" err="1">
                <a:solidFill>
                  <a:srgbClr val="0070C0"/>
                </a:solidFill>
                <a:latin typeface="Times New Roman" panose="02020603050405020304" pitchFamily="18" charset="0"/>
                <a:cs typeface="Times New Roman" panose="02020603050405020304" pitchFamily="18" charset="0"/>
              </a:rPr>
              <a:t>електронної</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пошти</a:t>
            </a:r>
            <a:r>
              <a:rPr lang="ru-RU" sz="2000" dirty="0">
                <a:solidFill>
                  <a:srgbClr val="0070C0"/>
                </a:solidFill>
                <a:latin typeface="Times New Roman" panose="02020603050405020304" pitchFamily="18" charset="0"/>
                <a:cs typeface="Times New Roman" panose="02020603050405020304" pitchFamily="18" charset="0"/>
              </a:rPr>
              <a:t> та </a:t>
            </a:r>
            <a:r>
              <a:rPr lang="ru-RU" sz="2000" dirty="0" err="1">
                <a:solidFill>
                  <a:srgbClr val="0070C0"/>
                </a:solidFill>
                <a:latin typeface="Times New Roman" panose="02020603050405020304" pitchFamily="18" charset="0"/>
                <a:cs typeface="Times New Roman" panose="02020603050405020304" pitchFamily="18" charset="0"/>
              </a:rPr>
              <a:t>регіональний</a:t>
            </a:r>
            <a:r>
              <a:rPr lang="ru-RU" sz="2000" dirty="0">
                <a:solidFill>
                  <a:srgbClr val="0070C0"/>
                </a:solidFill>
                <a:latin typeface="Times New Roman" panose="02020603050405020304" pitchFamily="18" charset="0"/>
                <a:cs typeface="Times New Roman" panose="02020603050405020304" pitchFamily="18" charset="0"/>
              </a:rPr>
              <a:t> центр, у </a:t>
            </a:r>
            <a:r>
              <a:rPr lang="ru-RU" sz="2000" dirty="0" err="1">
                <a:solidFill>
                  <a:srgbClr val="0070C0"/>
                </a:solidFill>
                <a:latin typeface="Times New Roman" panose="02020603050405020304" pitchFamily="18" charset="0"/>
                <a:cs typeface="Times New Roman" panose="02020603050405020304" pitchFamily="18" charset="0"/>
              </a:rPr>
              <a:t>зоні</a:t>
            </a:r>
            <a:endParaRPr lang="ru-RU" sz="2000" dirty="0">
              <a:solidFill>
                <a:srgbClr val="0070C0"/>
              </a:solidFill>
              <a:latin typeface="Times New Roman" panose="02020603050405020304" pitchFamily="18" charset="0"/>
              <a:cs typeface="Times New Roman" panose="02020603050405020304" pitchFamily="18" charset="0"/>
            </a:endParaRPr>
          </a:p>
          <a:p>
            <a:pPr marL="0" indent="0">
              <a:buNone/>
            </a:pPr>
            <a:r>
              <a:rPr lang="ru-RU" sz="2000" dirty="0" err="1">
                <a:solidFill>
                  <a:srgbClr val="0070C0"/>
                </a:solidFill>
                <a:latin typeface="Times New Roman" panose="02020603050405020304" pitchFamily="18" charset="0"/>
                <a:cs typeface="Times New Roman" panose="02020603050405020304" pitchFamily="18" charset="0"/>
              </a:rPr>
              <a:t>обслуговування</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якого</a:t>
            </a:r>
            <a:r>
              <a:rPr lang="ru-RU" sz="2000" dirty="0">
                <a:solidFill>
                  <a:srgbClr val="0070C0"/>
                </a:solidFill>
                <a:latin typeface="Times New Roman" panose="02020603050405020304" pitchFamily="18" charset="0"/>
                <a:cs typeface="Times New Roman" panose="02020603050405020304" pitchFamily="18" charset="0"/>
              </a:rPr>
              <a:t> буде </a:t>
            </a:r>
            <a:r>
              <a:rPr lang="ru-RU" sz="2000" dirty="0" err="1">
                <a:solidFill>
                  <a:srgbClr val="0070C0"/>
                </a:solidFill>
                <a:latin typeface="Times New Roman" panose="02020603050405020304" pitchFamily="18" charset="0"/>
                <a:cs typeface="Times New Roman" panose="02020603050405020304" pitchFamily="18" charset="0"/>
              </a:rPr>
              <a:t>проходити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зовнішнє</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оцінювання</a:t>
            </a:r>
            <a:r>
              <a:rPr lang="ru-RU" sz="2000" dirty="0">
                <a:solidFill>
                  <a:srgbClr val="0070C0"/>
                </a:solidFill>
                <a:latin typeface="Times New Roman" panose="02020603050405020304" pitchFamily="18" charset="0"/>
                <a:cs typeface="Times New Roman" panose="02020603050405020304" pitchFamily="18" charset="0"/>
              </a:rPr>
              <a:t> (для </a:t>
            </a:r>
            <a:r>
              <a:rPr lang="ru-RU" sz="2000" dirty="0" err="1">
                <a:solidFill>
                  <a:srgbClr val="0070C0"/>
                </a:solidFill>
                <a:latin typeface="Times New Roman" panose="02020603050405020304" pitchFamily="18" charset="0"/>
                <a:cs typeface="Times New Roman" panose="02020603050405020304" pitchFamily="18" charset="0"/>
              </a:rPr>
              <a:t>осіб</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які</a:t>
            </a:r>
            <a:r>
              <a:rPr lang="ru-RU" sz="2000" dirty="0">
                <a:solidFill>
                  <a:srgbClr val="0070C0"/>
                </a:solidFill>
                <a:latin typeface="Times New Roman" panose="02020603050405020304" pitchFamily="18" charset="0"/>
                <a:cs typeface="Times New Roman" panose="02020603050405020304" pitchFamily="18" charset="0"/>
              </a:rPr>
              <a:t> не</a:t>
            </a:r>
          </a:p>
          <a:p>
            <a:pPr marL="0" indent="0">
              <a:buNone/>
            </a:pPr>
            <a:r>
              <a:rPr lang="ru-RU" sz="2000" dirty="0" err="1">
                <a:solidFill>
                  <a:srgbClr val="0070C0"/>
                </a:solidFill>
                <a:latin typeface="Times New Roman" panose="02020603050405020304" pitchFamily="18" charset="0"/>
                <a:cs typeface="Times New Roman" panose="02020603050405020304" pitchFamily="18" charset="0"/>
              </a:rPr>
              <a:t>можуть</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указати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відповідну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поштову</a:t>
            </a:r>
            <a:r>
              <a:rPr lang="ru-RU" sz="2000" dirty="0">
                <a:solidFill>
                  <a:srgbClr val="0070C0"/>
                </a:solidFill>
                <a:latin typeface="Times New Roman" panose="02020603050405020304" pitchFamily="18" charset="0"/>
                <a:cs typeface="Times New Roman" panose="02020603050405020304" pitchFamily="18" charset="0"/>
              </a:rPr>
              <a:t> адресу в </a:t>
            </a:r>
            <a:r>
              <a:rPr lang="ru-RU" sz="2000" dirty="0" err="1">
                <a:solidFill>
                  <a:srgbClr val="0070C0"/>
                </a:solidFill>
                <a:latin typeface="Times New Roman" panose="02020603050405020304" pitchFamily="18" charset="0"/>
                <a:cs typeface="Times New Roman" panose="02020603050405020304" pitchFamily="18" charset="0"/>
              </a:rPr>
              <a:t>Україні</a:t>
            </a:r>
            <a:r>
              <a:rPr lang="ru-RU" sz="2000" dirty="0">
                <a:solidFill>
                  <a:srgbClr val="0070C0"/>
                </a:solidFill>
                <a:latin typeface="Times New Roman" panose="02020603050405020304" pitchFamily="18" charset="0"/>
                <a:cs typeface="Times New Roman" panose="02020603050405020304" pitchFamily="18" charset="0"/>
              </a:rPr>
              <a:t>, з числа </a:t>
            </a:r>
            <a:r>
              <a:rPr lang="ru-RU" sz="2000" dirty="0" err="1">
                <a:solidFill>
                  <a:srgbClr val="0070C0"/>
                </a:solidFill>
                <a:latin typeface="Times New Roman" panose="02020603050405020304" pitchFamily="18" charset="0"/>
                <a:cs typeface="Times New Roman" panose="02020603050405020304" pitchFamily="18" charset="0"/>
              </a:rPr>
              <a:t>осіб</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які</a:t>
            </a:r>
            <a:endParaRPr lang="ru-RU" sz="2000" dirty="0">
              <a:solidFill>
                <a:srgbClr val="0070C0"/>
              </a:solidFill>
              <a:latin typeface="Times New Roman" panose="02020603050405020304" pitchFamily="18" charset="0"/>
              <a:cs typeface="Times New Roman" panose="02020603050405020304" pitchFamily="18" charset="0"/>
            </a:endParaRPr>
          </a:p>
          <a:p>
            <a:pPr marL="0" indent="0">
              <a:buNone/>
            </a:pPr>
            <a:r>
              <a:rPr lang="ru-RU" sz="2000" dirty="0" err="1">
                <a:solidFill>
                  <a:srgbClr val="0070C0"/>
                </a:solidFill>
                <a:latin typeface="Times New Roman" panose="02020603050405020304" pitchFamily="18" charset="0"/>
                <a:cs typeface="Times New Roman" panose="02020603050405020304" pitchFamily="18" charset="0"/>
              </a:rPr>
              <a:t>проживають</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або</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навчаються</a:t>
            </a:r>
            <a:r>
              <a:rPr lang="ru-RU" sz="2000" dirty="0">
                <a:solidFill>
                  <a:srgbClr val="0070C0"/>
                </a:solidFill>
                <a:latin typeface="Times New Roman" panose="02020603050405020304" pitchFamily="18" charset="0"/>
                <a:cs typeface="Times New Roman" panose="02020603050405020304" pitchFamily="18" charset="0"/>
              </a:rPr>
              <a:t> за кордоном, </a:t>
            </a:r>
            <a:r>
              <a:rPr lang="ru-RU" sz="2000" dirty="0" err="1">
                <a:solidFill>
                  <a:srgbClr val="0070C0"/>
                </a:solidFill>
                <a:latin typeface="Times New Roman" panose="02020603050405020304" pitchFamily="18" charset="0"/>
                <a:cs typeface="Times New Roman" panose="02020603050405020304" pitchFamily="18" charset="0"/>
              </a:rPr>
              <a:t>або</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осіб</a:t>
            </a:r>
            <a:r>
              <a:rPr lang="ru-RU" sz="2000" dirty="0">
                <a:solidFill>
                  <a:srgbClr val="0070C0"/>
                </a:solidFill>
                <a:latin typeface="Times New Roman" panose="02020603050405020304" pitchFamily="18" charset="0"/>
                <a:cs typeface="Times New Roman" panose="02020603050405020304" pitchFamily="18" charset="0"/>
              </a:rPr>
              <a:t> з </a:t>
            </a:r>
            <a:r>
              <a:rPr lang="ru-RU" sz="2000" dirty="0" err="1">
                <a:solidFill>
                  <a:srgbClr val="0070C0"/>
                </a:solidFill>
                <a:latin typeface="Times New Roman" panose="02020603050405020304" pitchFamily="18" charset="0"/>
                <a:cs typeface="Times New Roman" panose="02020603050405020304" pitchFamily="18" charset="0"/>
              </a:rPr>
              <a:t>неконтрольованої</a:t>
            </a:r>
            <a:endParaRPr lang="ru-RU" sz="2000" dirty="0">
              <a:solidFill>
                <a:srgbClr val="0070C0"/>
              </a:solidFill>
              <a:latin typeface="Times New Roman" panose="02020603050405020304" pitchFamily="18" charset="0"/>
              <a:cs typeface="Times New Roman" panose="02020603050405020304" pitchFamily="18" charset="0"/>
            </a:endParaRPr>
          </a:p>
          <a:p>
            <a:pPr marL="0" indent="0">
              <a:buNone/>
            </a:pPr>
            <a:r>
              <a:rPr lang="ru-RU" sz="2000" dirty="0" err="1">
                <a:solidFill>
                  <a:srgbClr val="0070C0"/>
                </a:solidFill>
                <a:latin typeface="Times New Roman" panose="02020603050405020304" pitchFamily="18" charset="0"/>
                <a:cs typeface="Times New Roman" panose="02020603050405020304" pitchFamily="18" charset="0"/>
              </a:rPr>
              <a:t>території</a:t>
            </a:r>
            <a:r>
              <a:rPr lang="ru-RU" sz="2000" dirty="0">
                <a:solidFill>
                  <a:srgbClr val="0070C0"/>
                </a:solidFill>
                <a:latin typeface="Times New Roman" panose="02020603050405020304" pitchFamily="18" charset="0"/>
                <a:cs typeface="Times New Roman" panose="02020603050405020304" pitchFamily="18" charset="0"/>
              </a:rPr>
              <a:t>).</a:t>
            </a:r>
            <a:endParaRPr lang="uk-UA" sz="2000" dirty="0">
              <a:solidFill>
                <a:srgbClr val="0070C0"/>
              </a:solidFill>
              <a:latin typeface="Times New Roman" panose="02020603050405020304" pitchFamily="18" charset="0"/>
              <a:cs typeface="Times New Roman" panose="02020603050405020304" pitchFamily="18" charset="0"/>
            </a:endParaRPr>
          </a:p>
        </p:txBody>
      </p:sp>
      <p:pic>
        <p:nvPicPr>
          <p:cNvPr id="1028" name="Picture 4" descr="http://mon.gov.ua/content/teacher_2015/logo-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04405"/>
            <a:ext cx="1763688" cy="90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624871"/>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172849"/>
            <a:ext cx="3538736" cy="874155"/>
          </a:xfrm>
        </p:spPr>
        <p:txBody>
          <a:bodyPr>
            <a:normAutofit/>
          </a:bodyPr>
          <a:lstStyle/>
          <a:p>
            <a:r>
              <a:rPr lang="uk-UA" sz="1600" b="1" dirty="0" smtClean="0">
                <a:solidFill>
                  <a:srgbClr val="FF0000"/>
                </a:solidFill>
                <a:latin typeface="Times New Roman" panose="02020603050405020304" pitchFamily="18" charset="0"/>
                <a:cs typeface="Times New Roman" panose="02020603050405020304" pitchFamily="18" charset="0"/>
              </a:rPr>
              <a:t>Наказ </a:t>
            </a:r>
            <a:r>
              <a:rPr lang="ru-RU" sz="1600" b="1" dirty="0" smtClean="0">
                <a:solidFill>
                  <a:srgbClr val="C00000"/>
                </a:solidFill>
                <a:latin typeface="Times New Roman" panose="02020603050405020304" pitchFamily="18" charset="0"/>
                <a:cs typeface="Times New Roman" panose="02020603050405020304" pitchFamily="18" charset="0"/>
              </a:rPr>
              <a:t>в</a:t>
            </a:r>
            <a:r>
              <a:rPr lang="uk-UA" sz="1600" b="1" dirty="0" smtClean="0">
                <a:solidFill>
                  <a:srgbClr val="C00000"/>
                </a:solidFill>
                <a:latin typeface="Times New Roman" panose="02020603050405020304" pitchFamily="18" charset="0"/>
                <a:cs typeface="Times New Roman" panose="02020603050405020304" pitchFamily="18" charset="0"/>
              </a:rPr>
              <a:t>і</a:t>
            </a:r>
            <a:r>
              <a:rPr lang="ru-RU" sz="1600" b="1" dirty="0" smtClean="0">
                <a:solidFill>
                  <a:srgbClr val="C00000"/>
                </a:solidFill>
                <a:latin typeface="Times New Roman" panose="02020603050405020304" pitchFamily="18" charset="0"/>
                <a:cs typeface="Times New Roman" panose="02020603050405020304" pitchFamily="18" charset="0"/>
              </a:rPr>
              <a:t>д 10.01.2017 № 25 </a:t>
            </a:r>
            <a:r>
              <a:rPr lang="uk-UA" sz="1600" b="1" dirty="0">
                <a:solidFill>
                  <a:srgbClr val="FF0000"/>
                </a:solidFill>
                <a:latin typeface="Times New Roman" panose="02020603050405020304" pitchFamily="18" charset="0"/>
                <a:cs typeface="Times New Roman" panose="02020603050405020304" pitchFamily="18" charset="0"/>
              </a:rPr>
              <a:t>(витяг)</a:t>
            </a:r>
            <a:r>
              <a:rPr lang="ru-RU" sz="1600" b="1" dirty="0">
                <a:solidFill>
                  <a:srgbClr val="C00000"/>
                </a:solidFill>
                <a:latin typeface="Times New Roman" panose="02020603050405020304" pitchFamily="18" charset="0"/>
                <a:cs typeface="Times New Roman" panose="02020603050405020304" pitchFamily="18" charset="0"/>
              </a:rPr>
              <a:t> </a:t>
            </a:r>
            <a:r>
              <a:rPr lang="ru-RU" sz="1600" b="1" dirty="0" smtClean="0">
                <a:solidFill>
                  <a:srgbClr val="C00000"/>
                </a:solidFill>
                <a:latin typeface="Times New Roman" panose="02020603050405020304" pitchFamily="18" charset="0"/>
                <a:cs typeface="Times New Roman" panose="02020603050405020304" pitchFamily="18" charset="0"/>
              </a:rPr>
              <a:t/>
            </a:r>
            <a:br>
              <a:rPr lang="ru-RU" sz="1600" b="1" dirty="0" smtClean="0">
                <a:solidFill>
                  <a:srgbClr val="C00000"/>
                </a:solidFill>
                <a:latin typeface="Times New Roman" panose="02020603050405020304" pitchFamily="18" charset="0"/>
                <a:cs typeface="Times New Roman" panose="02020603050405020304" pitchFamily="18" charset="0"/>
              </a:rPr>
            </a:br>
            <a:endParaRPr lang="uk-UA" sz="1600" dirty="0">
              <a:solidFill>
                <a:srgbClr val="FF0000"/>
              </a:solidFill>
            </a:endParaRPr>
          </a:p>
        </p:txBody>
      </p:sp>
      <p:sp>
        <p:nvSpPr>
          <p:cNvPr id="3" name="Объект 2"/>
          <p:cNvSpPr>
            <a:spLocks noGrp="1"/>
          </p:cNvSpPr>
          <p:nvPr>
            <p:ph idx="1"/>
          </p:nvPr>
        </p:nvSpPr>
        <p:spPr>
          <a:xfrm>
            <a:off x="215008" y="836712"/>
            <a:ext cx="8928992" cy="6120680"/>
          </a:xfrm>
        </p:spPr>
        <p:txBody>
          <a:bodyPr>
            <a:noAutofit/>
          </a:bodyPr>
          <a:lstStyle/>
          <a:p>
            <a:r>
              <a:rPr lang="uk-UA" sz="2000" dirty="0" smtClean="0">
                <a:solidFill>
                  <a:srgbClr val="0070C0"/>
                </a:solidFill>
                <a:latin typeface="Times New Roman" panose="02020603050405020304" pitchFamily="18" charset="0"/>
                <a:cs typeface="Times New Roman" panose="02020603050405020304" pitchFamily="18" charset="0"/>
              </a:rPr>
              <a:t>	 ІV. Порядок реєстрації осіб, які виявили бажання пройти зовнішнє оцінювання</a:t>
            </a:r>
            <a:r>
              <a:rPr lang="ru-RU" sz="2000" dirty="0"/>
              <a:t> </a:t>
            </a:r>
            <a:endParaRPr lang="ru-RU" sz="2000" dirty="0" smtClean="0"/>
          </a:p>
          <a:p>
            <a:pPr marL="0" indent="0">
              <a:buNone/>
            </a:pPr>
            <a:r>
              <a:rPr lang="ru-RU" sz="2000" dirty="0">
                <a:solidFill>
                  <a:srgbClr val="0070C0"/>
                </a:solidFill>
                <a:latin typeface="Times New Roman" panose="02020603050405020304" pitchFamily="18" charset="0"/>
                <a:cs typeface="Times New Roman" panose="02020603050405020304" pitchFamily="18" charset="0"/>
              </a:rPr>
              <a:t>6. Для </a:t>
            </a:r>
            <a:r>
              <a:rPr lang="ru-RU" sz="2000" dirty="0" err="1">
                <a:solidFill>
                  <a:srgbClr val="0070C0"/>
                </a:solidFill>
                <a:latin typeface="Times New Roman" panose="02020603050405020304" pitchFamily="18" charset="0"/>
                <a:cs typeface="Times New Roman" panose="02020603050405020304" pitchFamily="18" charset="0"/>
              </a:rPr>
              <a:t>оформлення</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реєстраційної</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картки</a:t>
            </a:r>
            <a:r>
              <a:rPr lang="ru-RU" sz="2000" dirty="0">
                <a:solidFill>
                  <a:srgbClr val="0070C0"/>
                </a:solidFill>
                <a:latin typeface="Times New Roman" panose="02020603050405020304" pitchFamily="18" charset="0"/>
                <a:cs typeface="Times New Roman" panose="02020603050405020304" pitchFamily="18" charset="0"/>
              </a:rPr>
              <a:t> особа, яка </a:t>
            </a:r>
            <a:r>
              <a:rPr lang="ru-RU" sz="2000" dirty="0" err="1">
                <a:solidFill>
                  <a:srgbClr val="0070C0"/>
                </a:solidFill>
                <a:latin typeface="Times New Roman" panose="02020603050405020304" pitchFamily="18" charset="0"/>
                <a:cs typeface="Times New Roman" panose="02020603050405020304" pitchFamily="18" charset="0"/>
              </a:rPr>
              <a:t>бажає</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зареєструватися</a:t>
            </a:r>
            <a:endParaRPr lang="ru-RU" sz="2000" dirty="0">
              <a:solidFill>
                <a:srgbClr val="0070C0"/>
              </a:solidFill>
              <a:latin typeface="Times New Roman" panose="02020603050405020304" pitchFamily="18" charset="0"/>
              <a:cs typeface="Times New Roman" panose="02020603050405020304" pitchFamily="18" charset="0"/>
            </a:endParaRPr>
          </a:p>
          <a:p>
            <a:pPr marL="0" indent="0">
              <a:buNone/>
            </a:pPr>
            <a:r>
              <a:rPr lang="ru-RU" sz="2000" dirty="0">
                <a:solidFill>
                  <a:srgbClr val="0070C0"/>
                </a:solidFill>
                <a:latin typeface="Times New Roman" panose="02020603050405020304" pitchFamily="18" charset="0"/>
                <a:cs typeface="Times New Roman" panose="02020603050405020304" pitchFamily="18" charset="0"/>
              </a:rPr>
              <a:t>для </a:t>
            </a:r>
            <a:r>
              <a:rPr lang="ru-RU" sz="2000" dirty="0" err="1">
                <a:solidFill>
                  <a:srgbClr val="0070C0"/>
                </a:solidFill>
                <a:latin typeface="Times New Roman" panose="02020603050405020304" pitchFamily="18" charset="0"/>
                <a:cs typeface="Times New Roman" panose="02020603050405020304" pitchFamily="18" charset="0"/>
              </a:rPr>
              <a:t>участі</a:t>
            </a:r>
            <a:r>
              <a:rPr lang="ru-RU" sz="2000" dirty="0">
                <a:solidFill>
                  <a:srgbClr val="0070C0"/>
                </a:solidFill>
                <a:latin typeface="Times New Roman" panose="02020603050405020304" pitchFamily="18" charset="0"/>
                <a:cs typeface="Times New Roman" panose="02020603050405020304" pitchFamily="18" charset="0"/>
              </a:rPr>
              <a:t> в </a:t>
            </a:r>
            <a:r>
              <a:rPr lang="ru-RU" sz="2000" dirty="0" err="1">
                <a:solidFill>
                  <a:srgbClr val="0070C0"/>
                </a:solidFill>
                <a:latin typeface="Times New Roman" panose="02020603050405020304" pitchFamily="18" charset="0"/>
                <a:cs typeface="Times New Roman" panose="02020603050405020304" pitchFamily="18" charset="0"/>
              </a:rPr>
              <a:t>зовнішньому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оцінюванні</a:t>
            </a:r>
            <a:r>
              <a:rPr lang="ru-RU" sz="2000" dirty="0">
                <a:solidFill>
                  <a:srgbClr val="0070C0"/>
                </a:solidFill>
                <a:latin typeface="Times New Roman" panose="02020603050405020304" pitchFamily="18" charset="0"/>
                <a:cs typeface="Times New Roman" panose="02020603050405020304" pitchFamily="18" charset="0"/>
              </a:rPr>
              <a:t>, повинна:</a:t>
            </a:r>
          </a:p>
          <a:p>
            <a:pPr marL="0" indent="0">
              <a:buNone/>
            </a:pPr>
            <a:r>
              <a:rPr lang="ru-RU" sz="2000" dirty="0">
                <a:solidFill>
                  <a:srgbClr val="0070C0"/>
                </a:solidFill>
                <a:latin typeface="Times New Roman" panose="02020603050405020304" pitchFamily="18" charset="0"/>
                <a:cs typeface="Times New Roman" panose="02020603050405020304" pitchFamily="18" charset="0"/>
              </a:rPr>
              <a:t>1) </a:t>
            </a:r>
            <a:r>
              <a:rPr lang="ru-RU" sz="2000" dirty="0" err="1">
                <a:solidFill>
                  <a:srgbClr val="0070C0"/>
                </a:solidFill>
                <a:latin typeface="Times New Roman" panose="02020603050405020304" pitchFamily="18" charset="0"/>
                <a:cs typeface="Times New Roman" panose="02020603050405020304" pitchFamily="18" charset="0"/>
              </a:rPr>
              <a:t>заповнити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частину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Заява</a:t>
            </a:r>
            <a:r>
              <a:rPr lang="ru-RU" sz="2000" dirty="0">
                <a:solidFill>
                  <a:srgbClr val="0070C0"/>
                </a:solidFill>
                <a:latin typeface="Times New Roman" panose="02020603050405020304" pitchFamily="18" charset="0"/>
                <a:cs typeface="Times New Roman" panose="02020603050405020304" pitchFamily="18" charset="0"/>
              </a:rPr>
              <a:t>». Для </a:t>
            </a:r>
            <a:r>
              <a:rPr lang="ru-RU" sz="2000" dirty="0" err="1">
                <a:solidFill>
                  <a:srgbClr val="0070C0"/>
                </a:solidFill>
                <a:latin typeface="Times New Roman" panose="02020603050405020304" pitchFamily="18" charset="0"/>
                <a:cs typeface="Times New Roman" panose="02020603050405020304" pitchFamily="18" charset="0"/>
              </a:rPr>
              <a:t>цього</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необхідно</a:t>
            </a:r>
            <a:r>
              <a:rPr lang="ru-RU" sz="2000" dirty="0">
                <a:solidFill>
                  <a:srgbClr val="0070C0"/>
                </a:solidFill>
                <a:latin typeface="Times New Roman" panose="02020603050405020304" pitchFamily="18" charset="0"/>
                <a:cs typeface="Times New Roman" panose="02020603050405020304" pitchFamily="18" charset="0"/>
              </a:rPr>
              <a:t>:</a:t>
            </a:r>
          </a:p>
          <a:p>
            <a:pPr marL="0" indent="0">
              <a:buNone/>
            </a:pPr>
            <a:r>
              <a:rPr lang="ru-RU" sz="2000" dirty="0" err="1">
                <a:solidFill>
                  <a:srgbClr val="0070C0"/>
                </a:solidFill>
                <a:latin typeface="Times New Roman" panose="02020603050405020304" pitchFamily="18" charset="0"/>
                <a:cs typeface="Times New Roman" panose="02020603050405020304" pitchFamily="18" charset="0"/>
              </a:rPr>
              <a:t>зазначити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своє</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прізвище</a:t>
            </a:r>
            <a:r>
              <a:rPr lang="ru-RU" sz="2000" dirty="0">
                <a:solidFill>
                  <a:srgbClr val="0070C0"/>
                </a:solidFill>
                <a:latin typeface="Times New Roman" panose="02020603050405020304" pitchFamily="18" charset="0"/>
                <a:cs typeface="Times New Roman" panose="02020603050405020304" pitchFamily="18" charset="0"/>
              </a:rPr>
              <a:t> (у родовому </a:t>
            </a:r>
            <a:r>
              <a:rPr lang="ru-RU" sz="2000" dirty="0" err="1">
                <a:solidFill>
                  <a:srgbClr val="0070C0"/>
                </a:solidFill>
                <a:latin typeface="Times New Roman" panose="02020603050405020304" pitchFamily="18" charset="0"/>
                <a:cs typeface="Times New Roman" panose="02020603050405020304" pitchFamily="18" charset="0"/>
              </a:rPr>
              <a:t>відмінку</a:t>
            </a:r>
            <a:r>
              <a:rPr lang="ru-RU" sz="2000" dirty="0">
                <a:solidFill>
                  <a:srgbClr val="0070C0"/>
                </a:solidFill>
                <a:latin typeface="Times New Roman" panose="02020603050405020304" pitchFamily="18" charset="0"/>
                <a:cs typeface="Times New Roman" panose="02020603050405020304" pitchFamily="18" charset="0"/>
              </a:rPr>
              <a:t>) та </a:t>
            </a:r>
            <a:r>
              <a:rPr lang="ru-RU" sz="2000" dirty="0" err="1">
                <a:solidFill>
                  <a:srgbClr val="0070C0"/>
                </a:solidFill>
                <a:latin typeface="Times New Roman" panose="02020603050405020304" pitchFamily="18" charset="0"/>
                <a:cs typeface="Times New Roman" panose="02020603050405020304" pitchFamily="18" charset="0"/>
              </a:rPr>
              <a:t>ініціали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після</a:t>
            </a:r>
            <a:endParaRPr lang="ru-RU" sz="2000" dirty="0">
              <a:solidFill>
                <a:srgbClr val="0070C0"/>
              </a:solidFill>
              <a:latin typeface="Times New Roman" panose="02020603050405020304" pitchFamily="18" charset="0"/>
              <a:cs typeface="Times New Roman" panose="02020603050405020304" pitchFamily="18" charset="0"/>
            </a:endParaRPr>
          </a:p>
          <a:p>
            <a:pPr marL="0" indent="0">
              <a:buNone/>
            </a:pPr>
            <a:r>
              <a:rPr lang="ru-RU" sz="2000" dirty="0" err="1">
                <a:solidFill>
                  <a:srgbClr val="0070C0"/>
                </a:solidFill>
                <a:latin typeface="Times New Roman" panose="02020603050405020304" pitchFamily="18" charset="0"/>
                <a:cs typeface="Times New Roman" panose="02020603050405020304" pitchFamily="18" charset="0"/>
              </a:rPr>
              <a:t>найменування</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регіонального</a:t>
            </a:r>
            <a:r>
              <a:rPr lang="ru-RU" sz="2000" dirty="0">
                <a:solidFill>
                  <a:srgbClr val="0070C0"/>
                </a:solidFill>
                <a:latin typeface="Times New Roman" panose="02020603050405020304" pitchFamily="18" charset="0"/>
                <a:cs typeface="Times New Roman" panose="02020603050405020304" pitchFamily="18" charset="0"/>
              </a:rPr>
              <a:t> центру;</a:t>
            </a:r>
          </a:p>
          <a:p>
            <a:pPr marL="0" indent="0">
              <a:buNone/>
            </a:pPr>
            <a:r>
              <a:rPr lang="ru-RU" sz="2000" dirty="0" err="1">
                <a:solidFill>
                  <a:srgbClr val="0070C0"/>
                </a:solidFill>
                <a:latin typeface="Times New Roman" panose="02020603050405020304" pitchFamily="18" charset="0"/>
                <a:cs typeface="Times New Roman" panose="02020603050405020304" pitchFamily="18" charset="0"/>
              </a:rPr>
              <a:t>власноруч</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написати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заяву</a:t>
            </a:r>
            <a:r>
              <a:rPr lang="ru-RU" sz="2000" dirty="0">
                <a:solidFill>
                  <a:srgbClr val="0070C0"/>
                </a:solidFill>
                <a:latin typeface="Times New Roman" panose="02020603050405020304" pitchFamily="18" charset="0"/>
                <a:cs typeface="Times New Roman" panose="02020603050405020304" pitchFamily="18" charset="0"/>
              </a:rPr>
              <a:t>, у </a:t>
            </a:r>
            <a:r>
              <a:rPr lang="ru-RU" sz="2000" dirty="0" err="1">
                <a:solidFill>
                  <a:srgbClr val="0070C0"/>
                </a:solidFill>
                <a:latin typeface="Times New Roman" panose="02020603050405020304" pitchFamily="18" charset="0"/>
                <a:cs typeface="Times New Roman" panose="02020603050405020304" pitchFamily="18" charset="0"/>
              </a:rPr>
              <a:t>якій</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засвідчити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бажання</a:t>
            </a:r>
            <a:r>
              <a:rPr lang="ru-RU" sz="2000" dirty="0">
                <a:solidFill>
                  <a:srgbClr val="0070C0"/>
                </a:solidFill>
                <a:latin typeface="Times New Roman" panose="02020603050405020304" pitchFamily="18" charset="0"/>
                <a:cs typeface="Times New Roman" panose="02020603050405020304" pitchFamily="18" charset="0"/>
              </a:rPr>
              <a:t> бути</a:t>
            </a:r>
          </a:p>
          <a:p>
            <a:pPr marL="0" indent="0">
              <a:buNone/>
            </a:pPr>
            <a:r>
              <a:rPr lang="ru-RU" sz="2000" dirty="0" err="1">
                <a:solidFill>
                  <a:srgbClr val="0070C0"/>
                </a:solidFill>
                <a:latin typeface="Times New Roman" panose="02020603050405020304" pitchFamily="18" charset="0"/>
                <a:cs typeface="Times New Roman" panose="02020603050405020304" pitchFamily="18" charset="0"/>
              </a:rPr>
              <a:t>зареєстрованою</a:t>
            </a:r>
            <a:r>
              <a:rPr lang="ru-RU" sz="2000" dirty="0">
                <a:solidFill>
                  <a:srgbClr val="0070C0"/>
                </a:solidFill>
                <a:latin typeface="Times New Roman" panose="02020603050405020304" pitchFamily="18" charset="0"/>
                <a:cs typeface="Times New Roman" panose="02020603050405020304" pitchFamily="18" charset="0"/>
              </a:rPr>
              <a:t> для </a:t>
            </a:r>
            <a:r>
              <a:rPr lang="ru-RU" sz="2000" dirty="0" err="1">
                <a:solidFill>
                  <a:srgbClr val="0070C0"/>
                </a:solidFill>
                <a:latin typeface="Times New Roman" panose="02020603050405020304" pitchFamily="18" charset="0"/>
                <a:cs typeface="Times New Roman" panose="02020603050405020304" pitchFamily="18" charset="0"/>
              </a:rPr>
              <a:t>участі</a:t>
            </a:r>
            <a:r>
              <a:rPr lang="ru-RU" sz="2000" dirty="0">
                <a:solidFill>
                  <a:srgbClr val="0070C0"/>
                </a:solidFill>
                <a:latin typeface="Times New Roman" panose="02020603050405020304" pitchFamily="18" charset="0"/>
                <a:cs typeface="Times New Roman" panose="02020603050405020304" pitchFamily="18" charset="0"/>
              </a:rPr>
              <a:t> в </a:t>
            </a:r>
            <a:r>
              <a:rPr lang="ru-RU" sz="2000" dirty="0" err="1">
                <a:solidFill>
                  <a:srgbClr val="0070C0"/>
                </a:solidFill>
                <a:latin typeface="Times New Roman" panose="02020603050405020304" pitchFamily="18" charset="0"/>
                <a:cs typeface="Times New Roman" panose="02020603050405020304" pitchFamily="18" charset="0"/>
              </a:rPr>
              <a:t>зовнішньому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оцінюванні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підтвердити</a:t>
            </a:r>
            <a:r>
              <a:rPr lang="ru-RU" sz="2000" dirty="0">
                <a:solidFill>
                  <a:srgbClr val="0070C0"/>
                </a:solidFill>
                <a:latin typeface="Times New Roman" panose="02020603050405020304" pitchFamily="18" charset="0"/>
                <a:cs typeface="Times New Roman" panose="02020603050405020304" pitchFamily="18" charset="0"/>
              </a:rPr>
              <a:t> факт</a:t>
            </a:r>
          </a:p>
          <a:p>
            <a:pPr marL="0" indent="0">
              <a:buNone/>
            </a:pPr>
            <a:r>
              <a:rPr lang="ru-RU" sz="2000" dirty="0" err="1">
                <a:solidFill>
                  <a:srgbClr val="0070C0"/>
                </a:solidFill>
                <a:latin typeface="Times New Roman" panose="02020603050405020304" pitchFamily="18" charset="0"/>
                <a:cs typeface="Times New Roman" panose="02020603050405020304" pitchFamily="18" charset="0"/>
              </a:rPr>
              <a:t>ознайомлення</a:t>
            </a:r>
            <a:r>
              <a:rPr lang="ru-RU" sz="2000" dirty="0">
                <a:solidFill>
                  <a:srgbClr val="0070C0"/>
                </a:solidFill>
                <a:latin typeface="Times New Roman" panose="02020603050405020304" pitchFamily="18" charset="0"/>
                <a:cs typeface="Times New Roman" panose="02020603050405020304" pitchFamily="18" charset="0"/>
              </a:rPr>
              <a:t> з </a:t>
            </a:r>
            <a:r>
              <a:rPr lang="ru-RU" sz="2000" dirty="0" err="1">
                <a:solidFill>
                  <a:srgbClr val="0070C0"/>
                </a:solidFill>
                <a:latin typeface="Times New Roman" panose="02020603050405020304" pitchFamily="18" charset="0"/>
                <a:cs typeface="Times New Roman" panose="02020603050405020304" pitchFamily="18" charset="0"/>
              </a:rPr>
              <a:t>цим</a:t>
            </a:r>
            <a:r>
              <a:rPr lang="ru-RU" sz="2000" dirty="0">
                <a:solidFill>
                  <a:srgbClr val="0070C0"/>
                </a:solidFill>
                <a:latin typeface="Times New Roman" panose="02020603050405020304" pitchFamily="18" charset="0"/>
                <a:cs typeface="Times New Roman" panose="02020603050405020304" pitchFamily="18" charset="0"/>
              </a:rPr>
              <a:t> Порядком;</a:t>
            </a:r>
          </a:p>
          <a:p>
            <a:pPr marL="0" indent="0">
              <a:buNone/>
            </a:pPr>
            <a:r>
              <a:rPr lang="ru-RU" sz="2000" dirty="0" err="1">
                <a:solidFill>
                  <a:srgbClr val="0070C0"/>
                </a:solidFill>
                <a:latin typeface="Times New Roman" panose="02020603050405020304" pitchFamily="18" charset="0"/>
                <a:cs typeface="Times New Roman" panose="02020603050405020304" pitchFamily="18" charset="0"/>
              </a:rPr>
              <a:t>проставити</a:t>
            </a:r>
            <a:r>
              <a:rPr lang="ru-RU" sz="2000" dirty="0">
                <a:solidFill>
                  <a:srgbClr val="0070C0"/>
                </a:solidFill>
                <a:latin typeface="Times New Roman" panose="02020603050405020304" pitchFamily="18" charset="0"/>
                <a:cs typeface="Times New Roman" panose="02020603050405020304" pitchFamily="18" charset="0"/>
              </a:rPr>
              <a:t> дату </a:t>
            </a:r>
            <a:r>
              <a:rPr lang="ru-RU" sz="2000" dirty="0" err="1">
                <a:solidFill>
                  <a:srgbClr val="0070C0"/>
                </a:solidFill>
                <a:latin typeface="Times New Roman" panose="02020603050405020304" pitchFamily="18" charset="0"/>
                <a:cs typeface="Times New Roman" panose="02020603050405020304" pitchFamily="18" charset="0"/>
              </a:rPr>
              <a:t>заповнення</a:t>
            </a:r>
            <a:r>
              <a:rPr lang="ru-RU" sz="2000" dirty="0">
                <a:solidFill>
                  <a:srgbClr val="0070C0"/>
                </a:solidFill>
                <a:latin typeface="Times New Roman" panose="02020603050405020304" pitchFamily="18" charset="0"/>
                <a:cs typeface="Times New Roman" panose="02020603050405020304" pitchFamily="18" charset="0"/>
              </a:rPr>
              <a:t> заяви та </a:t>
            </a:r>
            <a:r>
              <a:rPr lang="ru-RU" sz="2000" dirty="0" err="1">
                <a:solidFill>
                  <a:srgbClr val="0070C0"/>
                </a:solidFill>
                <a:latin typeface="Times New Roman" panose="02020603050405020304" pitchFamily="18" charset="0"/>
                <a:cs typeface="Times New Roman" panose="02020603050405020304" pitchFamily="18" charset="0"/>
              </a:rPr>
              <a:t>особистий</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підпис</a:t>
            </a:r>
            <a:r>
              <a:rPr lang="ru-RU" sz="2000" dirty="0">
                <a:solidFill>
                  <a:srgbClr val="0070C0"/>
                </a:solidFill>
                <a:latin typeface="Times New Roman" panose="02020603050405020304" pitchFamily="18" charset="0"/>
                <a:cs typeface="Times New Roman" panose="02020603050405020304" pitchFamily="18" charset="0"/>
              </a:rPr>
              <a:t> у </a:t>
            </a:r>
            <a:r>
              <a:rPr lang="ru-RU" sz="2000" dirty="0" err="1">
                <a:solidFill>
                  <a:srgbClr val="0070C0"/>
                </a:solidFill>
                <a:latin typeface="Times New Roman" panose="02020603050405020304" pitchFamily="18" charset="0"/>
                <a:cs typeface="Times New Roman" panose="02020603050405020304" pitchFamily="18" charset="0"/>
              </a:rPr>
              <a:t>спеціально</a:t>
            </a:r>
            <a:endParaRPr lang="ru-RU" sz="2000" dirty="0">
              <a:solidFill>
                <a:srgbClr val="0070C0"/>
              </a:solidFill>
              <a:latin typeface="Times New Roman" panose="02020603050405020304" pitchFamily="18" charset="0"/>
              <a:cs typeface="Times New Roman" panose="02020603050405020304" pitchFamily="18" charset="0"/>
            </a:endParaRPr>
          </a:p>
          <a:p>
            <a:pPr marL="0" indent="0">
              <a:buNone/>
            </a:pPr>
            <a:r>
              <a:rPr lang="ru-RU" sz="2000" dirty="0" err="1">
                <a:solidFill>
                  <a:srgbClr val="0070C0"/>
                </a:solidFill>
                <a:latin typeface="Times New Roman" panose="02020603050405020304" pitchFamily="18" charset="0"/>
                <a:cs typeface="Times New Roman" panose="02020603050405020304" pitchFamily="18" charset="0"/>
              </a:rPr>
              <a:t>відведених</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місцях</a:t>
            </a:r>
            <a:r>
              <a:rPr lang="ru-RU" sz="2000" dirty="0">
                <a:solidFill>
                  <a:srgbClr val="0070C0"/>
                </a:solidFill>
                <a:latin typeface="Times New Roman" panose="02020603050405020304" pitchFamily="18" charset="0"/>
                <a:cs typeface="Times New Roman" panose="02020603050405020304" pitchFamily="18" charset="0"/>
              </a:rPr>
              <a:t>;</a:t>
            </a:r>
          </a:p>
          <a:p>
            <a:pPr marL="0" indent="0">
              <a:buNone/>
            </a:pPr>
            <a:r>
              <a:rPr lang="ru-RU" sz="2000" dirty="0">
                <a:solidFill>
                  <a:srgbClr val="0070C0"/>
                </a:solidFill>
                <a:latin typeface="Times New Roman" panose="02020603050405020304" pitchFamily="18" charset="0"/>
                <a:cs typeface="Times New Roman" panose="02020603050405020304" pitchFamily="18" charset="0"/>
              </a:rPr>
              <a:t>2) </a:t>
            </a:r>
            <a:r>
              <a:rPr lang="ru-RU" sz="2000" dirty="0" err="1">
                <a:solidFill>
                  <a:srgbClr val="0070C0"/>
                </a:solidFill>
                <a:latin typeface="Times New Roman" panose="02020603050405020304" pitchFamily="18" charset="0"/>
                <a:cs typeface="Times New Roman" panose="02020603050405020304" pitchFamily="18" charset="0"/>
              </a:rPr>
              <a:t>наклеїти</a:t>
            </a:r>
            <a:r>
              <a:rPr lang="ru-RU" sz="2000" dirty="0">
                <a:solidFill>
                  <a:srgbClr val="0070C0"/>
                </a:solidFill>
                <a:latin typeface="Times New Roman" panose="02020603050405020304" pitchFamily="18" charset="0"/>
                <a:cs typeface="Times New Roman" panose="02020603050405020304" pitchFamily="18" charset="0"/>
              </a:rPr>
              <a:t> у </a:t>
            </a:r>
            <a:r>
              <a:rPr lang="ru-RU" sz="2000" dirty="0" err="1">
                <a:solidFill>
                  <a:srgbClr val="0070C0"/>
                </a:solidFill>
                <a:latin typeface="Times New Roman" panose="02020603050405020304" pitchFamily="18" charset="0"/>
                <a:cs typeface="Times New Roman" panose="02020603050405020304" pitchFamily="18" charset="0"/>
              </a:rPr>
              <a:t>спеціально</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відведених</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місцях</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реєстраційної</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картки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дві</a:t>
            </a:r>
            <a:endParaRPr lang="ru-RU" sz="2000" dirty="0">
              <a:solidFill>
                <a:srgbClr val="0070C0"/>
              </a:solidFill>
              <a:latin typeface="Times New Roman" panose="02020603050405020304" pitchFamily="18" charset="0"/>
              <a:cs typeface="Times New Roman" panose="02020603050405020304" pitchFamily="18" charset="0"/>
            </a:endParaRPr>
          </a:p>
          <a:p>
            <a:pPr marL="0" indent="0">
              <a:buNone/>
            </a:pPr>
            <a:r>
              <a:rPr lang="ru-RU" sz="2000" dirty="0" err="1">
                <a:solidFill>
                  <a:srgbClr val="0070C0"/>
                </a:solidFill>
                <a:latin typeface="Times New Roman" panose="02020603050405020304" pitchFamily="18" charset="0"/>
                <a:cs typeface="Times New Roman" panose="02020603050405020304" pitchFamily="18" charset="0"/>
              </a:rPr>
              <a:t>однакові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фотокартки</a:t>
            </a:r>
            <a:r>
              <a:rPr lang="ru-RU" sz="2000" dirty="0">
                <a:solidFill>
                  <a:srgbClr val="0070C0"/>
                </a:solidFill>
                <a:latin typeface="Times New Roman" panose="02020603050405020304" pitchFamily="18" charset="0"/>
                <a:cs typeface="Times New Roman" panose="02020603050405020304" pitchFamily="18" charset="0"/>
              </a:rPr>
              <a:t> для </a:t>
            </a:r>
            <a:r>
              <a:rPr lang="ru-RU" sz="2000" dirty="0" err="1">
                <a:solidFill>
                  <a:srgbClr val="0070C0"/>
                </a:solidFill>
                <a:latin typeface="Times New Roman" panose="02020603050405020304" pitchFamily="18" charset="0"/>
                <a:cs typeface="Times New Roman" panose="02020603050405020304" pitchFamily="18" charset="0"/>
              </a:rPr>
              <a:t>документів</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чорно-білі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або</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кольорові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розміром</a:t>
            </a:r>
            <a:r>
              <a:rPr lang="ru-RU" sz="2000" dirty="0">
                <a:solidFill>
                  <a:srgbClr val="0070C0"/>
                </a:solidFill>
                <a:latin typeface="Times New Roman" panose="02020603050405020304" pitchFamily="18" charset="0"/>
                <a:cs typeface="Times New Roman" panose="02020603050405020304" pitchFamily="18" charset="0"/>
              </a:rPr>
              <a:t> 3 x4</a:t>
            </a:r>
          </a:p>
          <a:p>
            <a:pPr marL="0" indent="0">
              <a:buNone/>
            </a:pPr>
            <a:r>
              <a:rPr lang="ru-RU" sz="2000" dirty="0">
                <a:solidFill>
                  <a:srgbClr val="0070C0"/>
                </a:solidFill>
                <a:latin typeface="Times New Roman" panose="02020603050405020304" pitchFamily="18" charset="0"/>
                <a:cs typeface="Times New Roman" panose="02020603050405020304" pitchFamily="18" charset="0"/>
              </a:rPr>
              <a:t>см </a:t>
            </a:r>
            <a:r>
              <a:rPr lang="ru-RU" sz="2000" dirty="0" err="1">
                <a:solidFill>
                  <a:srgbClr val="0070C0"/>
                </a:solidFill>
                <a:latin typeface="Times New Roman" panose="02020603050405020304" pitchFamily="18" charset="0"/>
                <a:cs typeface="Times New Roman" panose="02020603050405020304" pitchFamily="18" charset="0"/>
              </a:rPr>
              <a:t>із</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зображенням</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що</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відповідає</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досягнутому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віку</a:t>
            </a:r>
            <a:r>
              <a:rPr lang="ru-RU" sz="2000" dirty="0">
                <a:solidFill>
                  <a:srgbClr val="0070C0"/>
                </a:solidFill>
                <a:latin typeface="Times New Roman" panose="02020603050405020304" pitchFamily="18" charset="0"/>
                <a:cs typeface="Times New Roman" panose="02020603050405020304" pitchFamily="18" charset="0"/>
              </a:rPr>
              <a:t>.</a:t>
            </a:r>
          </a:p>
        </p:txBody>
      </p:sp>
      <p:pic>
        <p:nvPicPr>
          <p:cNvPr id="1028" name="Picture 4" descr="http://mon.gov.ua/content/teacher_2015/logo-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2849"/>
            <a:ext cx="1763688" cy="90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12460"/>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172849"/>
            <a:ext cx="3538736" cy="874155"/>
          </a:xfrm>
        </p:spPr>
        <p:txBody>
          <a:bodyPr>
            <a:normAutofit/>
          </a:bodyPr>
          <a:lstStyle/>
          <a:p>
            <a:r>
              <a:rPr lang="uk-UA" sz="1600" b="1" dirty="0" smtClean="0">
                <a:solidFill>
                  <a:srgbClr val="FF0000"/>
                </a:solidFill>
                <a:latin typeface="Times New Roman" panose="02020603050405020304" pitchFamily="18" charset="0"/>
                <a:cs typeface="Times New Roman" panose="02020603050405020304" pitchFamily="18" charset="0"/>
              </a:rPr>
              <a:t>Наказ </a:t>
            </a:r>
            <a:r>
              <a:rPr lang="ru-RU" sz="1600" b="1" dirty="0" smtClean="0">
                <a:solidFill>
                  <a:srgbClr val="C00000"/>
                </a:solidFill>
                <a:latin typeface="Times New Roman" panose="02020603050405020304" pitchFamily="18" charset="0"/>
                <a:cs typeface="Times New Roman" panose="02020603050405020304" pitchFamily="18" charset="0"/>
              </a:rPr>
              <a:t>в</a:t>
            </a:r>
            <a:r>
              <a:rPr lang="uk-UA" sz="1600" b="1" dirty="0" smtClean="0">
                <a:solidFill>
                  <a:srgbClr val="C00000"/>
                </a:solidFill>
                <a:latin typeface="Times New Roman" panose="02020603050405020304" pitchFamily="18" charset="0"/>
                <a:cs typeface="Times New Roman" panose="02020603050405020304" pitchFamily="18" charset="0"/>
              </a:rPr>
              <a:t>і</a:t>
            </a:r>
            <a:r>
              <a:rPr lang="ru-RU" sz="1600" b="1" dirty="0" smtClean="0">
                <a:solidFill>
                  <a:srgbClr val="C00000"/>
                </a:solidFill>
                <a:latin typeface="Times New Roman" panose="02020603050405020304" pitchFamily="18" charset="0"/>
                <a:cs typeface="Times New Roman" panose="02020603050405020304" pitchFamily="18" charset="0"/>
              </a:rPr>
              <a:t>д 10.01.2017 № 25 </a:t>
            </a:r>
            <a:r>
              <a:rPr lang="uk-UA" sz="1600" b="1" dirty="0">
                <a:solidFill>
                  <a:srgbClr val="FF0000"/>
                </a:solidFill>
                <a:latin typeface="Times New Roman" panose="02020603050405020304" pitchFamily="18" charset="0"/>
                <a:cs typeface="Times New Roman" panose="02020603050405020304" pitchFamily="18" charset="0"/>
              </a:rPr>
              <a:t>(витяг)</a:t>
            </a:r>
            <a:r>
              <a:rPr lang="ru-RU" sz="1600" b="1" dirty="0">
                <a:solidFill>
                  <a:srgbClr val="C00000"/>
                </a:solidFill>
                <a:latin typeface="Times New Roman" panose="02020603050405020304" pitchFamily="18" charset="0"/>
                <a:cs typeface="Times New Roman" panose="02020603050405020304" pitchFamily="18" charset="0"/>
              </a:rPr>
              <a:t> </a:t>
            </a:r>
            <a:r>
              <a:rPr lang="ru-RU" sz="1600" b="1" dirty="0" smtClean="0">
                <a:solidFill>
                  <a:srgbClr val="C00000"/>
                </a:solidFill>
                <a:latin typeface="Times New Roman" panose="02020603050405020304" pitchFamily="18" charset="0"/>
                <a:cs typeface="Times New Roman" panose="02020603050405020304" pitchFamily="18" charset="0"/>
              </a:rPr>
              <a:t/>
            </a:r>
            <a:br>
              <a:rPr lang="ru-RU" sz="1600" b="1" dirty="0" smtClean="0">
                <a:solidFill>
                  <a:srgbClr val="C00000"/>
                </a:solidFill>
                <a:latin typeface="Times New Roman" panose="02020603050405020304" pitchFamily="18" charset="0"/>
                <a:cs typeface="Times New Roman" panose="02020603050405020304" pitchFamily="18" charset="0"/>
              </a:rPr>
            </a:br>
            <a:endParaRPr lang="uk-UA" sz="1600" dirty="0">
              <a:solidFill>
                <a:srgbClr val="FF0000"/>
              </a:solidFill>
            </a:endParaRPr>
          </a:p>
        </p:txBody>
      </p:sp>
      <p:sp>
        <p:nvSpPr>
          <p:cNvPr id="3" name="Объект 2"/>
          <p:cNvSpPr>
            <a:spLocks noGrp="1"/>
          </p:cNvSpPr>
          <p:nvPr>
            <p:ph idx="1"/>
          </p:nvPr>
        </p:nvSpPr>
        <p:spPr>
          <a:xfrm>
            <a:off x="24764" y="908720"/>
            <a:ext cx="8928992" cy="5949280"/>
          </a:xfrm>
        </p:spPr>
        <p:txBody>
          <a:bodyPr>
            <a:noAutofit/>
          </a:bodyPr>
          <a:lstStyle/>
          <a:p>
            <a:pPr marL="0" indent="0">
              <a:buNone/>
            </a:pPr>
            <a:r>
              <a:rPr lang="uk-UA" sz="2000" dirty="0" smtClean="0">
                <a:solidFill>
                  <a:srgbClr val="0070C0"/>
                </a:solidFill>
                <a:latin typeface="Times New Roman" panose="02020603050405020304" pitchFamily="18" charset="0"/>
                <a:cs typeface="Times New Roman" panose="02020603050405020304" pitchFamily="18" charset="0"/>
              </a:rPr>
              <a:t>	 ІV. Порядок реєстрації осіб, які виявили бажання пройти зовнішнє оцінювання</a:t>
            </a:r>
            <a:r>
              <a:rPr lang="ru-RU" sz="2000" dirty="0"/>
              <a:t> </a:t>
            </a:r>
            <a:endParaRPr lang="ru-RU" sz="2000" dirty="0" smtClean="0"/>
          </a:p>
          <a:p>
            <a:pPr marL="0" indent="0">
              <a:buNone/>
            </a:pPr>
            <a:r>
              <a:rPr lang="ru-RU" sz="2000" dirty="0">
                <a:solidFill>
                  <a:srgbClr val="0070C0"/>
                </a:solidFill>
                <a:latin typeface="Times New Roman" panose="02020603050405020304" pitchFamily="18" charset="0"/>
                <a:cs typeface="Times New Roman" panose="02020603050405020304" pitchFamily="18" charset="0"/>
              </a:rPr>
              <a:t>7. У </a:t>
            </a:r>
            <a:r>
              <a:rPr lang="ru-RU" sz="2000" dirty="0" err="1">
                <a:solidFill>
                  <a:srgbClr val="0070C0"/>
                </a:solidFill>
                <a:latin typeface="Times New Roman" panose="02020603050405020304" pitchFamily="18" charset="0"/>
                <a:cs typeface="Times New Roman" panose="02020603050405020304" pitchFamily="18" charset="0"/>
              </a:rPr>
              <a:t>разі</a:t>
            </a:r>
            <a:r>
              <a:rPr lang="ru-RU" sz="2000" dirty="0">
                <a:solidFill>
                  <a:srgbClr val="0070C0"/>
                </a:solidFill>
                <a:latin typeface="Times New Roman" panose="02020603050405020304" pitchFamily="18" charset="0"/>
                <a:cs typeface="Times New Roman" panose="02020603050405020304" pitchFamily="18" charset="0"/>
              </a:rPr>
              <a:t> потреби за </a:t>
            </a:r>
            <a:r>
              <a:rPr lang="ru-RU" sz="2000" dirty="0" err="1">
                <a:solidFill>
                  <a:srgbClr val="0070C0"/>
                </a:solidFill>
                <a:latin typeface="Times New Roman" panose="02020603050405020304" pitchFamily="18" charset="0"/>
                <a:cs typeface="Times New Roman" panose="02020603050405020304" pitchFamily="18" charset="0"/>
              </a:rPr>
              <a:t>консультацією</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або</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технічною</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допомогою</a:t>
            </a:r>
            <a:r>
              <a:rPr lang="ru-RU" sz="2000" dirty="0">
                <a:solidFill>
                  <a:srgbClr val="0070C0"/>
                </a:solidFill>
                <a:latin typeface="Times New Roman" panose="02020603050405020304" pitchFamily="18" charset="0"/>
                <a:cs typeface="Times New Roman" panose="02020603050405020304" pitchFamily="18" charset="0"/>
              </a:rPr>
              <a:t> з </a:t>
            </a:r>
            <a:r>
              <a:rPr lang="ru-RU" sz="2000" dirty="0" err="1" smtClean="0">
                <a:solidFill>
                  <a:srgbClr val="0070C0"/>
                </a:solidFill>
                <a:latin typeface="Times New Roman" panose="02020603050405020304" pitchFamily="18" charset="0"/>
                <a:cs typeface="Times New Roman" panose="02020603050405020304" pitchFamily="18" charset="0"/>
              </a:rPr>
              <a:t>питань</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реєстрації</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a:solidFill>
                  <a:srgbClr val="0070C0"/>
                </a:solidFill>
                <a:latin typeface="Times New Roman" panose="02020603050405020304" pitchFamily="18" charset="0"/>
                <a:cs typeface="Times New Roman" panose="02020603050405020304" pitchFamily="18" charset="0"/>
              </a:rPr>
              <a:t>особа </a:t>
            </a:r>
            <a:r>
              <a:rPr lang="ru-RU" sz="2000" dirty="0" err="1">
                <a:solidFill>
                  <a:srgbClr val="0070C0"/>
                </a:solidFill>
                <a:latin typeface="Times New Roman" panose="02020603050405020304" pitchFamily="18" charset="0"/>
                <a:cs typeface="Times New Roman" panose="02020603050405020304" pitchFamily="18" charset="0"/>
              </a:rPr>
              <a:t>може</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звернутися</a:t>
            </a:r>
            <a:r>
              <a:rPr lang="ru-RU" sz="2000" dirty="0">
                <a:solidFill>
                  <a:srgbClr val="0070C0"/>
                </a:solidFill>
                <a:latin typeface="Times New Roman" panose="02020603050405020304" pitchFamily="18" charset="0"/>
                <a:cs typeface="Times New Roman" panose="02020603050405020304" pitchFamily="18" charset="0"/>
              </a:rPr>
              <a:t> до пункту </a:t>
            </a:r>
            <a:r>
              <a:rPr lang="ru-RU" sz="2000" dirty="0" err="1">
                <a:solidFill>
                  <a:srgbClr val="0070C0"/>
                </a:solidFill>
                <a:latin typeface="Times New Roman" panose="02020603050405020304" pitchFamily="18" charset="0"/>
                <a:cs typeface="Times New Roman" panose="02020603050405020304" pitchFamily="18" charset="0"/>
              </a:rPr>
              <a:t>реєстрації</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учасників</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зовнішнього</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незалежного</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оцінювання</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або</a:t>
            </a:r>
            <a:r>
              <a:rPr lang="ru-RU" sz="2000" dirty="0">
                <a:solidFill>
                  <a:srgbClr val="0070C0"/>
                </a:solidFill>
                <a:latin typeface="Times New Roman" panose="02020603050405020304" pitchFamily="18" charset="0"/>
                <a:cs typeface="Times New Roman" panose="02020603050405020304" pitchFamily="18" charset="0"/>
              </a:rPr>
              <a:t> закладу </a:t>
            </a:r>
            <a:r>
              <a:rPr lang="ru-RU" sz="2000" dirty="0" err="1">
                <a:solidFill>
                  <a:srgbClr val="0070C0"/>
                </a:solidFill>
                <a:latin typeface="Times New Roman" panose="02020603050405020304" pitchFamily="18" charset="0"/>
                <a:cs typeface="Times New Roman" panose="02020603050405020304" pitchFamily="18" charset="0"/>
              </a:rPr>
              <a:t>освіти</a:t>
            </a:r>
            <a:r>
              <a:rPr lang="ru-RU" sz="2000" dirty="0">
                <a:solidFill>
                  <a:srgbClr val="0070C0"/>
                </a:solidFill>
                <a:latin typeface="Times New Roman" panose="02020603050405020304" pitchFamily="18" charset="0"/>
                <a:cs typeface="Times New Roman" panose="02020603050405020304" pitchFamily="18" charset="0"/>
              </a:rPr>
              <a:t>, в </a:t>
            </a:r>
            <a:r>
              <a:rPr lang="ru-RU" sz="2000" dirty="0" err="1">
                <a:solidFill>
                  <a:srgbClr val="0070C0"/>
                </a:solidFill>
                <a:latin typeface="Times New Roman" panose="02020603050405020304" pitchFamily="18" charset="0"/>
                <a:cs typeface="Times New Roman" panose="02020603050405020304" pitchFamily="18" charset="0"/>
              </a:rPr>
              <a:t>якому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здобуде</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употочному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навчальному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році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повну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загальну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середню</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освіту</a:t>
            </a:r>
            <a:r>
              <a:rPr lang="ru-RU" sz="2000" dirty="0">
                <a:solidFill>
                  <a:srgbClr val="0070C0"/>
                </a:solidFill>
                <a:latin typeface="Times New Roman" panose="02020603050405020304" pitchFamily="18" charset="0"/>
                <a:cs typeface="Times New Roman" panose="02020603050405020304" pitchFamily="18" charset="0"/>
              </a:rPr>
              <a:t> .</a:t>
            </a:r>
          </a:p>
          <a:p>
            <a:pPr marL="0" indent="0">
              <a:buNone/>
            </a:pPr>
            <a:r>
              <a:rPr lang="ru-RU" sz="2000" dirty="0">
                <a:solidFill>
                  <a:srgbClr val="0070C0"/>
                </a:solidFill>
                <a:latin typeface="Times New Roman" panose="02020603050405020304" pitchFamily="18" charset="0"/>
                <a:cs typeface="Times New Roman" panose="02020603050405020304" pitchFamily="18" charset="0"/>
              </a:rPr>
              <a:t>8. </a:t>
            </a:r>
            <a:r>
              <a:rPr lang="ru-RU" sz="2000" dirty="0" err="1">
                <a:solidFill>
                  <a:srgbClr val="0070C0"/>
                </a:solidFill>
                <a:latin typeface="Times New Roman" panose="02020603050405020304" pitchFamily="18" charset="0"/>
                <a:cs typeface="Times New Roman" panose="02020603050405020304" pitchFamily="18" charset="0"/>
              </a:rPr>
              <a:t>Випускники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системи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середньої</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освіти</a:t>
            </a:r>
            <a:r>
              <a:rPr lang="ru-RU" sz="2000" dirty="0">
                <a:solidFill>
                  <a:srgbClr val="0070C0"/>
                </a:solidFill>
                <a:latin typeface="Times New Roman" panose="02020603050405020304" pitchFamily="18" charset="0"/>
                <a:cs typeface="Times New Roman" panose="02020603050405020304" pitchFamily="18" charset="0"/>
              </a:rPr>
              <a:t> поточного </a:t>
            </a:r>
            <a:r>
              <a:rPr lang="ru-RU" sz="2000" dirty="0" err="1">
                <a:solidFill>
                  <a:srgbClr val="0070C0"/>
                </a:solidFill>
                <a:latin typeface="Times New Roman" panose="02020603050405020304" pitchFamily="18" charset="0"/>
                <a:cs typeface="Times New Roman" panose="02020603050405020304" pitchFamily="18" charset="0"/>
              </a:rPr>
              <a:t>навчального</a:t>
            </a:r>
            <a:r>
              <a:rPr lang="ru-RU" sz="2000" dirty="0">
                <a:solidFill>
                  <a:srgbClr val="0070C0"/>
                </a:solidFill>
                <a:latin typeface="Times New Roman" panose="02020603050405020304" pitchFamily="18" charset="0"/>
                <a:cs typeface="Times New Roman" panose="02020603050405020304" pitchFamily="18" charset="0"/>
              </a:rPr>
              <a:t> року </a:t>
            </a:r>
            <a:r>
              <a:rPr lang="ru-RU" sz="2000" dirty="0" err="1">
                <a:solidFill>
                  <a:srgbClr val="0070C0"/>
                </a:solidFill>
                <a:latin typeface="Times New Roman" panose="02020603050405020304" pitchFamily="18" charset="0"/>
                <a:cs typeface="Times New Roman" panose="02020603050405020304" pitchFamily="18" charset="0"/>
              </a:rPr>
              <a:t>після</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формування</a:t>
            </a:r>
            <a:r>
              <a:rPr lang="ru-RU" sz="2000" dirty="0">
                <a:solidFill>
                  <a:srgbClr val="0070C0"/>
                </a:solidFill>
                <a:latin typeface="Times New Roman" panose="02020603050405020304" pitchFamily="18" charset="0"/>
                <a:cs typeface="Times New Roman" panose="02020603050405020304" pitchFamily="18" charset="0"/>
              </a:rPr>
              <a:t> комплекту </a:t>
            </a:r>
            <a:r>
              <a:rPr lang="ru-RU" sz="2000" dirty="0" err="1">
                <a:solidFill>
                  <a:srgbClr val="0070C0"/>
                </a:solidFill>
                <a:latin typeface="Times New Roman" panose="02020603050405020304" pitchFamily="18" charset="0"/>
                <a:cs typeface="Times New Roman" panose="02020603050405020304" pitchFamily="18" charset="0"/>
              </a:rPr>
              <a:t>реєстраційних</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документів</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подають</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його</a:t>
            </a:r>
            <a:r>
              <a:rPr lang="ru-RU" sz="2000" dirty="0">
                <a:solidFill>
                  <a:srgbClr val="0070C0"/>
                </a:solidFill>
                <a:latin typeface="Times New Roman" panose="02020603050405020304" pitchFamily="18" charset="0"/>
                <a:cs typeface="Times New Roman" panose="02020603050405020304" pitchFamily="18" charset="0"/>
              </a:rPr>
              <a:t> до закладу, у </a:t>
            </a:r>
            <a:r>
              <a:rPr lang="ru-RU" sz="2000" dirty="0" err="1">
                <a:solidFill>
                  <a:srgbClr val="0070C0"/>
                </a:solidFill>
                <a:latin typeface="Times New Roman" panose="02020603050405020304" pitchFamily="18" charset="0"/>
                <a:cs typeface="Times New Roman" panose="02020603050405020304" pitchFamily="18" charset="0"/>
              </a:rPr>
              <a:t>якому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навчаються</a:t>
            </a:r>
            <a:r>
              <a:rPr lang="ru-RU" sz="2000" dirty="0">
                <a:solidFill>
                  <a:srgbClr val="0070C0"/>
                </a:solidFill>
                <a:latin typeface="Times New Roman" panose="02020603050405020304" pitchFamily="18" charset="0"/>
                <a:cs typeface="Times New Roman" panose="02020603050405020304" pitchFamily="18" charset="0"/>
              </a:rPr>
              <a:t>.</a:t>
            </a:r>
          </a:p>
          <a:p>
            <a:pPr marL="0" indent="0">
              <a:buNone/>
            </a:pPr>
            <a:r>
              <a:rPr lang="ru-RU" sz="2000" dirty="0" err="1">
                <a:solidFill>
                  <a:srgbClr val="0070C0"/>
                </a:solidFill>
                <a:latin typeface="Times New Roman" panose="02020603050405020304" pitchFamily="18" charset="0"/>
                <a:cs typeface="Times New Roman" panose="02020603050405020304" pitchFamily="18" charset="0"/>
              </a:rPr>
              <a:t>Випускники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системи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середньої</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освіти</a:t>
            </a:r>
            <a:r>
              <a:rPr lang="ru-RU" sz="2000" dirty="0">
                <a:solidFill>
                  <a:srgbClr val="0070C0"/>
                </a:solidFill>
                <a:latin typeface="Times New Roman" panose="02020603050405020304" pitchFamily="18" charset="0"/>
                <a:cs typeface="Times New Roman" panose="02020603050405020304" pitchFamily="18" charset="0"/>
              </a:rPr>
              <a:t> поточного </a:t>
            </a:r>
            <a:r>
              <a:rPr lang="ru-RU" sz="2000" dirty="0" err="1">
                <a:solidFill>
                  <a:srgbClr val="0070C0"/>
                </a:solidFill>
                <a:latin typeface="Times New Roman" panose="02020603050405020304" pitchFamily="18" charset="0"/>
                <a:cs typeface="Times New Roman" panose="02020603050405020304" pitchFamily="18" charset="0"/>
              </a:rPr>
              <a:t>навчального</a:t>
            </a:r>
            <a:r>
              <a:rPr lang="ru-RU" sz="2000" dirty="0">
                <a:solidFill>
                  <a:srgbClr val="0070C0"/>
                </a:solidFill>
                <a:latin typeface="Times New Roman" panose="02020603050405020304" pitchFamily="18" charset="0"/>
                <a:cs typeface="Times New Roman" panose="02020603050405020304" pitchFamily="18" charset="0"/>
              </a:rPr>
              <a:t> року, </a:t>
            </a:r>
            <a:r>
              <a:rPr lang="ru-RU" sz="2000" dirty="0" err="1">
                <a:solidFill>
                  <a:srgbClr val="0070C0"/>
                </a:solidFill>
                <a:latin typeface="Times New Roman" panose="02020603050405020304" pitchFamily="18" charset="0"/>
                <a:cs typeface="Times New Roman" panose="02020603050405020304" pitchFamily="18" charset="0"/>
              </a:rPr>
              <a:t>які</a:t>
            </a:r>
            <a:r>
              <a:rPr lang="ru-RU" sz="2000" dirty="0">
                <a:solidFill>
                  <a:srgbClr val="0070C0"/>
                </a:solidFill>
                <a:latin typeface="Times New Roman" panose="02020603050405020304" pitchFamily="18" charset="0"/>
                <a:cs typeface="Times New Roman" panose="02020603050405020304" pitchFamily="18" charset="0"/>
              </a:rPr>
              <a:t> не </a:t>
            </a:r>
            <a:r>
              <a:rPr lang="ru-RU" sz="2000" dirty="0" err="1">
                <a:solidFill>
                  <a:srgbClr val="0070C0"/>
                </a:solidFill>
                <a:latin typeface="Times New Roman" panose="02020603050405020304" pitchFamily="18" charset="0"/>
                <a:cs typeface="Times New Roman" panose="02020603050405020304" pitchFamily="18" charset="0"/>
              </a:rPr>
              <a:t>проходять</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державну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підсумкову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атестацію</a:t>
            </a:r>
            <a:r>
              <a:rPr lang="ru-RU" sz="2000" dirty="0">
                <a:solidFill>
                  <a:srgbClr val="0070C0"/>
                </a:solidFill>
                <a:latin typeface="Times New Roman" panose="02020603050405020304" pitchFamily="18" charset="0"/>
                <a:cs typeface="Times New Roman" panose="02020603050405020304" pitchFamily="18" charset="0"/>
              </a:rPr>
              <a:t> у </a:t>
            </a:r>
            <a:r>
              <a:rPr lang="ru-RU" sz="2000" dirty="0" err="1">
                <a:solidFill>
                  <a:srgbClr val="0070C0"/>
                </a:solidFill>
                <a:latin typeface="Times New Roman" panose="02020603050405020304" pitchFamily="18" charset="0"/>
                <a:cs typeface="Times New Roman" panose="02020603050405020304" pitchFamily="18" charset="0"/>
              </a:rPr>
              <a:t>формі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зовнішнього</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оцінювання</a:t>
            </a:r>
            <a:r>
              <a:rPr lang="ru-RU" sz="2000" dirty="0">
                <a:solidFill>
                  <a:srgbClr val="0070C0"/>
                </a:solidFill>
                <a:latin typeface="Times New Roman" panose="02020603050405020304" pitchFamily="18" charset="0"/>
                <a:cs typeface="Times New Roman" panose="02020603050405020304" pitchFamily="18" charset="0"/>
              </a:rPr>
              <a:t> у </a:t>
            </a:r>
            <a:r>
              <a:rPr lang="ru-RU" sz="2000" dirty="0" err="1">
                <a:solidFill>
                  <a:srgbClr val="0070C0"/>
                </a:solidFill>
                <a:latin typeface="Times New Roman" panose="02020603050405020304" pitchFamily="18" charset="0"/>
                <a:cs typeface="Times New Roman" panose="02020603050405020304" pitchFamily="18" charset="0"/>
              </a:rPr>
              <a:t>випадках</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передбачених</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законодавством</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надсилають</a:t>
            </a:r>
            <a:r>
              <a:rPr lang="ru-RU" sz="2000" dirty="0">
                <a:solidFill>
                  <a:srgbClr val="0070C0"/>
                </a:solidFill>
                <a:latin typeface="Times New Roman" panose="02020603050405020304" pitchFamily="18" charset="0"/>
                <a:cs typeface="Times New Roman" panose="02020603050405020304" pitchFamily="18" charset="0"/>
              </a:rPr>
              <a:t>  комплект </a:t>
            </a:r>
            <a:r>
              <a:rPr lang="ru-RU" sz="2000" dirty="0" err="1">
                <a:solidFill>
                  <a:srgbClr val="0070C0"/>
                </a:solidFill>
                <a:latin typeface="Times New Roman" panose="02020603050405020304" pitchFamily="18" charset="0"/>
                <a:cs typeface="Times New Roman" panose="02020603050405020304" pitchFamily="18" charset="0"/>
              </a:rPr>
              <a:t>реєстраційних</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документів</a:t>
            </a:r>
            <a:r>
              <a:rPr lang="ru-RU" sz="2000" dirty="0">
                <a:solidFill>
                  <a:srgbClr val="0070C0"/>
                </a:solidFill>
                <a:latin typeface="Times New Roman" panose="02020603050405020304" pitchFamily="18" charset="0"/>
                <a:cs typeface="Times New Roman" panose="02020603050405020304" pitchFamily="18" charset="0"/>
              </a:rPr>
              <a:t> у </a:t>
            </a:r>
            <a:r>
              <a:rPr lang="ru-RU" sz="2000" dirty="0" err="1">
                <a:solidFill>
                  <a:srgbClr val="0070C0"/>
                </a:solidFill>
                <a:latin typeface="Times New Roman" panose="02020603050405020304" pitchFamily="18" charset="0"/>
                <a:cs typeface="Times New Roman" panose="02020603050405020304" pitchFamily="18" charset="0"/>
              </a:rPr>
              <a:t>спосіб</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зазначений</a:t>
            </a:r>
            <a:r>
              <a:rPr lang="ru-RU" sz="2000" dirty="0">
                <a:solidFill>
                  <a:srgbClr val="0070C0"/>
                </a:solidFill>
                <a:latin typeface="Times New Roman" panose="02020603050405020304" pitchFamily="18" charset="0"/>
                <a:cs typeface="Times New Roman" panose="02020603050405020304" pitchFamily="18" charset="0"/>
              </a:rPr>
              <a:t> у </a:t>
            </a:r>
            <a:r>
              <a:rPr lang="ru-RU" sz="2000" dirty="0" err="1">
                <a:solidFill>
                  <a:srgbClr val="0070C0"/>
                </a:solidFill>
                <a:latin typeface="Times New Roman" panose="02020603050405020304" pitchFamily="18" charset="0"/>
                <a:cs typeface="Times New Roman" panose="02020603050405020304" pitchFamily="18" charset="0"/>
              </a:rPr>
              <a:t>пункті</a:t>
            </a:r>
            <a:r>
              <a:rPr lang="ru-RU" sz="2000" dirty="0">
                <a:solidFill>
                  <a:srgbClr val="0070C0"/>
                </a:solidFill>
                <a:latin typeface="Times New Roman" panose="02020603050405020304" pitchFamily="18" charset="0"/>
                <a:cs typeface="Times New Roman" panose="02020603050405020304" pitchFamily="18" charset="0"/>
              </a:rPr>
              <a:t> 10 </a:t>
            </a:r>
            <a:r>
              <a:rPr lang="ru-RU" sz="2000" dirty="0" err="1">
                <a:solidFill>
                  <a:srgbClr val="0070C0"/>
                </a:solidFill>
                <a:latin typeface="Times New Roman" panose="02020603050405020304" pitchFamily="18" charset="0"/>
                <a:cs typeface="Times New Roman" panose="02020603050405020304" pitchFamily="18" charset="0"/>
              </a:rPr>
              <a:t>цього</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розділу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Випускники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закладів</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загальної</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середньої</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освіти</a:t>
            </a:r>
            <a:r>
              <a:rPr lang="ru-RU" sz="2000" dirty="0">
                <a:solidFill>
                  <a:srgbClr val="0070C0"/>
                </a:solidFill>
                <a:latin typeface="Times New Roman" panose="02020603050405020304" pitchFamily="18" charset="0"/>
                <a:cs typeface="Times New Roman" panose="02020603050405020304" pitchFamily="18" charset="0"/>
              </a:rPr>
              <a:t> з числа </a:t>
            </a:r>
            <a:r>
              <a:rPr lang="ru-RU" sz="2000" dirty="0" err="1">
                <a:solidFill>
                  <a:srgbClr val="0070C0"/>
                </a:solidFill>
                <a:latin typeface="Times New Roman" panose="02020603050405020304" pitchFamily="18" charset="0"/>
                <a:cs typeface="Times New Roman" panose="02020603050405020304" pitchFamily="18" charset="0"/>
              </a:rPr>
              <a:t>осіб</a:t>
            </a:r>
            <a:r>
              <a:rPr lang="ru-RU" sz="2000" dirty="0">
                <a:solidFill>
                  <a:srgbClr val="0070C0"/>
                </a:solidFill>
                <a:latin typeface="Times New Roman" panose="02020603050405020304" pitchFamily="18" charset="0"/>
                <a:cs typeface="Times New Roman" panose="02020603050405020304" pitchFamily="18" charset="0"/>
              </a:rPr>
              <a:t> з </a:t>
            </a:r>
            <a:r>
              <a:rPr lang="ru-RU" sz="2000" dirty="0" err="1">
                <a:solidFill>
                  <a:srgbClr val="0070C0"/>
                </a:solidFill>
                <a:latin typeface="Times New Roman" panose="02020603050405020304" pitchFamily="18" charset="0"/>
                <a:cs typeface="Times New Roman" panose="02020603050405020304" pitchFamily="18" charset="0"/>
              </a:rPr>
              <a:t>неконтрольованих</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територій</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які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навчаються</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екстерном</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можуть</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надати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smtClean="0">
                <a:solidFill>
                  <a:srgbClr val="0070C0"/>
                </a:solidFill>
                <a:latin typeface="Times New Roman" panose="02020603050405020304" pitchFamily="18" charset="0"/>
                <a:cs typeface="Times New Roman" panose="02020603050405020304" pitchFamily="18" charset="0"/>
              </a:rPr>
              <a:t>скан-</a:t>
            </a:r>
            <a:r>
              <a:rPr lang="ru-RU" sz="2000" dirty="0" err="1" smtClean="0">
                <a:solidFill>
                  <a:srgbClr val="0070C0"/>
                </a:solidFill>
                <a:latin typeface="Times New Roman" panose="02020603050405020304" pitchFamily="18" charset="0"/>
                <a:cs typeface="Times New Roman" panose="02020603050405020304" pitchFamily="18" charset="0"/>
              </a:rPr>
              <a:t>копії</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реєстраційних</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документів</a:t>
            </a:r>
            <a:r>
              <a:rPr lang="ru-RU" sz="2000" dirty="0">
                <a:solidFill>
                  <a:srgbClr val="0070C0"/>
                </a:solidFill>
                <a:latin typeface="Times New Roman" panose="02020603050405020304" pitchFamily="18" charset="0"/>
                <a:cs typeface="Times New Roman" panose="02020603050405020304" pitchFamily="18" charset="0"/>
              </a:rPr>
              <a:t> та </a:t>
            </a:r>
            <a:r>
              <a:rPr lang="ru-RU" sz="2000" dirty="0" err="1">
                <a:solidFill>
                  <a:srgbClr val="0070C0"/>
                </a:solidFill>
                <a:latin typeface="Times New Roman" panose="02020603050405020304" pitchFamily="18" charset="0"/>
                <a:cs typeface="Times New Roman" panose="02020603050405020304" pitchFamily="18" charset="0"/>
              </a:rPr>
              <a:t>фотокартки</a:t>
            </a:r>
            <a:r>
              <a:rPr lang="ru-RU" sz="2000" dirty="0">
                <a:solidFill>
                  <a:srgbClr val="0070C0"/>
                </a:solidFill>
                <a:latin typeface="Times New Roman" panose="02020603050405020304" pitchFamily="18" charset="0"/>
                <a:cs typeface="Times New Roman" panose="02020603050405020304" pitchFamily="18" charset="0"/>
              </a:rPr>
              <a:t> на </a:t>
            </a:r>
            <a:r>
              <a:rPr lang="ru-RU" sz="2000" dirty="0" err="1">
                <a:solidFill>
                  <a:srgbClr val="0070C0"/>
                </a:solidFill>
                <a:latin typeface="Times New Roman" panose="02020603050405020304" pitchFamily="18" charset="0"/>
                <a:cs typeface="Times New Roman" panose="02020603050405020304" pitchFamily="18" charset="0"/>
              </a:rPr>
              <a:t>електронну</a:t>
            </a:r>
            <a:r>
              <a:rPr lang="ru-RU" sz="2000" dirty="0">
                <a:solidFill>
                  <a:srgbClr val="0070C0"/>
                </a:solidFill>
                <a:latin typeface="Times New Roman" panose="02020603050405020304" pitchFamily="18" charset="0"/>
                <a:cs typeface="Times New Roman" panose="02020603050405020304" pitchFamily="18" charset="0"/>
              </a:rPr>
              <a:t> адресу закладу, у </a:t>
            </a:r>
            <a:r>
              <a:rPr lang="ru-RU" sz="2000" dirty="0" err="1">
                <a:solidFill>
                  <a:srgbClr val="0070C0"/>
                </a:solidFill>
                <a:latin typeface="Times New Roman" panose="02020603050405020304" pitchFamily="18" charset="0"/>
                <a:cs typeface="Times New Roman" panose="02020603050405020304" pitchFamily="18" charset="0"/>
              </a:rPr>
              <a:t>якому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навчаються</a:t>
            </a:r>
            <a:r>
              <a:rPr lang="ru-RU" sz="2000" dirty="0">
                <a:solidFill>
                  <a:srgbClr val="0070C0"/>
                </a:solidFill>
                <a:latin typeface="Times New Roman" panose="02020603050405020304" pitchFamily="18" charset="0"/>
                <a:cs typeface="Times New Roman" panose="02020603050405020304" pitchFamily="18" charset="0"/>
              </a:rPr>
              <a:t> (у такому </a:t>
            </a:r>
            <a:r>
              <a:rPr lang="ru-RU" sz="2000" dirty="0" err="1">
                <a:solidFill>
                  <a:srgbClr val="0070C0"/>
                </a:solidFill>
                <a:latin typeface="Times New Roman" panose="02020603050405020304" pitchFamily="18" charset="0"/>
                <a:cs typeface="Times New Roman" panose="02020603050405020304" pitchFamily="18" charset="0"/>
              </a:rPr>
              <a:t>випадку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наклеювати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фотокартки</a:t>
            </a:r>
            <a:r>
              <a:rPr lang="ru-RU" sz="2000" dirty="0">
                <a:solidFill>
                  <a:srgbClr val="0070C0"/>
                </a:solidFill>
                <a:latin typeface="Times New Roman" panose="02020603050405020304" pitchFamily="18" charset="0"/>
                <a:cs typeface="Times New Roman" panose="02020603050405020304" pitchFamily="18" charset="0"/>
              </a:rPr>
              <a:t> на </a:t>
            </a:r>
            <a:r>
              <a:rPr lang="ru-RU" sz="2000" dirty="0" err="1" smtClean="0">
                <a:solidFill>
                  <a:srgbClr val="0070C0"/>
                </a:solidFill>
                <a:latin typeface="Times New Roman" panose="02020603050405020304" pitchFamily="18" charset="0"/>
                <a:cs typeface="Times New Roman" panose="02020603050405020304" pitchFamily="18" charset="0"/>
              </a:rPr>
              <a:t>реєстраційну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картку</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a:solidFill>
                  <a:srgbClr val="0070C0"/>
                </a:solidFill>
                <a:latin typeface="Times New Roman" panose="02020603050405020304" pitchFamily="18" charset="0"/>
                <a:cs typeface="Times New Roman" panose="02020603050405020304" pitchFamily="18" charset="0"/>
              </a:rPr>
              <a:t>не </a:t>
            </a:r>
            <a:r>
              <a:rPr lang="ru-RU" sz="2000" dirty="0" err="1">
                <a:solidFill>
                  <a:srgbClr val="0070C0"/>
                </a:solidFill>
                <a:latin typeface="Times New Roman" panose="02020603050405020304" pitchFamily="18" charset="0"/>
                <a:cs typeface="Times New Roman" panose="02020603050405020304" pitchFamily="18" charset="0"/>
              </a:rPr>
              <a:t>потрібно</a:t>
            </a:r>
            <a:r>
              <a:rPr lang="ru-RU" sz="2000" dirty="0">
                <a:solidFill>
                  <a:srgbClr val="0070C0"/>
                </a:solidFill>
                <a:latin typeface="Times New Roman" panose="02020603050405020304" pitchFamily="18" charset="0"/>
                <a:cs typeface="Times New Roman" panose="02020603050405020304" pitchFamily="18" charset="0"/>
              </a:rPr>
              <a:t>).</a:t>
            </a:r>
            <a:endParaRPr lang="uk-UA" sz="2000" dirty="0">
              <a:solidFill>
                <a:srgbClr val="0070C0"/>
              </a:solidFill>
              <a:latin typeface="Times New Roman" panose="02020603050405020304" pitchFamily="18" charset="0"/>
              <a:cs typeface="Times New Roman" panose="02020603050405020304" pitchFamily="18" charset="0"/>
            </a:endParaRPr>
          </a:p>
        </p:txBody>
      </p:sp>
      <p:pic>
        <p:nvPicPr>
          <p:cNvPr id="1028" name="Picture 4" descr="http://mon.gov.ua/content/teacher_2015/logo-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1400"/>
            <a:ext cx="1763688" cy="90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650007"/>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best-covers.ru/all-covers/3/25/17966630970406548872.jp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038" y="5373688"/>
            <a:ext cx="9174163"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25" y="0"/>
            <a:ext cx="91900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2" name="Picture 2" descr=" &lt;b&gt;Летящая&lt;/b&gt; чайка  картинка смайлик gif анимация фото рисунок"/>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25730" y="5194920"/>
            <a:ext cx="1132844" cy="88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Надпись 2"/>
          <p:cNvSpPr txBox="1">
            <a:spLocks noChangeArrowheads="1"/>
          </p:cNvSpPr>
          <p:nvPr/>
        </p:nvSpPr>
        <p:spPr bwMode="auto">
          <a:xfrm rot="-2582945">
            <a:off x="3754438" y="1916113"/>
            <a:ext cx="1206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Київська</a:t>
            </a:r>
            <a:endParaRPr lang="uk-UA" altLang="uk-UA" sz="1800">
              <a:solidFill>
                <a:prstClr val="black"/>
              </a:solidFill>
              <a:latin typeface="Calibri" pitchFamily="34" charset="0"/>
              <a:ea typeface="Calibri" pitchFamily="34" charset="0"/>
              <a:cs typeface="Times New Roman" pitchFamily="18" charset="0"/>
            </a:endParaRPr>
          </a:p>
        </p:txBody>
      </p:sp>
      <p:sp>
        <p:nvSpPr>
          <p:cNvPr id="114694" name="Надпись 2"/>
          <p:cNvSpPr txBox="1">
            <a:spLocks noChangeArrowheads="1"/>
          </p:cNvSpPr>
          <p:nvPr/>
        </p:nvSpPr>
        <p:spPr bwMode="auto">
          <a:xfrm rot="-3609957">
            <a:off x="4254500" y="638175"/>
            <a:ext cx="17113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Чернігівська</a:t>
            </a:r>
            <a:endParaRPr lang="uk-UA" altLang="uk-UA" sz="1800">
              <a:solidFill>
                <a:prstClr val="black"/>
              </a:solidFill>
              <a:latin typeface="Calibri" pitchFamily="34" charset="0"/>
              <a:ea typeface="Calibri" pitchFamily="34" charset="0"/>
              <a:cs typeface="Times New Roman" pitchFamily="18" charset="0"/>
            </a:endParaRPr>
          </a:p>
        </p:txBody>
      </p:sp>
      <p:sp>
        <p:nvSpPr>
          <p:cNvPr id="114695" name="Надпись 2"/>
          <p:cNvSpPr txBox="1">
            <a:spLocks noChangeArrowheads="1"/>
          </p:cNvSpPr>
          <p:nvPr/>
        </p:nvSpPr>
        <p:spPr bwMode="auto">
          <a:xfrm rot="1743487">
            <a:off x="5451475" y="1101725"/>
            <a:ext cx="1206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Сумська</a:t>
            </a:r>
            <a:endParaRPr lang="uk-UA" altLang="uk-UA" sz="1800">
              <a:solidFill>
                <a:prstClr val="black"/>
              </a:solidFill>
              <a:latin typeface="Calibri" pitchFamily="34" charset="0"/>
              <a:ea typeface="Calibri" pitchFamily="34" charset="0"/>
              <a:cs typeface="Times New Roman" pitchFamily="18" charset="0"/>
            </a:endParaRPr>
          </a:p>
        </p:txBody>
      </p:sp>
      <p:sp>
        <p:nvSpPr>
          <p:cNvPr id="114696" name="Надпись 2"/>
          <p:cNvSpPr txBox="1">
            <a:spLocks noChangeArrowheads="1"/>
          </p:cNvSpPr>
          <p:nvPr/>
        </p:nvSpPr>
        <p:spPr bwMode="auto">
          <a:xfrm rot="2260520">
            <a:off x="5099050" y="2049463"/>
            <a:ext cx="1435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Полтавська</a:t>
            </a:r>
            <a:endParaRPr lang="uk-UA" altLang="uk-UA" sz="1800">
              <a:solidFill>
                <a:prstClr val="black"/>
              </a:solidFill>
              <a:latin typeface="Calibri" pitchFamily="34" charset="0"/>
              <a:ea typeface="Calibri" pitchFamily="34" charset="0"/>
              <a:cs typeface="Times New Roman" pitchFamily="18" charset="0"/>
            </a:endParaRPr>
          </a:p>
        </p:txBody>
      </p:sp>
      <p:sp>
        <p:nvSpPr>
          <p:cNvPr id="114697" name="Надпись 2"/>
          <p:cNvSpPr txBox="1">
            <a:spLocks noChangeArrowheads="1"/>
          </p:cNvSpPr>
          <p:nvPr/>
        </p:nvSpPr>
        <p:spPr bwMode="auto">
          <a:xfrm rot="-1197898">
            <a:off x="4000500" y="2573338"/>
            <a:ext cx="1446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Черкаська</a:t>
            </a:r>
            <a:endParaRPr lang="uk-UA" altLang="uk-UA" sz="1800">
              <a:solidFill>
                <a:prstClr val="black"/>
              </a:solidFill>
              <a:latin typeface="Calibri" pitchFamily="34" charset="0"/>
              <a:ea typeface="Calibri" pitchFamily="34" charset="0"/>
              <a:cs typeface="Times New Roman" pitchFamily="18" charset="0"/>
            </a:endParaRPr>
          </a:p>
        </p:txBody>
      </p:sp>
      <p:sp>
        <p:nvSpPr>
          <p:cNvPr id="114698" name="Надпись 2"/>
          <p:cNvSpPr txBox="1">
            <a:spLocks noChangeArrowheads="1"/>
          </p:cNvSpPr>
          <p:nvPr/>
        </p:nvSpPr>
        <p:spPr bwMode="auto">
          <a:xfrm rot="-2483768">
            <a:off x="5334000" y="3205163"/>
            <a:ext cx="2154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Дніпропетровська</a:t>
            </a:r>
            <a:endParaRPr lang="uk-UA" altLang="uk-UA" sz="1800">
              <a:solidFill>
                <a:prstClr val="black"/>
              </a:solidFill>
              <a:latin typeface="Calibri" pitchFamily="34" charset="0"/>
              <a:ea typeface="Calibri" pitchFamily="34" charset="0"/>
              <a:cs typeface="Times New Roman" pitchFamily="18" charset="0"/>
            </a:endParaRPr>
          </a:p>
        </p:txBody>
      </p:sp>
      <p:sp>
        <p:nvSpPr>
          <p:cNvPr id="114699" name="Надпись 2"/>
          <p:cNvSpPr txBox="1">
            <a:spLocks noChangeArrowheads="1"/>
          </p:cNvSpPr>
          <p:nvPr/>
        </p:nvSpPr>
        <p:spPr bwMode="auto">
          <a:xfrm rot="-3683155">
            <a:off x="6327775" y="4140200"/>
            <a:ext cx="1365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Запорізька</a:t>
            </a:r>
            <a:endParaRPr lang="uk-UA" altLang="uk-UA" sz="1800">
              <a:solidFill>
                <a:prstClr val="black"/>
              </a:solidFill>
              <a:latin typeface="Calibri" pitchFamily="34" charset="0"/>
              <a:ea typeface="Calibri" pitchFamily="34" charset="0"/>
              <a:cs typeface="Times New Roman" pitchFamily="18" charset="0"/>
            </a:endParaRPr>
          </a:p>
        </p:txBody>
      </p:sp>
      <p:sp>
        <p:nvSpPr>
          <p:cNvPr id="114700" name="Надпись 2"/>
          <p:cNvSpPr txBox="1">
            <a:spLocks noChangeArrowheads="1"/>
          </p:cNvSpPr>
          <p:nvPr/>
        </p:nvSpPr>
        <p:spPr bwMode="auto">
          <a:xfrm>
            <a:off x="5588000" y="5678488"/>
            <a:ext cx="1149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АР Крим</a:t>
            </a:r>
            <a:endParaRPr lang="uk-UA" altLang="uk-UA" sz="1100" dirty="0">
              <a:solidFill>
                <a:prstClr val="black"/>
              </a:solidFill>
              <a:latin typeface="Calibri" pitchFamily="34" charset="0"/>
              <a:ea typeface="Calibri" pitchFamily="34" charset="0"/>
              <a:cs typeface="Times New Roman" pitchFamily="18" charset="0"/>
            </a:endParaRPr>
          </a:p>
        </p:txBody>
      </p:sp>
      <p:sp>
        <p:nvSpPr>
          <p:cNvPr id="114701" name="Надпись 2"/>
          <p:cNvSpPr txBox="1">
            <a:spLocks noChangeArrowheads="1"/>
          </p:cNvSpPr>
          <p:nvPr/>
        </p:nvSpPr>
        <p:spPr bwMode="auto">
          <a:xfrm rot="-1965365">
            <a:off x="5110163" y="4630738"/>
            <a:ext cx="1517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lnSpc>
                <a:spcPct val="115000"/>
              </a:lnSpc>
              <a:spcBef>
                <a:spcPct val="0"/>
              </a:spcBef>
              <a:spcAft>
                <a:spcPts val="1000"/>
              </a:spcAft>
              <a:buClrTx/>
              <a:buSzTx/>
              <a:buFontTx/>
              <a:buNone/>
            </a:pPr>
            <a:r>
              <a:rPr lang="uk-UA" altLang="uk-UA" sz="1800" b="1">
                <a:solidFill>
                  <a:prstClr val="white"/>
                </a:solidFill>
                <a:latin typeface="Times New Roman" pitchFamily="18" charset="0"/>
                <a:ea typeface="Calibri" pitchFamily="34" charset="0"/>
                <a:cs typeface="Times New Roman" pitchFamily="18" charset="0"/>
              </a:rPr>
              <a:t>Херсонська</a:t>
            </a:r>
            <a:endParaRPr lang="uk-UA" altLang="uk-UA" sz="1800">
              <a:solidFill>
                <a:prstClr val="white"/>
              </a:solidFill>
              <a:latin typeface="Calibri" pitchFamily="34" charset="0"/>
              <a:ea typeface="Calibri" pitchFamily="34" charset="0"/>
              <a:cs typeface="Times New Roman" pitchFamily="18" charset="0"/>
            </a:endParaRPr>
          </a:p>
        </p:txBody>
      </p:sp>
      <p:sp>
        <p:nvSpPr>
          <p:cNvPr id="114702" name="Надпись 2"/>
          <p:cNvSpPr txBox="1">
            <a:spLocks noChangeArrowheads="1"/>
          </p:cNvSpPr>
          <p:nvPr/>
        </p:nvSpPr>
        <p:spPr bwMode="auto">
          <a:xfrm rot="2041474">
            <a:off x="4083050" y="3943350"/>
            <a:ext cx="170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fontAlgn="base" hangingPunct="1">
              <a:lnSpc>
                <a:spcPct val="115000"/>
              </a:lnSpc>
              <a:spcBef>
                <a:spcPct val="0"/>
              </a:spcBef>
              <a:spcAft>
                <a:spcPts val="1000"/>
              </a:spcAft>
              <a:buClrTx/>
              <a:buSzTx/>
              <a:buFontTx/>
              <a:buNone/>
            </a:pPr>
            <a:r>
              <a:rPr lang="uk-UA" altLang="uk-UA" sz="1800" b="1">
                <a:solidFill>
                  <a:prstClr val="white"/>
                </a:solidFill>
                <a:latin typeface="Times New Roman" pitchFamily="18" charset="0"/>
                <a:ea typeface="Calibri" pitchFamily="34" charset="0"/>
                <a:cs typeface="Times New Roman" pitchFamily="18" charset="0"/>
              </a:rPr>
              <a:t>Миколаївська</a:t>
            </a:r>
            <a:endParaRPr lang="uk-UA" altLang="uk-UA" sz="1800">
              <a:solidFill>
                <a:prstClr val="white"/>
              </a:solidFill>
              <a:latin typeface="Calibri" pitchFamily="34" charset="0"/>
              <a:ea typeface="Calibri" pitchFamily="34" charset="0"/>
              <a:cs typeface="Times New Roman" pitchFamily="18" charset="0"/>
            </a:endParaRPr>
          </a:p>
        </p:txBody>
      </p:sp>
      <p:sp>
        <p:nvSpPr>
          <p:cNvPr id="114703" name="Надпись 2"/>
          <p:cNvSpPr txBox="1">
            <a:spLocks noChangeArrowheads="1"/>
          </p:cNvSpPr>
          <p:nvPr/>
        </p:nvSpPr>
        <p:spPr bwMode="auto">
          <a:xfrm rot="3273528">
            <a:off x="7826375" y="2474913"/>
            <a:ext cx="1206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lnSpc>
                <a:spcPct val="115000"/>
              </a:lnSpc>
              <a:spcBef>
                <a:spcPct val="0"/>
              </a:spcBef>
              <a:spcAft>
                <a:spcPts val="1000"/>
              </a:spcAft>
              <a:buClrTx/>
              <a:buSzTx/>
              <a:buFontTx/>
              <a:buNone/>
            </a:pPr>
            <a:r>
              <a:rPr lang="uk-UA" altLang="uk-UA" sz="1600" b="1">
                <a:solidFill>
                  <a:srgbClr val="FFFFFF"/>
                </a:solidFill>
                <a:latin typeface="Times New Roman" pitchFamily="18" charset="0"/>
                <a:ea typeface="Calibri" pitchFamily="34" charset="0"/>
                <a:cs typeface="Times New Roman" pitchFamily="18" charset="0"/>
              </a:rPr>
              <a:t>Луганська</a:t>
            </a:r>
            <a:endParaRPr lang="uk-UA" altLang="uk-UA" sz="1100">
              <a:solidFill>
                <a:prstClr val="black"/>
              </a:solidFill>
              <a:latin typeface="Calibri" pitchFamily="34" charset="0"/>
              <a:ea typeface="Calibri" pitchFamily="34" charset="0"/>
              <a:cs typeface="Times New Roman" pitchFamily="18" charset="0"/>
            </a:endParaRPr>
          </a:p>
        </p:txBody>
      </p:sp>
      <p:sp>
        <p:nvSpPr>
          <p:cNvPr id="114704" name="Надпись 2"/>
          <p:cNvSpPr txBox="1">
            <a:spLocks noChangeArrowheads="1"/>
          </p:cNvSpPr>
          <p:nvPr/>
        </p:nvSpPr>
        <p:spPr bwMode="auto">
          <a:xfrm rot="-4401559">
            <a:off x="7285038" y="3228975"/>
            <a:ext cx="1206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lnSpc>
                <a:spcPct val="115000"/>
              </a:lnSpc>
              <a:spcBef>
                <a:spcPct val="0"/>
              </a:spcBef>
              <a:spcAft>
                <a:spcPts val="1000"/>
              </a:spcAft>
              <a:buClrTx/>
              <a:buSzTx/>
              <a:buFontTx/>
              <a:buNone/>
            </a:pPr>
            <a:r>
              <a:rPr lang="uk-UA" altLang="uk-UA" sz="1600" b="1">
                <a:solidFill>
                  <a:srgbClr val="FFFFFF"/>
                </a:solidFill>
                <a:latin typeface="Times New Roman" pitchFamily="18" charset="0"/>
                <a:ea typeface="Calibri" pitchFamily="34" charset="0"/>
                <a:cs typeface="Times New Roman" pitchFamily="18" charset="0"/>
              </a:rPr>
              <a:t>Донецька</a:t>
            </a:r>
            <a:endParaRPr lang="uk-UA" altLang="uk-UA" sz="1100">
              <a:solidFill>
                <a:prstClr val="black"/>
              </a:solidFill>
              <a:latin typeface="Calibri" pitchFamily="34" charset="0"/>
              <a:ea typeface="Calibri" pitchFamily="34" charset="0"/>
              <a:cs typeface="Times New Roman" pitchFamily="18" charset="0"/>
            </a:endParaRPr>
          </a:p>
        </p:txBody>
      </p:sp>
      <p:sp>
        <p:nvSpPr>
          <p:cNvPr id="114705" name="Надпись 2"/>
          <p:cNvSpPr txBox="1">
            <a:spLocks noChangeArrowheads="1"/>
          </p:cNvSpPr>
          <p:nvPr/>
        </p:nvSpPr>
        <p:spPr bwMode="auto">
          <a:xfrm>
            <a:off x="6640513" y="1962150"/>
            <a:ext cx="1276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lnSpc>
                <a:spcPct val="115000"/>
              </a:lnSpc>
              <a:spcBef>
                <a:spcPct val="0"/>
              </a:spcBef>
              <a:spcAft>
                <a:spcPts val="1000"/>
              </a:spcAft>
              <a:buClrTx/>
              <a:buSzTx/>
              <a:buFontTx/>
              <a:buNone/>
            </a:pPr>
            <a:r>
              <a:rPr lang="uk-UA" altLang="uk-UA" sz="1600" b="1">
                <a:solidFill>
                  <a:srgbClr val="FFFFFF"/>
                </a:solidFill>
                <a:latin typeface="Times New Roman" pitchFamily="18" charset="0"/>
                <a:ea typeface="Calibri" pitchFamily="34" charset="0"/>
                <a:cs typeface="Times New Roman" pitchFamily="18" charset="0"/>
              </a:rPr>
              <a:t>Харківська</a:t>
            </a:r>
            <a:endParaRPr lang="uk-UA" altLang="uk-UA" sz="1100">
              <a:solidFill>
                <a:prstClr val="black"/>
              </a:solidFill>
              <a:latin typeface="Calibri" pitchFamily="34" charset="0"/>
              <a:ea typeface="Calibri" pitchFamily="34" charset="0"/>
              <a:cs typeface="Times New Roman" pitchFamily="18" charset="0"/>
            </a:endParaRPr>
          </a:p>
        </p:txBody>
      </p:sp>
      <p:sp>
        <p:nvSpPr>
          <p:cNvPr id="114706" name="Надпись 2"/>
          <p:cNvSpPr txBox="1">
            <a:spLocks noChangeArrowheads="1"/>
          </p:cNvSpPr>
          <p:nvPr/>
        </p:nvSpPr>
        <p:spPr bwMode="auto">
          <a:xfrm rot="-3873821">
            <a:off x="2504281" y="1297782"/>
            <a:ext cx="1684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Житомирська</a:t>
            </a:r>
            <a:endParaRPr lang="uk-UA" altLang="uk-UA" sz="1800">
              <a:solidFill>
                <a:prstClr val="black"/>
              </a:solidFill>
              <a:latin typeface="Calibri" pitchFamily="34" charset="0"/>
              <a:ea typeface="Calibri" pitchFamily="34" charset="0"/>
              <a:cs typeface="Times New Roman" pitchFamily="18" charset="0"/>
            </a:endParaRPr>
          </a:p>
        </p:txBody>
      </p:sp>
      <p:sp>
        <p:nvSpPr>
          <p:cNvPr id="114707" name="Надпись 2"/>
          <p:cNvSpPr txBox="1">
            <a:spLocks noChangeArrowheads="1"/>
          </p:cNvSpPr>
          <p:nvPr/>
        </p:nvSpPr>
        <p:spPr bwMode="auto">
          <a:xfrm rot="-3101491">
            <a:off x="2704306" y="2682082"/>
            <a:ext cx="1344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Вінницька</a:t>
            </a:r>
            <a:endParaRPr lang="uk-UA" altLang="uk-UA" sz="1800">
              <a:solidFill>
                <a:prstClr val="black"/>
              </a:solidFill>
              <a:latin typeface="Calibri" pitchFamily="34" charset="0"/>
              <a:ea typeface="Calibri" pitchFamily="34" charset="0"/>
              <a:cs typeface="Times New Roman" pitchFamily="18" charset="0"/>
            </a:endParaRPr>
          </a:p>
        </p:txBody>
      </p:sp>
      <p:sp>
        <p:nvSpPr>
          <p:cNvPr id="114708" name="Надпись 2"/>
          <p:cNvSpPr txBox="1">
            <a:spLocks noChangeArrowheads="1"/>
          </p:cNvSpPr>
          <p:nvPr/>
        </p:nvSpPr>
        <p:spPr bwMode="auto">
          <a:xfrm rot="-4871461">
            <a:off x="1662906" y="2240757"/>
            <a:ext cx="163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Хмельницька</a:t>
            </a:r>
            <a:endParaRPr lang="uk-UA" altLang="uk-UA" sz="1800">
              <a:solidFill>
                <a:prstClr val="black"/>
              </a:solidFill>
              <a:latin typeface="Calibri" pitchFamily="34" charset="0"/>
              <a:ea typeface="Calibri" pitchFamily="34" charset="0"/>
              <a:cs typeface="Times New Roman" pitchFamily="18" charset="0"/>
            </a:endParaRPr>
          </a:p>
        </p:txBody>
      </p:sp>
      <p:sp>
        <p:nvSpPr>
          <p:cNvPr id="114709" name="Надпись 2"/>
          <p:cNvSpPr txBox="1">
            <a:spLocks noChangeArrowheads="1"/>
          </p:cNvSpPr>
          <p:nvPr/>
        </p:nvSpPr>
        <p:spPr bwMode="auto">
          <a:xfrm rot="-4197167">
            <a:off x="1770062" y="954088"/>
            <a:ext cx="1425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Рівненська</a:t>
            </a:r>
            <a:endParaRPr lang="uk-UA" altLang="uk-UA" sz="1800">
              <a:solidFill>
                <a:prstClr val="black"/>
              </a:solidFill>
              <a:latin typeface="Calibri" pitchFamily="34" charset="0"/>
              <a:ea typeface="Calibri" pitchFamily="34" charset="0"/>
              <a:cs typeface="Times New Roman" pitchFamily="18" charset="0"/>
            </a:endParaRPr>
          </a:p>
        </p:txBody>
      </p:sp>
      <p:sp>
        <p:nvSpPr>
          <p:cNvPr id="114710" name="Надпись 2"/>
          <p:cNvSpPr txBox="1">
            <a:spLocks noChangeArrowheads="1"/>
          </p:cNvSpPr>
          <p:nvPr/>
        </p:nvSpPr>
        <p:spPr bwMode="auto">
          <a:xfrm rot="-4297898">
            <a:off x="949325" y="782638"/>
            <a:ext cx="13843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Волинська</a:t>
            </a:r>
            <a:endParaRPr lang="uk-UA" altLang="uk-UA" sz="180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endParaRPr lang="uk-UA" altLang="uk-UA" sz="1800">
              <a:solidFill>
                <a:prstClr val="black"/>
              </a:solidFill>
              <a:latin typeface="Calibri" pitchFamily="34" charset="0"/>
              <a:ea typeface="Calibri" pitchFamily="34" charset="0"/>
              <a:cs typeface="Times New Roman" pitchFamily="18" charset="0"/>
            </a:endParaRPr>
          </a:p>
        </p:txBody>
      </p:sp>
      <p:sp>
        <p:nvSpPr>
          <p:cNvPr id="114711" name="Надпись 2"/>
          <p:cNvSpPr txBox="1">
            <a:spLocks noChangeArrowheads="1"/>
          </p:cNvSpPr>
          <p:nvPr/>
        </p:nvSpPr>
        <p:spPr bwMode="auto">
          <a:xfrm rot="-1865957">
            <a:off x="436563" y="1957388"/>
            <a:ext cx="13843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Львівська</a:t>
            </a:r>
            <a:endParaRPr lang="uk-UA" altLang="uk-UA" sz="180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a:solidFill>
                  <a:srgbClr val="FFFFFF"/>
                </a:solidFill>
                <a:latin typeface="Times New Roman" pitchFamily="18" charset="0"/>
                <a:ea typeface="Calibri" pitchFamily="34" charset="0"/>
                <a:cs typeface="Times New Roman" pitchFamily="18" charset="0"/>
              </a:rPr>
              <a:t> </a:t>
            </a:r>
            <a:endParaRPr lang="uk-UA" altLang="uk-UA" sz="1800">
              <a:solidFill>
                <a:prstClr val="black"/>
              </a:solidFill>
              <a:latin typeface="Calibri" pitchFamily="34" charset="0"/>
              <a:ea typeface="Calibri" pitchFamily="34" charset="0"/>
              <a:cs typeface="Times New Roman" pitchFamily="18" charset="0"/>
            </a:endParaRPr>
          </a:p>
        </p:txBody>
      </p:sp>
      <p:sp>
        <p:nvSpPr>
          <p:cNvPr id="114712" name="Надпись 2"/>
          <p:cNvSpPr txBox="1">
            <a:spLocks noChangeArrowheads="1"/>
          </p:cNvSpPr>
          <p:nvPr/>
        </p:nvSpPr>
        <p:spPr bwMode="auto">
          <a:xfrm rot="2488287">
            <a:off x="93663" y="3111500"/>
            <a:ext cx="16589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Закарпатська</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spcBef>
                <a:spcPct val="0"/>
              </a:spcBef>
              <a:spcAft>
                <a:spcPct val="0"/>
              </a:spcAft>
              <a:buClrTx/>
              <a:buSzTx/>
              <a:buFontTx/>
              <a:buNone/>
            </a:pPr>
            <a:r>
              <a:rPr lang="uk-UA" altLang="uk-UA" sz="1800" b="1" dirty="0">
                <a:solidFill>
                  <a:prstClr val="black"/>
                </a:solidFill>
                <a:latin typeface="Calibri" pitchFamily="34"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spcBef>
                <a:spcPct val="0"/>
              </a:spcBef>
              <a:spcAft>
                <a:spcPct val="0"/>
              </a:spcAft>
              <a:buClrTx/>
              <a:buSzTx/>
              <a:buFontTx/>
              <a:buNone/>
            </a:pPr>
            <a:r>
              <a:rPr lang="uk-UA" altLang="uk-UA" sz="1800" b="1" dirty="0">
                <a:solidFill>
                  <a:prstClr val="black"/>
                </a:solidFill>
                <a:latin typeface="Calibri" pitchFamily="34"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spcBef>
                <a:spcPct val="0"/>
              </a:spcBef>
              <a:spcAft>
                <a:spcPct val="0"/>
              </a:spcAft>
              <a:buClrTx/>
              <a:buSzTx/>
              <a:buFontTx/>
              <a:buNone/>
            </a:pPr>
            <a:r>
              <a:rPr lang="uk-UA" altLang="uk-UA" sz="1800" b="1" dirty="0">
                <a:solidFill>
                  <a:prstClr val="black"/>
                </a:solidFill>
                <a:latin typeface="Calibri" pitchFamily="34"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spcBef>
                <a:spcPct val="0"/>
              </a:spcBef>
              <a:spcAft>
                <a:spcPct val="0"/>
              </a:spcAft>
              <a:buClrTx/>
              <a:buSzTx/>
              <a:buFontTx/>
              <a:buNone/>
            </a:pPr>
            <a:r>
              <a:rPr lang="uk-UA" altLang="uk-UA" sz="1800" b="1" dirty="0">
                <a:solidFill>
                  <a:prstClr val="black"/>
                </a:solidFill>
                <a:latin typeface="Calibri" pitchFamily="34"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spcBef>
                <a:spcPct val="0"/>
              </a:spcBef>
              <a:spcAft>
                <a:spcPct val="0"/>
              </a:spcAft>
              <a:buClrTx/>
              <a:buSzTx/>
              <a:buFontTx/>
              <a:buNone/>
            </a:pPr>
            <a:r>
              <a:rPr lang="uk-UA" altLang="uk-UA" sz="1800" b="1" dirty="0">
                <a:solidFill>
                  <a:prstClr val="black"/>
                </a:solidFill>
                <a:latin typeface="Calibri" pitchFamily="34"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spcBef>
                <a:spcPct val="0"/>
              </a:spcBef>
              <a:spcAft>
                <a:spcPct val="0"/>
              </a:spcAft>
              <a:buClrTx/>
              <a:buSzTx/>
              <a:buFontTx/>
              <a:buNone/>
            </a:pPr>
            <a:r>
              <a:rPr lang="uk-UA" altLang="uk-UA" sz="1800" b="1" dirty="0">
                <a:solidFill>
                  <a:prstClr val="black"/>
                </a:solidFill>
                <a:latin typeface="Calibri" pitchFamily="34"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spcBef>
                <a:spcPct val="0"/>
              </a:spcBef>
              <a:spcAft>
                <a:spcPct val="0"/>
              </a:spcAft>
              <a:buClrTx/>
              <a:buSzTx/>
              <a:buFontTx/>
              <a:buNone/>
            </a:pPr>
            <a:r>
              <a:rPr lang="uk-UA" altLang="uk-UA" sz="1800" b="1" dirty="0">
                <a:solidFill>
                  <a:prstClr val="black"/>
                </a:solidFill>
                <a:latin typeface="Calibri" pitchFamily="34"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spcBef>
                <a:spcPct val="0"/>
              </a:spcBef>
              <a:spcAft>
                <a:spcPct val="0"/>
              </a:spcAft>
              <a:buClrTx/>
              <a:buSzTx/>
              <a:buFontTx/>
              <a:buNone/>
            </a:pPr>
            <a:r>
              <a:rPr lang="uk-UA" altLang="uk-UA" sz="1800" b="1" dirty="0">
                <a:solidFill>
                  <a:prstClr val="black"/>
                </a:solidFill>
                <a:latin typeface="Calibri" pitchFamily="34"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spcBef>
                <a:spcPct val="0"/>
              </a:spcBef>
              <a:spcAft>
                <a:spcPct val="0"/>
              </a:spcAft>
              <a:buClrTx/>
              <a:buSzTx/>
              <a:buFontTx/>
              <a:buNone/>
            </a:pPr>
            <a:r>
              <a:rPr lang="uk-UA" altLang="uk-UA" sz="1800" b="1" dirty="0">
                <a:solidFill>
                  <a:prstClr val="black"/>
                </a:solidFill>
                <a:latin typeface="Calibri" pitchFamily="34"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spcBef>
                <a:spcPct val="0"/>
              </a:spcBef>
              <a:spcAft>
                <a:spcPct val="0"/>
              </a:spcAft>
              <a:buClrTx/>
              <a:buSzTx/>
              <a:buFontTx/>
              <a:buNone/>
            </a:pPr>
            <a:r>
              <a:rPr lang="uk-UA" altLang="uk-UA" sz="1800" b="1" dirty="0">
                <a:solidFill>
                  <a:prstClr val="black"/>
                </a:solidFill>
                <a:latin typeface="Calibri" pitchFamily="34"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spcBef>
                <a:spcPct val="0"/>
              </a:spcBef>
              <a:spcAft>
                <a:spcPct val="0"/>
              </a:spcAft>
              <a:buClrTx/>
              <a:buSzTx/>
              <a:buFontTx/>
              <a:buNone/>
            </a:pPr>
            <a:r>
              <a:rPr lang="uk-UA" altLang="uk-UA" sz="1800" b="1" dirty="0">
                <a:solidFill>
                  <a:prstClr val="black"/>
                </a:solidFill>
                <a:latin typeface="Calibri" pitchFamily="34"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spcBef>
                <a:spcPct val="0"/>
              </a:spcBef>
              <a:spcAft>
                <a:spcPct val="0"/>
              </a:spcAft>
              <a:buClrTx/>
              <a:buSzTx/>
              <a:buFontTx/>
              <a:buNone/>
            </a:pPr>
            <a:r>
              <a:rPr lang="uk-UA" altLang="uk-UA" sz="1800" b="1" dirty="0">
                <a:solidFill>
                  <a:prstClr val="black"/>
                </a:solidFill>
                <a:latin typeface="Calibri" pitchFamily="34"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spcBef>
                <a:spcPct val="0"/>
              </a:spcBef>
              <a:spcAft>
                <a:spcPct val="0"/>
              </a:spcAft>
              <a:buClrTx/>
              <a:buSzTx/>
              <a:buFontTx/>
              <a:buNone/>
            </a:pPr>
            <a:r>
              <a:rPr lang="uk-UA" altLang="uk-UA" sz="1800" b="1" dirty="0">
                <a:solidFill>
                  <a:prstClr val="black"/>
                </a:solidFill>
                <a:latin typeface="Calibri" pitchFamily="34"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spcBef>
                <a:spcPct val="0"/>
              </a:spcBef>
              <a:spcAft>
                <a:spcPct val="0"/>
              </a:spcAft>
              <a:buClrTx/>
              <a:buSzTx/>
              <a:buFontTx/>
              <a:buNone/>
            </a:pPr>
            <a:r>
              <a:rPr lang="uk-UA" altLang="uk-UA" sz="1800" b="1" dirty="0">
                <a:solidFill>
                  <a:prstClr val="black"/>
                </a:solidFill>
                <a:latin typeface="Calibri" pitchFamily="34"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spcBef>
                <a:spcPct val="0"/>
              </a:spcBef>
              <a:spcAft>
                <a:spcPct val="0"/>
              </a:spcAft>
              <a:buClrTx/>
              <a:buSzTx/>
              <a:buFontTx/>
              <a:buNone/>
            </a:pPr>
            <a:r>
              <a:rPr lang="uk-UA" altLang="uk-UA" sz="1800" b="1" dirty="0">
                <a:solidFill>
                  <a:prstClr val="black"/>
                </a:solidFill>
                <a:latin typeface="Calibri" pitchFamily="34"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spcBef>
                <a:spcPct val="0"/>
              </a:spcBef>
              <a:spcAft>
                <a:spcPct val="0"/>
              </a:spcAft>
              <a:buClrTx/>
              <a:buSzTx/>
              <a:buFontTx/>
              <a:buNone/>
            </a:pPr>
            <a:r>
              <a:rPr lang="uk-UA" altLang="uk-UA" sz="1800" b="1" dirty="0">
                <a:solidFill>
                  <a:prstClr val="black"/>
                </a:solidFill>
                <a:latin typeface="Calibri" pitchFamily="34"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spcBef>
                <a:spcPct val="0"/>
              </a:spcBef>
              <a:spcAft>
                <a:spcPct val="0"/>
              </a:spcAft>
              <a:buClrTx/>
              <a:buSzTx/>
              <a:buFontTx/>
              <a:buNone/>
            </a:pPr>
            <a:r>
              <a:rPr lang="uk-UA" altLang="uk-UA" sz="1800" b="1" dirty="0">
                <a:solidFill>
                  <a:prstClr val="black"/>
                </a:solidFill>
                <a:latin typeface="Calibri" pitchFamily="34"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spcBef>
                <a:spcPct val="0"/>
              </a:spcBef>
              <a:spcAft>
                <a:spcPct val="0"/>
              </a:spcAft>
              <a:buClrTx/>
              <a:buSzTx/>
              <a:buFontTx/>
              <a:buNone/>
            </a:pPr>
            <a:r>
              <a:rPr lang="uk-UA" altLang="uk-UA" sz="1800" b="1" dirty="0">
                <a:solidFill>
                  <a:prstClr val="black"/>
                </a:solidFill>
                <a:latin typeface="Calibri" pitchFamily="34"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spcBef>
                <a:spcPct val="0"/>
              </a:spcBef>
              <a:spcAft>
                <a:spcPct val="0"/>
              </a:spcAft>
              <a:buClrTx/>
              <a:buSzTx/>
              <a:buFontTx/>
              <a:buNone/>
            </a:pPr>
            <a:r>
              <a:rPr lang="uk-UA" altLang="uk-UA" sz="1800" b="1" dirty="0">
                <a:solidFill>
                  <a:prstClr val="black"/>
                </a:solidFill>
                <a:latin typeface="Calibri" pitchFamily="34"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spcBef>
                <a:spcPct val="0"/>
              </a:spcBef>
              <a:spcAft>
                <a:spcPct val="0"/>
              </a:spcAft>
              <a:buClrTx/>
              <a:buSzTx/>
              <a:buFontTx/>
              <a:buNone/>
            </a:pPr>
            <a:r>
              <a:rPr lang="uk-UA" altLang="uk-UA" sz="1800" b="1" dirty="0">
                <a:solidFill>
                  <a:prstClr val="black"/>
                </a:solidFill>
                <a:latin typeface="Calibri" pitchFamily="34"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endParaRPr lang="uk-UA" altLang="uk-UA" sz="1800" dirty="0">
              <a:solidFill>
                <a:prstClr val="black"/>
              </a:solidFill>
              <a:latin typeface="Calibri" pitchFamily="34" charset="0"/>
              <a:ea typeface="Calibri" pitchFamily="34" charset="0"/>
              <a:cs typeface="Times New Roman" pitchFamily="18" charset="0"/>
            </a:endParaRPr>
          </a:p>
        </p:txBody>
      </p:sp>
      <p:sp>
        <p:nvSpPr>
          <p:cNvPr id="114713" name="Надпись 2"/>
          <p:cNvSpPr txBox="1">
            <a:spLocks noChangeArrowheads="1"/>
          </p:cNvSpPr>
          <p:nvPr/>
        </p:nvSpPr>
        <p:spPr bwMode="auto">
          <a:xfrm rot="-1045309">
            <a:off x="1400175" y="3249613"/>
            <a:ext cx="15430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Чернівецька</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a:t>
            </a:r>
          </a:p>
        </p:txBody>
      </p:sp>
      <p:sp>
        <p:nvSpPr>
          <p:cNvPr id="114714" name="Надпись 2"/>
          <p:cNvSpPr txBox="1">
            <a:spLocks noChangeArrowheads="1"/>
          </p:cNvSpPr>
          <p:nvPr/>
        </p:nvSpPr>
        <p:spPr bwMode="auto">
          <a:xfrm rot="151527">
            <a:off x="495300" y="2482850"/>
            <a:ext cx="19177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Івано-Франківська</a:t>
            </a:r>
            <a:endParaRPr lang="uk-UA" altLang="uk-UA" sz="1800" dirty="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algn="ct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a:t>
            </a:r>
            <a:endParaRPr lang="uk-UA" altLang="uk-UA" sz="1800" dirty="0">
              <a:solidFill>
                <a:prstClr val="black"/>
              </a:solidFill>
              <a:latin typeface="Calibri" pitchFamily="34" charset="0"/>
              <a:ea typeface="Calibri" pitchFamily="34" charset="0"/>
              <a:cs typeface="Times New Roman" pitchFamily="18" charset="0"/>
            </a:endParaRPr>
          </a:p>
        </p:txBody>
      </p:sp>
      <p:sp>
        <p:nvSpPr>
          <p:cNvPr id="114715" name="Надпись 2"/>
          <p:cNvSpPr txBox="1">
            <a:spLocks noChangeArrowheads="1"/>
          </p:cNvSpPr>
          <p:nvPr/>
        </p:nvSpPr>
        <p:spPr bwMode="auto">
          <a:xfrm rot="-5400000">
            <a:off x="1001712" y="1903413"/>
            <a:ext cx="1820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Тернопільська</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a:p>
            <a:pPr eaLnBrk="1" fontAlgn="base" hangingPunct="1">
              <a:lnSpc>
                <a:spcPct val="115000"/>
              </a:lnSpc>
              <a:spcBef>
                <a:spcPct val="0"/>
              </a:spcBef>
              <a:spcAft>
                <a:spcPts val="1000"/>
              </a:spcAft>
              <a:buClrTx/>
              <a:buSzTx/>
              <a:buFontTx/>
              <a:buNone/>
            </a:pPr>
            <a:r>
              <a:rPr lang="uk-UA" altLang="uk-UA" sz="1800" b="1" dirty="0">
                <a:solidFill>
                  <a:srgbClr val="FFFFFF"/>
                </a:solidFill>
                <a:latin typeface="Times New Roman" pitchFamily="18" charset="0"/>
                <a:ea typeface="Calibri" pitchFamily="34" charset="0"/>
                <a:cs typeface="Times New Roman" pitchFamily="18" charset="0"/>
              </a:rPr>
              <a:t> </a:t>
            </a:r>
            <a:endParaRPr lang="uk-UA" altLang="uk-UA" sz="1800" dirty="0">
              <a:solidFill>
                <a:prstClr val="black"/>
              </a:solidFill>
              <a:latin typeface="Calibri" pitchFamily="34" charset="0"/>
              <a:ea typeface="Calibri" pitchFamily="34" charset="0"/>
              <a:cs typeface="Times New Roman" pitchFamily="18" charset="0"/>
            </a:endParaRPr>
          </a:p>
        </p:txBody>
      </p:sp>
      <p:sp>
        <p:nvSpPr>
          <p:cNvPr id="32" name="Надпись 2"/>
          <p:cNvSpPr txBox="1">
            <a:spLocks noChangeArrowheads="1"/>
          </p:cNvSpPr>
          <p:nvPr/>
        </p:nvSpPr>
        <p:spPr bwMode="auto">
          <a:xfrm rot="-958751">
            <a:off x="3795713" y="3051175"/>
            <a:ext cx="2373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fontAlgn="base" hangingPunct="1">
              <a:lnSpc>
                <a:spcPct val="115000"/>
              </a:lnSpc>
              <a:spcBef>
                <a:spcPct val="0"/>
              </a:spcBef>
              <a:spcAft>
                <a:spcPts val="1000"/>
              </a:spcAft>
              <a:buClrTx/>
              <a:buSzTx/>
              <a:buFontTx/>
              <a:buNone/>
            </a:pPr>
            <a:r>
              <a:rPr lang="uk-UA" altLang="uk-UA" b="1" dirty="0">
                <a:solidFill>
                  <a:srgbClr val="C00000"/>
                </a:solidFill>
                <a:latin typeface="Times New Roman" pitchFamily="18" charset="0"/>
                <a:ea typeface="Calibri" pitchFamily="34" charset="0"/>
                <a:cs typeface="Times New Roman" pitchFamily="18" charset="0"/>
              </a:rPr>
              <a:t>Кіровоградська</a:t>
            </a:r>
            <a:endParaRPr lang="uk-UA" altLang="uk-UA" dirty="0">
              <a:solidFill>
                <a:prstClr val="black"/>
              </a:solidFill>
              <a:latin typeface="Calibri" pitchFamily="34" charset="0"/>
              <a:ea typeface="Calibri" pitchFamily="34" charset="0"/>
              <a:cs typeface="Times New Roman" pitchFamily="18" charset="0"/>
            </a:endParaRPr>
          </a:p>
        </p:txBody>
      </p:sp>
      <p:sp>
        <p:nvSpPr>
          <p:cNvPr id="33" name="Надпись 2"/>
          <p:cNvSpPr txBox="1">
            <a:spLocks noChangeArrowheads="1"/>
          </p:cNvSpPr>
          <p:nvPr/>
        </p:nvSpPr>
        <p:spPr bwMode="auto">
          <a:xfrm rot="-2931140">
            <a:off x="3364706" y="4764882"/>
            <a:ext cx="1506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lnSpc>
                <a:spcPct val="115000"/>
              </a:lnSpc>
              <a:spcBef>
                <a:spcPct val="0"/>
              </a:spcBef>
              <a:spcAft>
                <a:spcPts val="1000"/>
              </a:spcAft>
              <a:buClrTx/>
              <a:buSzTx/>
              <a:buFontTx/>
              <a:buNone/>
            </a:pPr>
            <a:r>
              <a:rPr lang="uk-UA" altLang="uk-UA" b="1" dirty="0">
                <a:solidFill>
                  <a:srgbClr val="C00000"/>
                </a:solidFill>
                <a:latin typeface="Times New Roman" pitchFamily="18" charset="0"/>
                <a:ea typeface="Calibri" pitchFamily="34" charset="0"/>
                <a:cs typeface="Times New Roman" pitchFamily="18" charset="0"/>
              </a:rPr>
              <a:t>Одеська</a:t>
            </a:r>
            <a:endParaRPr lang="uk-UA" altLang="uk-UA" dirty="0">
              <a:solidFill>
                <a:prstClr val="black"/>
              </a:solidFill>
              <a:latin typeface="Calibri" pitchFamily="34" charset="0"/>
              <a:ea typeface="Calibri" pitchFamily="34" charset="0"/>
              <a:cs typeface="Times New Roman" pitchFamily="18" charset="0"/>
            </a:endParaRPr>
          </a:p>
        </p:txBody>
      </p:sp>
      <p:pic>
        <p:nvPicPr>
          <p:cNvPr id="253954" name="Picture 2" descr="Coat of Arms of Kirovohrad Oblast.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2917" y="3429000"/>
            <a:ext cx="381719" cy="44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956" name="Picture 4" descr="Coat of Arms of Odesa Oblast.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8803" y="4168617"/>
            <a:ext cx="511349" cy="50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 descr="G:\Логотип модерн 1 копия.JPG"/>
          <p:cNvPicPr>
            <a:picLocks noChangeAspect="1" noChangeArrowheads="1"/>
          </p:cNvPicPr>
          <p:nvPr/>
        </p:nvPicPr>
        <p:blipFill>
          <a:blip r:embed="rId7">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491564" y="3962664"/>
            <a:ext cx="2661166" cy="127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960" name="Picture 8" descr="http://childrenslib.ucoz.ua/prapor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092950" y="360363"/>
            <a:ext cx="159067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652425"/>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extLst mod="1">
    <p:ext uri="{E180D4A7-C9FB-4DFB-919C-405C955672EB}">
      <p14:showEvtLst xmlns:p14="http://schemas.microsoft.com/office/powerpoint/2010/main">
        <p14:playEvt time="7019" objId="2"/>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172849"/>
            <a:ext cx="3538736" cy="874155"/>
          </a:xfrm>
        </p:spPr>
        <p:txBody>
          <a:bodyPr>
            <a:normAutofit/>
          </a:bodyPr>
          <a:lstStyle/>
          <a:p>
            <a:r>
              <a:rPr lang="uk-UA" sz="1600" b="1" dirty="0" smtClean="0">
                <a:solidFill>
                  <a:srgbClr val="FF0000"/>
                </a:solidFill>
                <a:latin typeface="Times New Roman" panose="02020603050405020304" pitchFamily="18" charset="0"/>
                <a:cs typeface="Times New Roman" panose="02020603050405020304" pitchFamily="18" charset="0"/>
              </a:rPr>
              <a:t>Наказ </a:t>
            </a:r>
            <a:r>
              <a:rPr lang="ru-RU" sz="1600" b="1" dirty="0" smtClean="0">
                <a:solidFill>
                  <a:srgbClr val="C00000"/>
                </a:solidFill>
                <a:latin typeface="Times New Roman" panose="02020603050405020304" pitchFamily="18" charset="0"/>
                <a:cs typeface="Times New Roman" panose="02020603050405020304" pitchFamily="18" charset="0"/>
              </a:rPr>
              <a:t>в</a:t>
            </a:r>
            <a:r>
              <a:rPr lang="uk-UA" sz="1600" b="1" dirty="0" smtClean="0">
                <a:solidFill>
                  <a:srgbClr val="C00000"/>
                </a:solidFill>
                <a:latin typeface="Times New Roman" panose="02020603050405020304" pitchFamily="18" charset="0"/>
                <a:cs typeface="Times New Roman" panose="02020603050405020304" pitchFamily="18" charset="0"/>
              </a:rPr>
              <a:t>і</a:t>
            </a:r>
            <a:r>
              <a:rPr lang="ru-RU" sz="1600" b="1" dirty="0" smtClean="0">
                <a:solidFill>
                  <a:srgbClr val="C00000"/>
                </a:solidFill>
                <a:latin typeface="Times New Roman" panose="02020603050405020304" pitchFamily="18" charset="0"/>
                <a:cs typeface="Times New Roman" panose="02020603050405020304" pitchFamily="18" charset="0"/>
              </a:rPr>
              <a:t>д 10.01.2017 № 25 </a:t>
            </a:r>
            <a:r>
              <a:rPr lang="uk-UA" sz="1600" b="1" dirty="0">
                <a:solidFill>
                  <a:srgbClr val="FF0000"/>
                </a:solidFill>
                <a:latin typeface="Times New Roman" panose="02020603050405020304" pitchFamily="18" charset="0"/>
                <a:cs typeface="Times New Roman" panose="02020603050405020304" pitchFamily="18" charset="0"/>
              </a:rPr>
              <a:t>(витяг)</a:t>
            </a:r>
            <a:r>
              <a:rPr lang="ru-RU" sz="1600" b="1" dirty="0">
                <a:solidFill>
                  <a:srgbClr val="C00000"/>
                </a:solidFill>
                <a:latin typeface="Times New Roman" panose="02020603050405020304" pitchFamily="18" charset="0"/>
                <a:cs typeface="Times New Roman" panose="02020603050405020304" pitchFamily="18" charset="0"/>
              </a:rPr>
              <a:t> </a:t>
            </a:r>
            <a:r>
              <a:rPr lang="ru-RU" sz="1600" b="1" dirty="0" smtClean="0">
                <a:solidFill>
                  <a:srgbClr val="C00000"/>
                </a:solidFill>
                <a:latin typeface="Times New Roman" panose="02020603050405020304" pitchFamily="18" charset="0"/>
                <a:cs typeface="Times New Roman" panose="02020603050405020304" pitchFamily="18" charset="0"/>
              </a:rPr>
              <a:t/>
            </a:r>
            <a:br>
              <a:rPr lang="ru-RU" sz="1600" b="1" dirty="0" smtClean="0">
                <a:solidFill>
                  <a:srgbClr val="C00000"/>
                </a:solidFill>
                <a:latin typeface="Times New Roman" panose="02020603050405020304" pitchFamily="18" charset="0"/>
                <a:cs typeface="Times New Roman" panose="02020603050405020304" pitchFamily="18" charset="0"/>
              </a:rPr>
            </a:br>
            <a:endParaRPr lang="uk-UA" sz="1600" dirty="0">
              <a:solidFill>
                <a:srgbClr val="FF0000"/>
              </a:solidFill>
            </a:endParaRPr>
          </a:p>
        </p:txBody>
      </p:sp>
      <p:sp>
        <p:nvSpPr>
          <p:cNvPr id="3" name="Объект 2"/>
          <p:cNvSpPr>
            <a:spLocks noGrp="1"/>
          </p:cNvSpPr>
          <p:nvPr>
            <p:ph idx="1"/>
          </p:nvPr>
        </p:nvSpPr>
        <p:spPr>
          <a:xfrm>
            <a:off x="215008" y="836712"/>
            <a:ext cx="8928992" cy="6120680"/>
          </a:xfrm>
        </p:spPr>
        <p:txBody>
          <a:bodyPr>
            <a:noAutofit/>
          </a:bodyPr>
          <a:lstStyle/>
          <a:p>
            <a:pPr marL="0" indent="0">
              <a:buNone/>
            </a:pPr>
            <a:r>
              <a:rPr lang="uk-UA" sz="2000" dirty="0" smtClean="0">
                <a:solidFill>
                  <a:srgbClr val="0070C0"/>
                </a:solidFill>
                <a:latin typeface="Times New Roman" panose="02020603050405020304" pitchFamily="18" charset="0"/>
                <a:cs typeface="Times New Roman" panose="02020603050405020304" pitchFamily="18" charset="0"/>
              </a:rPr>
              <a:t>	 ІV. Порядок реєстрації осіб, які виявили бажання пройти зовнішнє оцінювання</a:t>
            </a:r>
            <a:r>
              <a:rPr lang="ru-RU" sz="2000" dirty="0"/>
              <a:t> </a:t>
            </a:r>
            <a:endParaRPr lang="ru-RU" sz="2000" dirty="0" smtClean="0"/>
          </a:p>
          <a:p>
            <a:pPr marL="0" indent="0">
              <a:buNone/>
            </a:pPr>
            <a:r>
              <a:rPr lang="ru-RU" sz="2000" dirty="0" smtClean="0"/>
              <a:t> </a:t>
            </a:r>
            <a:r>
              <a:rPr lang="ru-RU" sz="2000" dirty="0">
                <a:solidFill>
                  <a:srgbClr val="0070C0"/>
                </a:solidFill>
                <a:latin typeface="Times New Roman" panose="02020603050405020304" pitchFamily="18" charset="0"/>
                <a:cs typeface="Times New Roman" panose="02020603050405020304" pitchFamily="18" charset="0"/>
              </a:rPr>
              <a:t>9. </a:t>
            </a:r>
            <a:r>
              <a:rPr lang="ru-RU" sz="2000" dirty="0" smtClean="0">
                <a:solidFill>
                  <a:srgbClr val="0070C0"/>
                </a:solidFill>
                <a:latin typeface="Times New Roman" panose="02020603050405020304" pitchFamily="18" charset="0"/>
                <a:cs typeface="Times New Roman" panose="02020603050405020304" pitchFamily="18" charset="0"/>
              </a:rPr>
              <a:t>Заклад </a:t>
            </a:r>
            <a:r>
              <a:rPr lang="ru-RU" sz="2000" dirty="0" err="1" smtClean="0">
                <a:solidFill>
                  <a:srgbClr val="0070C0"/>
                </a:solidFill>
                <a:latin typeface="Times New Roman" panose="02020603050405020304" pitchFamily="18" charset="0"/>
                <a:cs typeface="Times New Roman" panose="02020603050405020304" pitchFamily="18" charset="0"/>
              </a:rPr>
              <a:t>освіти</a:t>
            </a:r>
            <a:r>
              <a:rPr lang="ru-RU" sz="2000" dirty="0" smtClean="0">
                <a:solidFill>
                  <a:srgbClr val="0070C0"/>
                </a:solidFill>
                <a:latin typeface="Times New Roman" panose="02020603050405020304" pitchFamily="18" charset="0"/>
                <a:cs typeface="Times New Roman" panose="02020603050405020304" pitchFamily="18" charset="0"/>
              </a:rPr>
              <a:t>:</a:t>
            </a:r>
            <a:endParaRPr lang="ru-RU" sz="2000" dirty="0">
              <a:solidFill>
                <a:srgbClr val="0070C0"/>
              </a:solidFill>
              <a:latin typeface="Times New Roman" panose="02020603050405020304" pitchFamily="18" charset="0"/>
              <a:cs typeface="Times New Roman" panose="02020603050405020304" pitchFamily="18" charset="0"/>
            </a:endParaRPr>
          </a:p>
          <a:p>
            <a:pPr marL="0" indent="0">
              <a:buNone/>
            </a:pPr>
            <a:r>
              <a:rPr lang="ru-RU" sz="1800" dirty="0" smtClean="0">
                <a:solidFill>
                  <a:srgbClr val="0070C0"/>
                </a:solidFill>
                <a:latin typeface="Times New Roman" panose="02020603050405020304" pitchFamily="18" charset="0"/>
                <a:cs typeface="Times New Roman" panose="02020603050405020304" pitchFamily="18" charset="0"/>
              </a:rPr>
              <a:t>1</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після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отримання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від</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випускників</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реєстраційних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документів</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формує</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список </a:t>
            </a:r>
            <a:r>
              <a:rPr lang="ru-RU" sz="1800" dirty="0" err="1">
                <a:solidFill>
                  <a:srgbClr val="0070C0"/>
                </a:solidFill>
                <a:latin typeface="Times New Roman" panose="02020603050405020304" pitchFamily="18" charset="0"/>
                <a:cs typeface="Times New Roman" panose="02020603050405020304" pitchFamily="18" charset="0"/>
              </a:rPr>
              <a:t>осіб</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які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проходитимуть</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державну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підсумкову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атестацію</a:t>
            </a:r>
            <a:r>
              <a:rPr lang="ru-RU" sz="1800" dirty="0">
                <a:solidFill>
                  <a:srgbClr val="0070C0"/>
                </a:solidFill>
                <a:latin typeface="Times New Roman" panose="02020603050405020304" pitchFamily="18" charset="0"/>
                <a:cs typeface="Times New Roman" panose="02020603050405020304" pitchFamily="18" charset="0"/>
              </a:rPr>
              <a:t> за </a:t>
            </a:r>
            <a:r>
              <a:rPr lang="ru-RU" sz="1800" dirty="0" err="1" smtClean="0">
                <a:solidFill>
                  <a:srgbClr val="0070C0"/>
                </a:solidFill>
                <a:latin typeface="Times New Roman" panose="02020603050405020304" pitchFamily="18" charset="0"/>
                <a:cs typeface="Times New Roman" panose="02020603050405020304" pitchFamily="18" charset="0"/>
              </a:rPr>
              <a:t>освітній</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рівень</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повної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загальної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середньої</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освіти</a:t>
            </a:r>
            <a:r>
              <a:rPr lang="ru-RU" sz="1800" dirty="0">
                <a:solidFill>
                  <a:srgbClr val="0070C0"/>
                </a:solidFill>
                <a:latin typeface="Times New Roman" panose="02020603050405020304" pitchFamily="18" charset="0"/>
                <a:cs typeface="Times New Roman" panose="02020603050405020304" pitchFamily="18" charset="0"/>
              </a:rPr>
              <a:t> у </a:t>
            </a:r>
            <a:r>
              <a:rPr lang="ru-RU" sz="1800" dirty="0" err="1">
                <a:solidFill>
                  <a:srgbClr val="0070C0"/>
                </a:solidFill>
                <a:latin typeface="Times New Roman" panose="02020603050405020304" pitchFamily="18" charset="0"/>
                <a:cs typeface="Times New Roman" panose="02020603050405020304" pitchFamily="18" charset="0"/>
              </a:rPr>
              <a:t>формі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зовнішнього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незалежного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оцінювання</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a:solidFill>
                  <a:srgbClr val="0070C0"/>
                </a:solidFill>
                <a:latin typeface="Times New Roman" panose="02020603050405020304" pitchFamily="18" charset="0"/>
                <a:cs typeface="Times New Roman" panose="02020603050405020304" pitchFamily="18" charset="0"/>
              </a:rPr>
              <a:t>(</a:t>
            </a:r>
            <a:r>
              <a:rPr lang="ru-RU" sz="1800" dirty="0" err="1">
                <a:solidFill>
                  <a:srgbClr val="0070C0"/>
                </a:solidFill>
                <a:latin typeface="Times New Roman" panose="02020603050405020304" pitchFamily="18" charset="0"/>
                <a:cs typeface="Times New Roman" panose="02020603050405020304" pitchFamily="18" charset="0"/>
              </a:rPr>
              <a:t>далі</a:t>
            </a:r>
            <a:r>
              <a:rPr lang="ru-RU" sz="1800" dirty="0">
                <a:solidFill>
                  <a:srgbClr val="0070C0"/>
                </a:solidFill>
                <a:latin typeface="Times New Roman" panose="02020603050405020304" pitchFamily="18" charset="0"/>
                <a:cs typeface="Times New Roman" panose="02020603050405020304" pitchFamily="18" charset="0"/>
              </a:rPr>
              <a:t> - список </a:t>
            </a:r>
            <a:r>
              <a:rPr lang="ru-RU" sz="1800" dirty="0" err="1">
                <a:solidFill>
                  <a:srgbClr val="0070C0"/>
                </a:solidFill>
                <a:latin typeface="Times New Roman" panose="02020603050405020304" pitchFamily="18" charset="0"/>
                <a:cs typeface="Times New Roman" panose="02020603050405020304" pitchFamily="18" charset="0"/>
              </a:rPr>
              <a:t>випускників</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додаток</a:t>
            </a:r>
            <a:r>
              <a:rPr lang="ru-RU" sz="1800" dirty="0">
                <a:solidFill>
                  <a:srgbClr val="0070C0"/>
                </a:solidFill>
                <a:latin typeface="Times New Roman" panose="02020603050405020304" pitchFamily="18" charset="0"/>
                <a:cs typeface="Times New Roman" panose="02020603050405020304" pitchFamily="18" charset="0"/>
              </a:rPr>
              <a:t> 4);</a:t>
            </a:r>
          </a:p>
          <a:p>
            <a:pPr marL="0" indent="0">
              <a:buNone/>
            </a:pPr>
            <a:r>
              <a:rPr lang="ru-RU" sz="1800" dirty="0">
                <a:solidFill>
                  <a:srgbClr val="0070C0"/>
                </a:solidFill>
                <a:latin typeface="Times New Roman" panose="02020603050405020304" pitchFamily="18" charset="0"/>
                <a:cs typeface="Times New Roman" panose="02020603050405020304" pitchFamily="18" charset="0"/>
              </a:rPr>
              <a:t>2) </a:t>
            </a:r>
            <a:r>
              <a:rPr lang="ru-RU" sz="1800" dirty="0" err="1">
                <a:solidFill>
                  <a:srgbClr val="0070C0"/>
                </a:solidFill>
                <a:latin typeface="Times New Roman" panose="02020603050405020304" pitchFamily="18" charset="0"/>
                <a:cs typeface="Times New Roman" panose="02020603050405020304" pitchFamily="18" charset="0"/>
              </a:rPr>
              <a:t>надсилає</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поштою</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або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передає</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нарочним</a:t>
            </a:r>
            <a:r>
              <a:rPr lang="ru-RU" sz="1800" dirty="0">
                <a:solidFill>
                  <a:srgbClr val="0070C0"/>
                </a:solidFill>
                <a:latin typeface="Times New Roman" panose="02020603050405020304" pitchFamily="18" charset="0"/>
                <a:cs typeface="Times New Roman" panose="02020603050405020304" pitchFamily="18" charset="0"/>
              </a:rPr>
              <a:t> в </a:t>
            </a:r>
            <a:r>
              <a:rPr lang="ru-RU" sz="1800" dirty="0" err="1">
                <a:solidFill>
                  <a:srgbClr val="0070C0"/>
                </a:solidFill>
                <a:latin typeface="Times New Roman" panose="02020603050405020304" pitchFamily="18" charset="0"/>
                <a:cs typeface="Times New Roman" panose="02020603050405020304" pitchFamily="18" charset="0"/>
              </a:rPr>
              <a:t>установлені</a:t>
            </a:r>
            <a:r>
              <a:rPr lang="ru-RU" sz="1800" dirty="0">
                <a:solidFill>
                  <a:srgbClr val="0070C0"/>
                </a:solidFill>
                <a:latin typeface="Times New Roman" panose="02020603050405020304" pitchFamily="18" charset="0"/>
                <a:cs typeface="Times New Roman" panose="02020603050405020304" pitchFamily="18" charset="0"/>
              </a:rPr>
              <a:t> строки до </a:t>
            </a:r>
            <a:r>
              <a:rPr lang="ru-RU" sz="1800" dirty="0" err="1">
                <a:solidFill>
                  <a:srgbClr val="0070C0"/>
                </a:solidFill>
                <a:latin typeface="Times New Roman" panose="02020603050405020304" pitchFamily="18" charset="0"/>
                <a:cs typeface="Times New Roman" panose="02020603050405020304" pitchFamily="18" charset="0"/>
              </a:rPr>
              <a:t>відповідного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регіонального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центру </a:t>
            </a:r>
            <a:r>
              <a:rPr lang="ru-RU" sz="1800" dirty="0" err="1" smtClean="0">
                <a:solidFill>
                  <a:srgbClr val="0070C0"/>
                </a:solidFill>
                <a:latin typeface="Times New Roman" panose="02020603050405020304" pitchFamily="18" charset="0"/>
                <a:cs typeface="Times New Roman" panose="02020603050405020304" pitchFamily="18" charset="0"/>
              </a:rPr>
              <a:t>засвідчений</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підписом</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керівника</a:t>
            </a:r>
            <a:r>
              <a:rPr lang="ru-RU" sz="1800" dirty="0">
                <a:solidFill>
                  <a:srgbClr val="0070C0"/>
                </a:solidFill>
                <a:latin typeface="Times New Roman" panose="02020603050405020304" pitchFamily="18" charset="0"/>
                <a:cs typeface="Times New Roman" panose="02020603050405020304" pitchFamily="18" charset="0"/>
              </a:rPr>
              <a:t> та </a:t>
            </a:r>
            <a:r>
              <a:rPr lang="ru-RU" sz="1800" dirty="0" err="1">
                <a:solidFill>
                  <a:srgbClr val="0070C0"/>
                </a:solidFill>
                <a:latin typeface="Times New Roman" panose="02020603050405020304" pitchFamily="18" charset="0"/>
                <a:cs typeface="Times New Roman" panose="02020603050405020304" pitchFamily="18" charset="0"/>
              </a:rPr>
              <a:t>печаткою</a:t>
            </a:r>
            <a:r>
              <a:rPr lang="ru-RU" sz="1800" dirty="0">
                <a:solidFill>
                  <a:srgbClr val="0070C0"/>
                </a:solidFill>
                <a:latin typeface="Times New Roman" panose="02020603050405020304" pitchFamily="18" charset="0"/>
                <a:cs typeface="Times New Roman" panose="02020603050405020304" pitchFamily="18" charset="0"/>
              </a:rPr>
              <a:t> (за </a:t>
            </a:r>
            <a:r>
              <a:rPr lang="ru-RU" sz="1800" dirty="0" err="1">
                <a:solidFill>
                  <a:srgbClr val="0070C0"/>
                </a:solidFill>
                <a:latin typeface="Times New Roman" panose="02020603050405020304" pitchFamily="18" charset="0"/>
                <a:cs typeface="Times New Roman" panose="02020603050405020304" pitchFamily="18" charset="0"/>
              </a:rPr>
              <a:t>наявності</a:t>
            </a:r>
            <a:r>
              <a:rPr lang="ru-RU" sz="1800" dirty="0">
                <a:solidFill>
                  <a:srgbClr val="0070C0"/>
                </a:solidFill>
                <a:latin typeface="Times New Roman" panose="02020603050405020304" pitchFamily="18" charset="0"/>
                <a:cs typeface="Times New Roman" panose="02020603050405020304" pitchFamily="18" charset="0"/>
              </a:rPr>
              <a:t>) закладу </a:t>
            </a:r>
            <a:r>
              <a:rPr lang="ru-RU" sz="1800" dirty="0" err="1">
                <a:solidFill>
                  <a:srgbClr val="0070C0"/>
                </a:solidFill>
                <a:latin typeface="Times New Roman" panose="02020603050405020304" pitchFamily="18" charset="0"/>
                <a:cs typeface="Times New Roman" panose="02020603050405020304" pitchFamily="18" charset="0"/>
              </a:rPr>
              <a:t>освіти</a:t>
            </a:r>
            <a:r>
              <a:rPr lang="ru-RU" sz="1800" dirty="0">
                <a:solidFill>
                  <a:srgbClr val="0070C0"/>
                </a:solidFill>
                <a:latin typeface="Times New Roman" panose="02020603050405020304" pitchFamily="18" charset="0"/>
                <a:cs typeface="Times New Roman" panose="02020603050405020304" pitchFamily="18" charset="0"/>
              </a:rPr>
              <a:t> список </a:t>
            </a:r>
            <a:r>
              <a:rPr lang="ru-RU" sz="1800" dirty="0" err="1">
                <a:solidFill>
                  <a:srgbClr val="0070C0"/>
                </a:solidFill>
                <a:latin typeface="Times New Roman" panose="02020603050405020304" pitchFamily="18" charset="0"/>
                <a:cs typeface="Times New Roman" panose="02020603050405020304" pitchFamily="18" charset="0"/>
              </a:rPr>
              <a:t>випускників</a:t>
            </a:r>
            <a:r>
              <a:rPr lang="ru-RU" sz="1800" dirty="0">
                <a:solidFill>
                  <a:srgbClr val="0070C0"/>
                </a:solidFill>
                <a:latin typeface="Times New Roman" panose="02020603050405020304" pitchFamily="18" charset="0"/>
                <a:cs typeface="Times New Roman" panose="02020603050405020304" pitchFamily="18" charset="0"/>
              </a:rPr>
              <a:t> і </a:t>
            </a:r>
            <a:r>
              <a:rPr lang="ru-RU" sz="1800" dirty="0" err="1">
                <a:solidFill>
                  <a:srgbClr val="0070C0"/>
                </a:solidFill>
                <a:latin typeface="Times New Roman" panose="02020603050405020304" pitchFamily="18" charset="0"/>
                <a:cs typeface="Times New Roman" panose="02020603050405020304" pitchFamily="18" charset="0"/>
              </a:rPr>
              <a:t>комплекти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реєстраційних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документів</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Дата </a:t>
            </a:r>
            <a:r>
              <a:rPr lang="ru-RU" sz="1800" dirty="0" err="1" smtClean="0">
                <a:solidFill>
                  <a:srgbClr val="0070C0"/>
                </a:solidFill>
                <a:latin typeface="Times New Roman" panose="02020603050405020304" pitchFamily="18" charset="0"/>
                <a:cs typeface="Times New Roman" panose="02020603050405020304" pitchFamily="18" charset="0"/>
              </a:rPr>
              <a:t>подання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визначається</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a:solidFill>
                  <a:srgbClr val="0070C0"/>
                </a:solidFill>
                <a:latin typeface="Times New Roman" panose="02020603050405020304" pitchFamily="18" charset="0"/>
                <a:cs typeface="Times New Roman" panose="02020603050405020304" pitchFamily="18" charset="0"/>
              </a:rPr>
              <a:t>за </a:t>
            </a:r>
            <a:r>
              <a:rPr lang="ru-RU" sz="1800" dirty="0" err="1">
                <a:solidFill>
                  <a:srgbClr val="0070C0"/>
                </a:solidFill>
                <a:latin typeface="Times New Roman" panose="02020603050405020304" pitchFamily="18" charset="0"/>
                <a:cs typeface="Times New Roman" panose="02020603050405020304" pitchFamily="18" charset="0"/>
              </a:rPr>
              <a:t>відбитком</a:t>
            </a:r>
            <a:r>
              <a:rPr lang="ru-RU" sz="1800" dirty="0">
                <a:solidFill>
                  <a:srgbClr val="0070C0"/>
                </a:solidFill>
                <a:latin typeface="Times New Roman" panose="02020603050405020304" pitchFamily="18" charset="0"/>
                <a:cs typeface="Times New Roman" panose="02020603050405020304" pitchFamily="18" charset="0"/>
              </a:rPr>
              <a:t>  штемпеля </a:t>
            </a:r>
            <a:r>
              <a:rPr lang="ru-RU" sz="1800" dirty="0" err="1">
                <a:solidFill>
                  <a:srgbClr val="0070C0"/>
                </a:solidFill>
                <a:latin typeface="Times New Roman" panose="02020603050405020304" pitchFamily="18" charset="0"/>
                <a:cs typeface="Times New Roman" panose="02020603050405020304" pitchFamily="18" charset="0"/>
              </a:rPr>
              <a:t>відправлення</a:t>
            </a:r>
            <a:r>
              <a:rPr lang="ru-RU" sz="1800" dirty="0">
                <a:solidFill>
                  <a:srgbClr val="0070C0"/>
                </a:solidFill>
                <a:latin typeface="Times New Roman" panose="02020603050405020304" pitchFamily="18" charset="0"/>
                <a:cs typeface="Times New Roman" panose="02020603050405020304" pitchFamily="18" charset="0"/>
              </a:rPr>
              <a:t> на </a:t>
            </a:r>
            <a:r>
              <a:rPr lang="ru-RU" sz="1800" dirty="0" err="1">
                <a:solidFill>
                  <a:srgbClr val="0070C0"/>
                </a:solidFill>
                <a:latin typeface="Times New Roman" panose="02020603050405020304" pitchFamily="18" charset="0"/>
                <a:cs typeface="Times New Roman" panose="02020603050405020304" pitchFamily="18" charset="0"/>
              </a:rPr>
              <a:t>поштовому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конверті</a:t>
            </a:r>
            <a:r>
              <a:rPr lang="ru-RU" sz="1800" dirty="0">
                <a:solidFill>
                  <a:srgbClr val="0070C0"/>
                </a:solidFill>
                <a:latin typeface="Times New Roman" panose="02020603050405020304" pitchFamily="18" charset="0"/>
                <a:cs typeface="Times New Roman" panose="02020603050405020304" pitchFamily="18" charset="0"/>
              </a:rPr>
              <a:t> (у </a:t>
            </a:r>
            <a:r>
              <a:rPr lang="ru-RU" sz="1800" dirty="0" err="1">
                <a:solidFill>
                  <a:srgbClr val="0070C0"/>
                </a:solidFill>
                <a:latin typeface="Times New Roman" panose="02020603050405020304" pitchFamily="18" charset="0"/>
                <a:cs typeface="Times New Roman" panose="02020603050405020304" pitchFamily="18" charset="0"/>
              </a:rPr>
              <a:t>випадку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передання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нарочним</a:t>
            </a:r>
            <a:r>
              <a:rPr lang="ru-RU" sz="1800" dirty="0">
                <a:solidFill>
                  <a:srgbClr val="0070C0"/>
                </a:solidFill>
                <a:latin typeface="Times New Roman" panose="02020603050405020304" pitchFamily="18" charset="0"/>
                <a:cs typeface="Times New Roman" panose="02020603050405020304" pitchFamily="18" charset="0"/>
              </a:rPr>
              <a:t>  - за днем </a:t>
            </a:r>
            <a:r>
              <a:rPr lang="ru-RU" sz="1800" dirty="0" err="1">
                <a:solidFill>
                  <a:srgbClr val="0070C0"/>
                </a:solidFill>
                <a:latin typeface="Times New Roman" panose="02020603050405020304" pitchFamily="18" charset="0"/>
                <a:cs typeface="Times New Roman" panose="02020603050405020304" pitchFamily="18" charset="0"/>
              </a:rPr>
              <a:t>отримання</a:t>
            </a:r>
            <a:r>
              <a:rPr lang="ru-RU" sz="1800" dirty="0">
                <a:solidFill>
                  <a:srgbClr val="0070C0"/>
                </a:solidFill>
                <a:latin typeface="Times New Roman" panose="02020603050405020304" pitchFamily="18" charset="0"/>
                <a:cs typeface="Times New Roman" panose="02020603050405020304" pitchFamily="18" charset="0"/>
              </a:rPr>
              <a:t> , </a:t>
            </a:r>
            <a:r>
              <a:rPr lang="ru-RU" sz="1800" dirty="0" err="1">
                <a:solidFill>
                  <a:srgbClr val="0070C0"/>
                </a:solidFill>
                <a:latin typeface="Times New Roman" panose="02020603050405020304" pitchFamily="18" charset="0"/>
                <a:cs typeface="Times New Roman" panose="02020603050405020304" pitchFamily="18" charset="0"/>
              </a:rPr>
              <a:t>зафіксованим</a:t>
            </a:r>
            <a:r>
              <a:rPr lang="ru-RU" sz="1800" dirty="0">
                <a:solidFill>
                  <a:srgbClr val="0070C0"/>
                </a:solidFill>
                <a:latin typeface="Times New Roman" panose="02020603050405020304" pitchFamily="18" charset="0"/>
                <a:cs typeface="Times New Roman" panose="02020603050405020304" pitchFamily="18" charset="0"/>
              </a:rPr>
              <a:t> у </a:t>
            </a:r>
            <a:r>
              <a:rPr lang="ru-RU" sz="1800" dirty="0" err="1">
                <a:solidFill>
                  <a:srgbClr val="0070C0"/>
                </a:solidFill>
                <a:latin typeface="Times New Roman" panose="02020603050405020304" pitchFamily="18" charset="0"/>
                <a:cs typeface="Times New Roman" panose="02020603050405020304" pitchFamily="18" charset="0"/>
              </a:rPr>
              <a:t>регіональному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центрі</a:t>
            </a:r>
            <a:r>
              <a:rPr lang="ru-RU" sz="1800" dirty="0">
                <a:solidFill>
                  <a:srgbClr val="0070C0"/>
                </a:solidFill>
                <a:latin typeface="Times New Roman" panose="02020603050405020304" pitchFamily="18" charset="0"/>
                <a:cs typeface="Times New Roman" panose="02020603050405020304" pitchFamily="18" charset="0"/>
              </a:rPr>
              <a:t>)</a:t>
            </a:r>
          </a:p>
          <a:p>
            <a:pPr marL="0" indent="0">
              <a:buNone/>
            </a:pPr>
            <a:r>
              <a:rPr lang="ru-RU" sz="1800" dirty="0">
                <a:solidFill>
                  <a:srgbClr val="0070C0"/>
                </a:solidFill>
                <a:latin typeface="Times New Roman" panose="02020603050405020304" pitchFamily="18" charset="0"/>
                <a:cs typeface="Times New Roman" panose="02020603050405020304" pitchFamily="18" charset="0"/>
              </a:rPr>
              <a:t>10. </a:t>
            </a:r>
            <a:r>
              <a:rPr lang="ru-RU" sz="1800" dirty="0" err="1">
                <a:solidFill>
                  <a:srgbClr val="0070C0"/>
                </a:solidFill>
                <a:latin typeface="Times New Roman" panose="02020603050405020304" pitchFamily="18" charset="0"/>
                <a:cs typeface="Times New Roman" panose="02020603050405020304" pitchFamily="18" charset="0"/>
              </a:rPr>
              <a:t>Інші</a:t>
            </a:r>
            <a:r>
              <a:rPr lang="ru-RU" sz="1800" dirty="0">
                <a:solidFill>
                  <a:srgbClr val="0070C0"/>
                </a:solidFill>
                <a:latin typeface="Times New Roman" panose="02020603050405020304" pitchFamily="18" charset="0"/>
                <a:cs typeface="Times New Roman" panose="02020603050405020304" pitchFamily="18" charset="0"/>
              </a:rPr>
              <a:t> особи </a:t>
            </a:r>
            <a:r>
              <a:rPr lang="ru-RU" sz="1800" dirty="0" err="1">
                <a:solidFill>
                  <a:srgbClr val="0070C0"/>
                </a:solidFill>
                <a:latin typeface="Times New Roman" panose="02020603050405020304" pitchFamily="18" charset="0"/>
                <a:cs typeface="Times New Roman" panose="02020603050405020304" pitchFamily="18" charset="0"/>
              </a:rPr>
              <a:t>надсилають</a:t>
            </a:r>
            <a:r>
              <a:rPr lang="ru-RU" sz="1800" dirty="0">
                <a:solidFill>
                  <a:srgbClr val="0070C0"/>
                </a:solidFill>
                <a:latin typeface="Times New Roman" panose="02020603050405020304" pitchFamily="18" charset="0"/>
                <a:cs typeface="Times New Roman" panose="02020603050405020304" pitchFamily="18" charset="0"/>
              </a:rPr>
              <a:t> комплект </a:t>
            </a:r>
            <a:r>
              <a:rPr lang="ru-RU" sz="1800" dirty="0" err="1">
                <a:solidFill>
                  <a:srgbClr val="0070C0"/>
                </a:solidFill>
                <a:latin typeface="Times New Roman" panose="02020603050405020304" pitchFamily="18" charset="0"/>
                <a:cs typeface="Times New Roman" panose="02020603050405020304" pitchFamily="18" charset="0"/>
              </a:rPr>
              <a:t>реєстраційних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документів</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рекомендованим</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a:solidFill>
                  <a:srgbClr val="0070C0"/>
                </a:solidFill>
                <a:latin typeface="Times New Roman" panose="02020603050405020304" pitchFamily="18" charset="0"/>
                <a:cs typeface="Times New Roman" panose="02020603050405020304" pitchFamily="18" charset="0"/>
              </a:rPr>
              <a:t>листом з </a:t>
            </a:r>
            <a:r>
              <a:rPr lang="ru-RU" sz="1800" dirty="0" err="1">
                <a:solidFill>
                  <a:srgbClr val="0070C0"/>
                </a:solidFill>
                <a:latin typeface="Times New Roman" panose="02020603050405020304" pitchFamily="18" charset="0"/>
                <a:cs typeface="Times New Roman" panose="02020603050405020304" pitchFamily="18" charset="0"/>
              </a:rPr>
              <a:t>повідомленням</a:t>
            </a:r>
            <a:r>
              <a:rPr lang="ru-RU" sz="1800" dirty="0">
                <a:solidFill>
                  <a:srgbClr val="0070C0"/>
                </a:solidFill>
                <a:latin typeface="Times New Roman" panose="02020603050405020304" pitchFamily="18" charset="0"/>
                <a:cs typeface="Times New Roman" panose="02020603050405020304" pitchFamily="18" charset="0"/>
              </a:rPr>
              <a:t> про </a:t>
            </a:r>
            <a:r>
              <a:rPr lang="ru-RU" sz="1800" dirty="0" err="1">
                <a:solidFill>
                  <a:srgbClr val="0070C0"/>
                </a:solidFill>
                <a:latin typeface="Times New Roman" panose="02020603050405020304" pitchFamily="18" charset="0"/>
                <a:cs typeface="Times New Roman" panose="02020603050405020304" pitchFamily="18" charset="0"/>
              </a:rPr>
              <a:t>вручення</a:t>
            </a:r>
            <a:r>
              <a:rPr lang="ru-RU" sz="1800" dirty="0">
                <a:solidFill>
                  <a:srgbClr val="0070C0"/>
                </a:solidFill>
                <a:latin typeface="Times New Roman" panose="02020603050405020304" pitchFamily="18" charset="0"/>
                <a:cs typeface="Times New Roman" panose="02020603050405020304" pitchFamily="18" charset="0"/>
              </a:rPr>
              <a:t> у </a:t>
            </a:r>
            <a:r>
              <a:rPr lang="ru-RU" sz="1800" dirty="0" err="1">
                <a:solidFill>
                  <a:srgbClr val="0070C0"/>
                </a:solidFill>
                <a:latin typeface="Times New Roman" panose="02020603050405020304" pitchFamily="18" charset="0"/>
                <a:cs typeface="Times New Roman" panose="02020603050405020304" pitchFamily="18" charset="0"/>
              </a:rPr>
              <a:t>встановлені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строки (дата </a:t>
            </a:r>
            <a:r>
              <a:rPr lang="ru-RU" sz="1800" dirty="0" err="1">
                <a:solidFill>
                  <a:srgbClr val="0070C0"/>
                </a:solidFill>
                <a:latin typeface="Times New Roman" panose="02020603050405020304" pitchFamily="18" charset="0"/>
                <a:cs typeface="Times New Roman" panose="02020603050405020304" pitchFamily="18" charset="0"/>
              </a:rPr>
              <a:t>визначається</a:t>
            </a:r>
            <a:r>
              <a:rPr lang="ru-RU" sz="1800" dirty="0">
                <a:solidFill>
                  <a:srgbClr val="0070C0"/>
                </a:solidFill>
                <a:latin typeface="Times New Roman" panose="02020603050405020304" pitchFamily="18" charset="0"/>
                <a:cs typeface="Times New Roman" panose="02020603050405020304" pitchFamily="18" charset="0"/>
              </a:rPr>
              <a:t> за </a:t>
            </a:r>
            <a:r>
              <a:rPr lang="ru-RU" sz="1800" dirty="0" err="1">
                <a:solidFill>
                  <a:srgbClr val="0070C0"/>
                </a:solidFill>
                <a:latin typeface="Times New Roman" panose="02020603050405020304" pitchFamily="18" charset="0"/>
                <a:cs typeface="Times New Roman" panose="02020603050405020304" pitchFamily="18" charset="0"/>
              </a:rPr>
              <a:t>відтиском</a:t>
            </a:r>
            <a:r>
              <a:rPr lang="ru-RU" sz="1800" dirty="0">
                <a:solidFill>
                  <a:srgbClr val="0070C0"/>
                </a:solidFill>
                <a:latin typeface="Times New Roman" panose="02020603050405020304" pitchFamily="18" charset="0"/>
                <a:cs typeface="Times New Roman" panose="02020603050405020304" pitchFamily="18" charset="0"/>
              </a:rPr>
              <a:t> штемпеля </a:t>
            </a:r>
            <a:r>
              <a:rPr lang="ru-RU" sz="1800" dirty="0" err="1">
                <a:solidFill>
                  <a:srgbClr val="0070C0"/>
                </a:solidFill>
                <a:latin typeface="Times New Roman" panose="02020603050405020304" pitchFamily="18" charset="0"/>
                <a:cs typeface="Times New Roman" panose="02020603050405020304" pitchFamily="18" charset="0"/>
              </a:rPr>
              <a:t>відправлення</a:t>
            </a:r>
            <a:r>
              <a:rPr lang="ru-RU" sz="1800" dirty="0">
                <a:solidFill>
                  <a:srgbClr val="0070C0"/>
                </a:solidFill>
                <a:latin typeface="Times New Roman" panose="02020603050405020304" pitchFamily="18" charset="0"/>
                <a:cs typeface="Times New Roman" panose="02020603050405020304" pitchFamily="18" charset="0"/>
              </a:rPr>
              <a:t> на </a:t>
            </a:r>
            <a:r>
              <a:rPr lang="ru-RU" sz="1800" dirty="0" err="1" smtClean="0">
                <a:solidFill>
                  <a:srgbClr val="0070C0"/>
                </a:solidFill>
                <a:latin typeface="Times New Roman" panose="02020603050405020304" pitchFamily="18" charset="0"/>
                <a:cs typeface="Times New Roman" panose="02020603050405020304" pitchFamily="18" charset="0"/>
              </a:rPr>
              <a:t>поштовому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конверті</a:t>
            </a:r>
            <a:r>
              <a:rPr lang="ru-RU" sz="1800" dirty="0">
                <a:solidFill>
                  <a:srgbClr val="0070C0"/>
                </a:solidFill>
                <a:latin typeface="Times New Roman" panose="02020603050405020304" pitchFamily="18" charset="0"/>
                <a:cs typeface="Times New Roman" panose="02020603050405020304" pitchFamily="18" charset="0"/>
              </a:rPr>
              <a:t>) до </a:t>
            </a:r>
            <a:r>
              <a:rPr lang="ru-RU" sz="1800" dirty="0" err="1">
                <a:solidFill>
                  <a:srgbClr val="0070C0"/>
                </a:solidFill>
                <a:latin typeface="Times New Roman" panose="02020603050405020304" pitchFamily="18" charset="0"/>
                <a:cs typeface="Times New Roman" panose="02020603050405020304" pitchFamily="18" charset="0"/>
              </a:rPr>
              <a:t>регіонального</a:t>
            </a:r>
            <a:r>
              <a:rPr lang="ru-RU" sz="1800" dirty="0">
                <a:solidFill>
                  <a:srgbClr val="0070C0"/>
                </a:solidFill>
                <a:latin typeface="Times New Roman" panose="02020603050405020304" pitchFamily="18" charset="0"/>
                <a:cs typeface="Times New Roman" panose="02020603050405020304" pitchFamily="18" charset="0"/>
              </a:rPr>
              <a:t> центру</a:t>
            </a:r>
            <a:r>
              <a:rPr lang="ru-RU" sz="1800" dirty="0" smtClean="0">
                <a:solidFill>
                  <a:srgbClr val="0070C0"/>
                </a:solidFill>
                <a:latin typeface="Times New Roman" panose="02020603050405020304" pitchFamily="18" charset="0"/>
                <a:cs typeface="Times New Roman" panose="02020603050405020304" pitchFamily="18" charset="0"/>
              </a:rPr>
              <a:t>.</a:t>
            </a:r>
          </a:p>
          <a:p>
            <a:pPr marL="0" indent="0">
              <a:buNone/>
            </a:pPr>
            <a:r>
              <a:rPr lang="ru-RU" sz="1800" dirty="0">
                <a:solidFill>
                  <a:srgbClr val="0070C0"/>
                </a:solidFill>
                <a:latin typeface="Times New Roman" panose="02020603050405020304" pitchFamily="18" charset="0"/>
                <a:cs typeface="Times New Roman" panose="02020603050405020304" pitchFamily="18" charset="0"/>
              </a:rPr>
              <a:t>11. </a:t>
            </a:r>
            <a:r>
              <a:rPr lang="ru-RU" sz="1800" dirty="0" err="1">
                <a:solidFill>
                  <a:srgbClr val="0070C0"/>
                </a:solidFill>
                <a:latin typeface="Times New Roman" panose="02020603050405020304" pitchFamily="18" charset="0"/>
                <a:cs typeface="Times New Roman" panose="02020603050405020304" pitchFamily="18" charset="0"/>
              </a:rPr>
              <a:t>Випускники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минулих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років</a:t>
            </a:r>
            <a:r>
              <a:rPr lang="ru-RU" sz="1800" dirty="0">
                <a:solidFill>
                  <a:srgbClr val="0070C0"/>
                </a:solidFill>
                <a:latin typeface="Times New Roman" panose="02020603050405020304" pitchFamily="18" charset="0"/>
                <a:cs typeface="Times New Roman" panose="02020603050405020304" pitchFamily="18" charset="0"/>
              </a:rPr>
              <a:t> з числа </a:t>
            </a:r>
            <a:r>
              <a:rPr lang="ru-RU" sz="1800" dirty="0" err="1">
                <a:solidFill>
                  <a:srgbClr val="0070C0"/>
                </a:solidFill>
                <a:latin typeface="Times New Roman" panose="02020603050405020304" pitchFamily="18" charset="0"/>
                <a:cs typeface="Times New Roman" panose="02020603050405020304" pitchFamily="18" charset="0"/>
              </a:rPr>
              <a:t>осіб</a:t>
            </a:r>
            <a:r>
              <a:rPr lang="ru-RU" sz="1800" dirty="0">
                <a:solidFill>
                  <a:srgbClr val="0070C0"/>
                </a:solidFill>
                <a:latin typeface="Times New Roman" panose="02020603050405020304" pitchFamily="18" charset="0"/>
                <a:cs typeface="Times New Roman" panose="02020603050405020304" pitchFamily="18" charset="0"/>
              </a:rPr>
              <a:t> з </a:t>
            </a:r>
            <a:r>
              <a:rPr lang="ru-RU" sz="1800" dirty="0" err="1" smtClean="0">
                <a:solidFill>
                  <a:srgbClr val="0070C0"/>
                </a:solidFill>
                <a:latin typeface="Times New Roman" panose="02020603050405020304" pitchFamily="18" charset="0"/>
                <a:cs typeface="Times New Roman" panose="02020603050405020304" pitchFamily="18" charset="0"/>
              </a:rPr>
              <a:t>неконтрольованих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територій</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які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можуть</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надати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документи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лише</a:t>
            </a:r>
            <a:r>
              <a:rPr lang="ru-RU" sz="1800" dirty="0">
                <a:solidFill>
                  <a:srgbClr val="0070C0"/>
                </a:solidFill>
                <a:latin typeface="Times New Roman" panose="02020603050405020304" pitchFamily="18" charset="0"/>
                <a:cs typeface="Times New Roman" panose="02020603050405020304" pitchFamily="18" charset="0"/>
              </a:rPr>
              <a:t> за </a:t>
            </a:r>
            <a:r>
              <a:rPr lang="ru-RU" sz="1800" dirty="0" err="1">
                <a:solidFill>
                  <a:srgbClr val="0070C0"/>
                </a:solidFill>
                <a:latin typeface="Times New Roman" panose="02020603050405020304" pitchFamily="18" charset="0"/>
                <a:cs typeface="Times New Roman" panose="02020603050405020304" pitchFamily="18" charset="0"/>
              </a:rPr>
              <a:t>допомогою</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електронної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пошти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повинні</a:t>
            </a:r>
            <a:r>
              <a:rPr lang="ru-RU" sz="1800" dirty="0">
                <a:solidFill>
                  <a:srgbClr val="0070C0"/>
                </a:solidFill>
                <a:latin typeface="Times New Roman" panose="02020603050405020304" pitchFamily="18" charset="0"/>
                <a:cs typeface="Times New Roman" panose="02020603050405020304" pitchFamily="18" charset="0"/>
              </a:rPr>
              <a:t> в установлений строк </a:t>
            </a:r>
            <a:r>
              <a:rPr lang="ru-RU" sz="1800" dirty="0" err="1">
                <a:solidFill>
                  <a:srgbClr val="0070C0"/>
                </a:solidFill>
                <a:latin typeface="Times New Roman" panose="02020603050405020304" pitchFamily="18" charset="0"/>
                <a:cs typeface="Times New Roman" panose="02020603050405020304" pitchFamily="18" charset="0"/>
              </a:rPr>
              <a:t>надіслати</a:t>
            </a:r>
            <a:r>
              <a:rPr lang="ru-RU" sz="1800" dirty="0">
                <a:solidFill>
                  <a:srgbClr val="0070C0"/>
                </a:solidFill>
                <a:latin typeface="Times New Roman" panose="02020603050405020304" pitchFamily="18" charset="0"/>
                <a:cs typeface="Times New Roman" panose="02020603050405020304" pitchFamily="18" charset="0"/>
              </a:rPr>
              <a:t> скан-</a:t>
            </a:r>
            <a:r>
              <a:rPr lang="ru-RU" sz="1800" dirty="0" err="1">
                <a:solidFill>
                  <a:srgbClr val="0070C0"/>
                </a:solidFill>
                <a:latin typeface="Times New Roman" panose="02020603050405020304" pitchFamily="18" charset="0"/>
                <a:cs typeface="Times New Roman" panose="02020603050405020304" pitchFamily="18" charset="0"/>
              </a:rPr>
              <a:t>копії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фотокартки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у такому </a:t>
            </a:r>
            <a:r>
              <a:rPr lang="ru-RU" sz="1800" dirty="0" err="1">
                <a:solidFill>
                  <a:srgbClr val="0070C0"/>
                </a:solidFill>
                <a:latin typeface="Times New Roman" panose="02020603050405020304" pitchFamily="18" charset="0"/>
                <a:cs typeface="Times New Roman" panose="02020603050405020304" pitchFamily="18" charset="0"/>
              </a:rPr>
              <a:t>випадку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наклеювати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фотокартки</a:t>
            </a:r>
            <a:r>
              <a:rPr lang="ru-RU" sz="1800" dirty="0">
                <a:solidFill>
                  <a:srgbClr val="0070C0"/>
                </a:solidFill>
                <a:latin typeface="Times New Roman" panose="02020603050405020304" pitchFamily="18" charset="0"/>
                <a:cs typeface="Times New Roman" panose="02020603050405020304" pitchFamily="18" charset="0"/>
              </a:rPr>
              <a:t> на </a:t>
            </a:r>
            <a:r>
              <a:rPr lang="ru-RU" sz="1800" dirty="0" err="1">
                <a:solidFill>
                  <a:srgbClr val="0070C0"/>
                </a:solidFill>
                <a:latin typeface="Times New Roman" panose="02020603050405020304" pitchFamily="18" charset="0"/>
                <a:cs typeface="Times New Roman" panose="02020603050405020304" pitchFamily="18" charset="0"/>
              </a:rPr>
              <a:t>реєстраційну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картку</a:t>
            </a:r>
            <a:r>
              <a:rPr lang="ru-RU" sz="1800" dirty="0">
                <a:solidFill>
                  <a:srgbClr val="0070C0"/>
                </a:solidFill>
                <a:latin typeface="Times New Roman" panose="02020603050405020304" pitchFamily="18" charset="0"/>
                <a:cs typeface="Times New Roman" panose="02020603050405020304" pitchFamily="18" charset="0"/>
              </a:rPr>
              <a:t> не </a:t>
            </a:r>
            <a:r>
              <a:rPr lang="ru-RU" sz="1800" dirty="0" err="1" smtClean="0">
                <a:solidFill>
                  <a:srgbClr val="0070C0"/>
                </a:solidFill>
                <a:latin typeface="Times New Roman" panose="02020603050405020304" pitchFamily="18" charset="0"/>
                <a:cs typeface="Times New Roman" panose="02020603050405020304" pitchFamily="18" charset="0"/>
              </a:rPr>
              <a:t>потрібно</a:t>
            </a:r>
            <a:r>
              <a:rPr lang="ru-RU" sz="1800" dirty="0" smtClean="0">
                <a:solidFill>
                  <a:srgbClr val="0070C0"/>
                </a:solidFill>
                <a:latin typeface="Times New Roman" panose="02020603050405020304" pitchFamily="18" charset="0"/>
                <a:cs typeface="Times New Roman" panose="02020603050405020304" pitchFamily="18" charset="0"/>
              </a:rPr>
              <a:t>) та </a:t>
            </a:r>
            <a:r>
              <a:rPr lang="ru-RU" sz="1800" dirty="0" err="1">
                <a:solidFill>
                  <a:srgbClr val="0070C0"/>
                </a:solidFill>
                <a:latin typeface="Times New Roman" panose="02020603050405020304" pitchFamily="18" charset="0"/>
                <a:cs typeface="Times New Roman" panose="02020603050405020304" pitchFamily="18" charset="0"/>
              </a:rPr>
              <a:t>реєстраційних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документів</a:t>
            </a:r>
            <a:r>
              <a:rPr lang="ru-RU" sz="1800" dirty="0">
                <a:solidFill>
                  <a:srgbClr val="0070C0"/>
                </a:solidFill>
                <a:latin typeface="Times New Roman" panose="02020603050405020304" pitchFamily="18" charset="0"/>
                <a:cs typeface="Times New Roman" panose="02020603050405020304" pitchFamily="18" charset="0"/>
              </a:rPr>
              <a:t> на </a:t>
            </a:r>
            <a:r>
              <a:rPr lang="ru-RU" sz="1800" dirty="0" err="1">
                <a:solidFill>
                  <a:srgbClr val="0070C0"/>
                </a:solidFill>
                <a:latin typeface="Times New Roman" panose="02020603050405020304" pitchFamily="18" charset="0"/>
                <a:cs typeface="Times New Roman" panose="02020603050405020304" pitchFamily="18" charset="0"/>
              </a:rPr>
              <a:t>електронну</a:t>
            </a:r>
            <a:r>
              <a:rPr lang="ru-RU" sz="1800" dirty="0">
                <a:solidFill>
                  <a:srgbClr val="0070C0"/>
                </a:solidFill>
                <a:latin typeface="Times New Roman" panose="02020603050405020304" pitchFamily="18" charset="0"/>
                <a:cs typeface="Times New Roman" panose="02020603050405020304" pitchFamily="18" charset="0"/>
              </a:rPr>
              <a:t> адресу </a:t>
            </a:r>
            <a:r>
              <a:rPr lang="ru-RU" sz="1800" dirty="0" err="1">
                <a:solidFill>
                  <a:srgbClr val="0070C0"/>
                </a:solidFill>
                <a:latin typeface="Times New Roman" panose="02020603050405020304" pitchFamily="18" charset="0"/>
                <a:cs typeface="Times New Roman" panose="02020603050405020304" pitchFamily="18" charset="0"/>
              </a:rPr>
              <a:t>регіонального</a:t>
            </a:r>
            <a:r>
              <a:rPr lang="ru-RU" sz="1800" dirty="0">
                <a:solidFill>
                  <a:srgbClr val="0070C0"/>
                </a:solidFill>
                <a:latin typeface="Times New Roman" panose="02020603050405020304" pitchFamily="18" charset="0"/>
                <a:cs typeface="Times New Roman" panose="02020603050405020304" pitchFamily="18" charset="0"/>
              </a:rPr>
              <a:t> центру, </a:t>
            </a:r>
            <a:r>
              <a:rPr lang="ru-RU" sz="1800" dirty="0" smtClean="0">
                <a:solidFill>
                  <a:srgbClr val="0070C0"/>
                </a:solidFill>
                <a:latin typeface="Times New Roman" panose="02020603050405020304" pitchFamily="18" charset="0"/>
                <a:cs typeface="Times New Roman" panose="02020603050405020304" pitchFamily="18" charset="0"/>
              </a:rPr>
              <a:t>на </a:t>
            </a:r>
            <a:r>
              <a:rPr lang="ru-RU" sz="1800" dirty="0" err="1" smtClean="0">
                <a:solidFill>
                  <a:srgbClr val="0070C0"/>
                </a:solidFill>
                <a:latin typeface="Times New Roman" panose="02020603050405020304" pitchFamily="18" charset="0"/>
                <a:cs typeface="Times New Roman" panose="02020603050405020304" pitchFamily="18" charset="0"/>
              </a:rPr>
              <a:t>території</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обслуговування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якого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бажають</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проходити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зовнішнє</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a:t>
            </a:r>
          </a:p>
          <a:p>
            <a:pPr marL="0" indent="0">
              <a:buNone/>
            </a:pPr>
            <a:endParaRPr lang="uk-UA" sz="1800" dirty="0">
              <a:solidFill>
                <a:srgbClr val="0070C0"/>
              </a:solidFill>
              <a:latin typeface="Times New Roman" panose="02020603050405020304" pitchFamily="18" charset="0"/>
              <a:cs typeface="Times New Roman" panose="02020603050405020304" pitchFamily="18" charset="0"/>
            </a:endParaRPr>
          </a:p>
        </p:txBody>
      </p:sp>
      <p:pic>
        <p:nvPicPr>
          <p:cNvPr id="1028" name="Picture 4" descr="http://mon.gov.ua/content/teacher_2015/logo-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79" y="-69024"/>
            <a:ext cx="1763688" cy="90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470828"/>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53234"/>
            <a:ext cx="3538736" cy="874155"/>
          </a:xfrm>
        </p:spPr>
        <p:txBody>
          <a:bodyPr>
            <a:normAutofit/>
          </a:bodyPr>
          <a:lstStyle/>
          <a:p>
            <a:r>
              <a:rPr lang="uk-UA" sz="1600" b="1" dirty="0" smtClean="0">
                <a:solidFill>
                  <a:srgbClr val="FF0000"/>
                </a:solidFill>
                <a:latin typeface="Times New Roman" panose="02020603050405020304" pitchFamily="18" charset="0"/>
                <a:cs typeface="Times New Roman" panose="02020603050405020304" pitchFamily="18" charset="0"/>
              </a:rPr>
              <a:t>Наказ </a:t>
            </a:r>
            <a:r>
              <a:rPr lang="ru-RU" sz="1600" b="1" dirty="0" smtClean="0">
                <a:solidFill>
                  <a:srgbClr val="C00000"/>
                </a:solidFill>
                <a:latin typeface="Times New Roman" panose="02020603050405020304" pitchFamily="18" charset="0"/>
                <a:cs typeface="Times New Roman" panose="02020603050405020304" pitchFamily="18" charset="0"/>
              </a:rPr>
              <a:t>в</a:t>
            </a:r>
            <a:r>
              <a:rPr lang="uk-UA" sz="1600" b="1" dirty="0" smtClean="0">
                <a:solidFill>
                  <a:srgbClr val="C00000"/>
                </a:solidFill>
                <a:latin typeface="Times New Roman" panose="02020603050405020304" pitchFamily="18" charset="0"/>
                <a:cs typeface="Times New Roman" panose="02020603050405020304" pitchFamily="18" charset="0"/>
              </a:rPr>
              <a:t>і</a:t>
            </a:r>
            <a:r>
              <a:rPr lang="ru-RU" sz="1600" b="1" dirty="0" smtClean="0">
                <a:solidFill>
                  <a:srgbClr val="C00000"/>
                </a:solidFill>
                <a:latin typeface="Times New Roman" panose="02020603050405020304" pitchFamily="18" charset="0"/>
                <a:cs typeface="Times New Roman" panose="02020603050405020304" pitchFamily="18" charset="0"/>
              </a:rPr>
              <a:t>д 10.01.2017 № 25 </a:t>
            </a:r>
            <a:r>
              <a:rPr lang="uk-UA" sz="1600" b="1" dirty="0">
                <a:solidFill>
                  <a:srgbClr val="FF0000"/>
                </a:solidFill>
                <a:latin typeface="Times New Roman" panose="02020603050405020304" pitchFamily="18" charset="0"/>
                <a:cs typeface="Times New Roman" panose="02020603050405020304" pitchFamily="18" charset="0"/>
              </a:rPr>
              <a:t>(витяг)</a:t>
            </a:r>
            <a:r>
              <a:rPr lang="ru-RU" sz="1600" b="1" dirty="0">
                <a:solidFill>
                  <a:srgbClr val="C00000"/>
                </a:solidFill>
                <a:latin typeface="Times New Roman" panose="02020603050405020304" pitchFamily="18" charset="0"/>
                <a:cs typeface="Times New Roman" panose="02020603050405020304" pitchFamily="18" charset="0"/>
              </a:rPr>
              <a:t> </a:t>
            </a:r>
            <a:r>
              <a:rPr lang="ru-RU" sz="1600" b="1" dirty="0" smtClean="0">
                <a:solidFill>
                  <a:srgbClr val="C00000"/>
                </a:solidFill>
                <a:latin typeface="Times New Roman" panose="02020603050405020304" pitchFamily="18" charset="0"/>
                <a:cs typeface="Times New Roman" panose="02020603050405020304" pitchFamily="18" charset="0"/>
              </a:rPr>
              <a:t/>
            </a:r>
            <a:br>
              <a:rPr lang="ru-RU" sz="1600" b="1" dirty="0" smtClean="0">
                <a:solidFill>
                  <a:srgbClr val="C00000"/>
                </a:solidFill>
                <a:latin typeface="Times New Roman" panose="02020603050405020304" pitchFamily="18" charset="0"/>
                <a:cs typeface="Times New Roman" panose="02020603050405020304" pitchFamily="18" charset="0"/>
              </a:rPr>
            </a:br>
            <a:endParaRPr lang="uk-UA" sz="1600" dirty="0">
              <a:solidFill>
                <a:srgbClr val="FF0000"/>
              </a:solidFill>
            </a:endParaRPr>
          </a:p>
        </p:txBody>
      </p:sp>
      <p:sp>
        <p:nvSpPr>
          <p:cNvPr id="3" name="Объект 2"/>
          <p:cNvSpPr>
            <a:spLocks noGrp="1"/>
          </p:cNvSpPr>
          <p:nvPr>
            <p:ph idx="1"/>
          </p:nvPr>
        </p:nvSpPr>
        <p:spPr>
          <a:xfrm>
            <a:off x="323528" y="476672"/>
            <a:ext cx="8928992" cy="6120680"/>
          </a:xfrm>
        </p:spPr>
        <p:txBody>
          <a:bodyPr>
            <a:noAutofit/>
          </a:bodyPr>
          <a:lstStyle/>
          <a:p>
            <a:pPr marL="0" indent="0">
              <a:buNone/>
            </a:pPr>
            <a:r>
              <a:rPr lang="uk-UA" sz="2000" dirty="0" smtClean="0">
                <a:solidFill>
                  <a:srgbClr val="0070C0"/>
                </a:solidFill>
                <a:latin typeface="Times New Roman" panose="02020603050405020304" pitchFamily="18" charset="0"/>
                <a:cs typeface="Times New Roman" panose="02020603050405020304" pitchFamily="18" charset="0"/>
              </a:rPr>
              <a:t>	 ІV. Порядок реєстрації осіб, які виявили бажання пройти зовнішнє оцінювання</a:t>
            </a:r>
            <a:r>
              <a:rPr lang="ru-RU" sz="2000" dirty="0"/>
              <a:t> </a:t>
            </a:r>
            <a:endParaRPr lang="ru-RU" sz="2000" dirty="0" smtClean="0"/>
          </a:p>
          <a:p>
            <a:pPr marL="0" indent="0">
              <a:buNone/>
            </a:pPr>
            <a:r>
              <a:rPr lang="ru-RU" sz="1800" dirty="0" smtClean="0">
                <a:solidFill>
                  <a:srgbClr val="0070C0"/>
                </a:solidFill>
                <a:latin typeface="Times New Roman" panose="02020603050405020304" pitchFamily="18" charset="0"/>
                <a:cs typeface="Times New Roman" panose="02020603050405020304" pitchFamily="18" charset="0"/>
              </a:rPr>
              <a:t>12</a:t>
            </a:r>
            <a:r>
              <a:rPr lang="ru-RU" sz="1800" dirty="0">
                <a:solidFill>
                  <a:srgbClr val="0070C0"/>
                </a:solidFill>
                <a:latin typeface="Times New Roman" panose="02020603050405020304" pitchFamily="18" charset="0"/>
                <a:cs typeface="Times New Roman" panose="02020603050405020304" pitchFamily="18" charset="0"/>
              </a:rPr>
              <a:t>. Факт </a:t>
            </a:r>
            <a:r>
              <a:rPr lang="ru-RU" sz="1800" dirty="0" err="1">
                <a:solidFill>
                  <a:srgbClr val="0070C0"/>
                </a:solidFill>
                <a:latin typeface="Times New Roman" panose="02020603050405020304" pitchFamily="18" charset="0"/>
                <a:cs typeface="Times New Roman" panose="02020603050405020304" pitchFamily="18" charset="0"/>
              </a:rPr>
              <a:t>надходження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реєстраційної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картки</a:t>
            </a:r>
            <a:r>
              <a:rPr lang="ru-RU" sz="1800" dirty="0">
                <a:solidFill>
                  <a:srgbClr val="0070C0"/>
                </a:solidFill>
                <a:latin typeface="Times New Roman" panose="02020603050405020304" pitchFamily="18" charset="0"/>
                <a:cs typeface="Times New Roman" panose="02020603050405020304" pitchFamily="18" charset="0"/>
              </a:rPr>
              <a:t> до пункту </a:t>
            </a:r>
            <a:r>
              <a:rPr lang="ru-RU" sz="1800" dirty="0" err="1">
                <a:solidFill>
                  <a:srgbClr val="0070C0"/>
                </a:solidFill>
                <a:latin typeface="Times New Roman" panose="02020603050405020304" pitchFamily="18" charset="0"/>
                <a:cs typeface="Times New Roman" panose="02020603050405020304" pitchFamily="18" charset="0"/>
              </a:rPr>
              <a:t>обробки</a:t>
            </a:r>
            <a:r>
              <a:rPr lang="ru-RU" sz="1800" dirty="0">
                <a:solidFill>
                  <a:srgbClr val="0070C0"/>
                </a:solidFill>
                <a:latin typeface="Times New Roman" panose="02020603050405020304" pitchFamily="18" charset="0"/>
                <a:cs typeface="Times New Roman" panose="02020603050405020304" pitchFamily="18" charset="0"/>
              </a:rPr>
              <a:t> є </a:t>
            </a:r>
            <a:r>
              <a:rPr lang="ru-RU" sz="1800" dirty="0" err="1">
                <a:solidFill>
                  <a:srgbClr val="0070C0"/>
                </a:solidFill>
                <a:latin typeface="Times New Roman" panose="02020603050405020304" pitchFamily="18" charset="0"/>
                <a:cs typeface="Times New Roman" panose="02020603050405020304" pitchFamily="18" charset="0"/>
              </a:rPr>
              <a:t>підставою</a:t>
            </a:r>
            <a:r>
              <a:rPr lang="ru-RU" sz="1800" dirty="0">
                <a:solidFill>
                  <a:srgbClr val="0070C0"/>
                </a:solidFill>
                <a:latin typeface="Times New Roman" panose="02020603050405020304" pitchFamily="18" charset="0"/>
                <a:cs typeface="Times New Roman" panose="02020603050405020304" pitchFamily="18" charset="0"/>
              </a:rPr>
              <a:t> для </a:t>
            </a:r>
            <a:r>
              <a:rPr lang="ru-RU" sz="1800" dirty="0" err="1">
                <a:solidFill>
                  <a:srgbClr val="0070C0"/>
                </a:solidFill>
                <a:latin typeface="Times New Roman" panose="02020603050405020304" pitchFamily="18" charset="0"/>
                <a:cs typeface="Times New Roman" panose="02020603050405020304" pitchFamily="18" charset="0"/>
              </a:rPr>
              <a:t>опрацювання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персональних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даних</a:t>
            </a:r>
            <a:r>
              <a:rPr lang="ru-RU" sz="1800" dirty="0">
                <a:solidFill>
                  <a:srgbClr val="0070C0"/>
                </a:solidFill>
                <a:latin typeface="Times New Roman" panose="02020603050405020304" pitchFamily="18" charset="0"/>
                <a:cs typeface="Times New Roman" panose="02020603050405020304" pitchFamily="18" charset="0"/>
              </a:rPr>
              <a:t> у </a:t>
            </a:r>
            <a:r>
              <a:rPr lang="ru-RU" sz="1800" dirty="0" err="1">
                <a:solidFill>
                  <a:srgbClr val="0070C0"/>
                </a:solidFill>
                <a:latin typeface="Times New Roman" panose="02020603050405020304" pitchFamily="18" charset="0"/>
                <a:cs typeface="Times New Roman" panose="02020603050405020304" pitchFamily="18" charset="0"/>
              </a:rPr>
              <a:t>процесі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підготовки</a:t>
            </a:r>
            <a:r>
              <a:rPr lang="ru-RU" sz="1800" dirty="0">
                <a:solidFill>
                  <a:srgbClr val="0070C0"/>
                </a:solidFill>
                <a:latin typeface="Times New Roman" panose="02020603050405020304" pitchFamily="18" charset="0"/>
                <a:cs typeface="Times New Roman" panose="02020603050405020304" pitchFamily="18" charset="0"/>
              </a:rPr>
              <a:t> та </a:t>
            </a:r>
            <a:r>
              <a:rPr lang="ru-RU" sz="1800" dirty="0" err="1">
                <a:solidFill>
                  <a:srgbClr val="0070C0"/>
                </a:solidFill>
                <a:latin typeface="Times New Roman" panose="02020603050405020304" pitchFamily="18" charset="0"/>
                <a:cs typeface="Times New Roman" panose="02020603050405020304" pitchFamily="18" charset="0"/>
              </a:rPr>
              <a:t>проведення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зовнішнього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їх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використання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під</a:t>
            </a:r>
            <a:r>
              <a:rPr lang="ru-RU" sz="1800" dirty="0">
                <a:solidFill>
                  <a:srgbClr val="0070C0"/>
                </a:solidFill>
                <a:latin typeface="Times New Roman" panose="02020603050405020304" pitchFamily="18" charset="0"/>
                <a:cs typeface="Times New Roman" panose="02020603050405020304" pitchFamily="18" charset="0"/>
              </a:rPr>
              <a:t> час </a:t>
            </a:r>
            <a:r>
              <a:rPr lang="ru-RU" sz="1800" dirty="0" err="1">
                <a:solidFill>
                  <a:srgbClr val="0070C0"/>
                </a:solidFill>
                <a:latin typeface="Times New Roman" panose="02020603050405020304" pitchFamily="18" charset="0"/>
                <a:cs typeface="Times New Roman" panose="02020603050405020304" pitchFamily="18" charset="0"/>
              </a:rPr>
              <a:t>прийому</a:t>
            </a:r>
            <a:r>
              <a:rPr lang="ru-RU" sz="1800" dirty="0">
                <a:solidFill>
                  <a:srgbClr val="0070C0"/>
                </a:solidFill>
                <a:latin typeface="Times New Roman" panose="02020603050405020304" pitchFamily="18" charset="0"/>
                <a:cs typeface="Times New Roman" panose="02020603050405020304" pitchFamily="18" charset="0"/>
              </a:rPr>
              <a:t> на </a:t>
            </a:r>
            <a:r>
              <a:rPr lang="ru-RU" sz="1800" dirty="0" err="1">
                <a:solidFill>
                  <a:srgbClr val="0070C0"/>
                </a:solidFill>
                <a:latin typeface="Times New Roman" panose="02020603050405020304" pitchFamily="18" charset="0"/>
                <a:cs typeface="Times New Roman" panose="02020603050405020304" pitchFamily="18" charset="0"/>
              </a:rPr>
              <a:t>навчання</a:t>
            </a:r>
            <a:r>
              <a:rPr lang="ru-RU" sz="1800" dirty="0">
                <a:solidFill>
                  <a:srgbClr val="0070C0"/>
                </a:solidFill>
                <a:latin typeface="Times New Roman" panose="02020603050405020304" pitchFamily="18" charset="0"/>
                <a:cs typeface="Times New Roman" panose="02020603050405020304" pitchFamily="18" charset="0"/>
              </a:rPr>
              <a:t> до </a:t>
            </a:r>
            <a:r>
              <a:rPr lang="ru-RU" sz="1800" dirty="0" err="1">
                <a:solidFill>
                  <a:srgbClr val="0070C0"/>
                </a:solidFill>
                <a:latin typeface="Times New Roman" panose="02020603050405020304" pitchFamily="18" charset="0"/>
                <a:cs typeface="Times New Roman" panose="02020603050405020304" pitchFamily="18" charset="0"/>
              </a:rPr>
              <a:t>вищих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навчальних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закладів</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відповідно</a:t>
            </a:r>
            <a:r>
              <a:rPr lang="ru-RU" sz="1800" dirty="0">
                <a:solidFill>
                  <a:srgbClr val="0070C0"/>
                </a:solidFill>
                <a:latin typeface="Times New Roman" panose="02020603050405020304" pitchFamily="18" charset="0"/>
                <a:cs typeface="Times New Roman" panose="02020603050405020304" pitchFamily="18" charset="0"/>
              </a:rPr>
              <a:t> до </a:t>
            </a:r>
            <a:r>
              <a:rPr lang="ru-RU" sz="1800" dirty="0" err="1">
                <a:solidFill>
                  <a:srgbClr val="0070C0"/>
                </a:solidFill>
                <a:latin typeface="Times New Roman" panose="02020603050405020304" pitchFamily="18" charset="0"/>
                <a:cs typeface="Times New Roman" panose="02020603050405020304" pitchFamily="18" charset="0"/>
              </a:rPr>
              <a:t>вимог</a:t>
            </a:r>
            <a:r>
              <a:rPr lang="ru-RU" sz="1800" dirty="0">
                <a:solidFill>
                  <a:srgbClr val="0070C0"/>
                </a:solidFill>
                <a:latin typeface="Times New Roman" panose="02020603050405020304" pitchFamily="18" charset="0"/>
                <a:cs typeface="Times New Roman" panose="02020603050405020304" pitchFamily="18" charset="0"/>
              </a:rPr>
              <a:t> Закону </a:t>
            </a:r>
            <a:r>
              <a:rPr lang="ru-RU" sz="1800" dirty="0" err="1">
                <a:solidFill>
                  <a:srgbClr val="0070C0"/>
                </a:solidFill>
                <a:latin typeface="Times New Roman" panose="02020603050405020304" pitchFamily="18" charset="0"/>
                <a:cs typeface="Times New Roman" panose="02020603050405020304" pitchFamily="18" charset="0"/>
              </a:rPr>
              <a:t>України</a:t>
            </a:r>
            <a:r>
              <a:rPr lang="ru-RU" sz="1800" dirty="0">
                <a:solidFill>
                  <a:srgbClr val="0070C0"/>
                </a:solidFill>
                <a:latin typeface="Times New Roman" panose="02020603050405020304" pitchFamily="18" charset="0"/>
                <a:cs typeface="Times New Roman" panose="02020603050405020304" pitchFamily="18" charset="0"/>
              </a:rPr>
              <a:t> «Про </a:t>
            </a:r>
            <a:r>
              <a:rPr lang="ru-RU" sz="1800" dirty="0" err="1">
                <a:solidFill>
                  <a:srgbClr val="0070C0"/>
                </a:solidFill>
                <a:latin typeface="Times New Roman" panose="02020603050405020304" pitchFamily="18" charset="0"/>
                <a:cs typeface="Times New Roman" panose="02020603050405020304" pitchFamily="18" charset="0"/>
              </a:rPr>
              <a:t>захист</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персональних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даних</a:t>
            </a:r>
            <a:r>
              <a:rPr lang="ru-RU" sz="1800" dirty="0">
                <a:solidFill>
                  <a:srgbClr val="0070C0"/>
                </a:solidFill>
                <a:latin typeface="Times New Roman" panose="02020603050405020304" pitchFamily="18" charset="0"/>
                <a:cs typeface="Times New Roman" panose="02020603050405020304" pitchFamily="18" charset="0"/>
              </a:rPr>
              <a:t>».</a:t>
            </a:r>
          </a:p>
          <a:p>
            <a:pPr marL="0" indent="0">
              <a:buNone/>
            </a:pPr>
            <a:r>
              <a:rPr lang="ru-RU" sz="1800" dirty="0">
                <a:solidFill>
                  <a:srgbClr val="0070C0"/>
                </a:solidFill>
                <a:latin typeface="Times New Roman" panose="02020603050405020304" pitchFamily="18" charset="0"/>
                <a:cs typeface="Times New Roman" panose="02020603050405020304" pitchFamily="18" charset="0"/>
              </a:rPr>
              <a:t>13. Особи, </a:t>
            </a:r>
            <a:r>
              <a:rPr lang="ru-RU" sz="1800" dirty="0" err="1">
                <a:solidFill>
                  <a:srgbClr val="0070C0"/>
                </a:solidFill>
                <a:latin typeface="Times New Roman" panose="02020603050405020304" pitchFamily="18" charset="0"/>
                <a:cs typeface="Times New Roman" panose="02020603050405020304" pitchFamily="18" charset="0"/>
              </a:rPr>
              <a:t>які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виявили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бажання</a:t>
            </a:r>
            <a:r>
              <a:rPr lang="ru-RU" sz="1800" dirty="0">
                <a:solidFill>
                  <a:srgbClr val="0070C0"/>
                </a:solidFill>
                <a:latin typeface="Times New Roman" panose="02020603050405020304" pitchFamily="18" charset="0"/>
                <a:cs typeface="Times New Roman" panose="02020603050405020304" pitchFamily="18" charset="0"/>
              </a:rPr>
              <a:t> пройти </a:t>
            </a:r>
            <a:r>
              <a:rPr lang="ru-RU" sz="1800" dirty="0" err="1">
                <a:solidFill>
                  <a:srgbClr val="0070C0"/>
                </a:solidFill>
                <a:latin typeface="Times New Roman" panose="02020603050405020304" pitchFamily="18" charset="0"/>
                <a:cs typeface="Times New Roman" panose="02020603050405020304" pitchFamily="18" charset="0"/>
              </a:rPr>
              <a:t>зовнішнє</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 але </a:t>
            </a:r>
            <a:r>
              <a:rPr lang="ru-RU" sz="1800" dirty="0" smtClean="0">
                <a:solidFill>
                  <a:srgbClr val="0070C0"/>
                </a:solidFill>
                <a:latin typeface="Times New Roman" panose="02020603050405020304" pitchFamily="18" charset="0"/>
                <a:cs typeface="Times New Roman" panose="02020603050405020304" pitchFamily="18" charset="0"/>
              </a:rPr>
              <a:t>через </a:t>
            </a:r>
            <a:r>
              <a:rPr lang="ru-RU" sz="1800" dirty="0" err="1" smtClean="0">
                <a:solidFill>
                  <a:srgbClr val="0070C0"/>
                </a:solidFill>
                <a:latin typeface="Times New Roman" panose="02020603050405020304" pitchFamily="18" charset="0"/>
                <a:cs typeface="Times New Roman" panose="02020603050405020304" pitchFamily="18" charset="0"/>
              </a:rPr>
              <a:t>поважні</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a:solidFill>
                  <a:srgbClr val="0070C0"/>
                </a:solidFill>
                <a:latin typeface="Times New Roman" panose="02020603050405020304" pitchFamily="18" charset="0"/>
                <a:cs typeface="Times New Roman" panose="02020603050405020304" pitchFamily="18" charset="0"/>
              </a:rPr>
              <a:t>причини не </a:t>
            </a:r>
            <a:r>
              <a:rPr lang="ru-RU" sz="1800" dirty="0" err="1">
                <a:solidFill>
                  <a:srgbClr val="0070C0"/>
                </a:solidFill>
                <a:latin typeface="Times New Roman" panose="02020603050405020304" pitchFamily="18" charset="0"/>
                <a:cs typeface="Times New Roman" panose="02020603050405020304" pitchFamily="18" charset="0"/>
              </a:rPr>
              <a:t>можуть</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зареєструватися</a:t>
            </a:r>
            <a:r>
              <a:rPr lang="ru-RU" sz="1800" dirty="0">
                <a:solidFill>
                  <a:srgbClr val="0070C0"/>
                </a:solidFill>
                <a:latin typeface="Times New Roman" panose="02020603050405020304" pitchFamily="18" charset="0"/>
                <a:cs typeface="Times New Roman" panose="02020603050405020304" pitchFamily="18" charset="0"/>
              </a:rPr>
              <a:t> в </a:t>
            </a:r>
            <a:r>
              <a:rPr lang="ru-RU" sz="1800" dirty="0" err="1">
                <a:solidFill>
                  <a:srgbClr val="0070C0"/>
                </a:solidFill>
                <a:latin typeface="Times New Roman" panose="02020603050405020304" pitchFamily="18" charset="0"/>
                <a:cs typeface="Times New Roman" panose="02020603050405020304" pitchFamily="18" charset="0"/>
              </a:rPr>
              <a:t>установленому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порядку, </a:t>
            </a:r>
            <a:r>
              <a:rPr lang="ru-RU" sz="1800" dirty="0" err="1" smtClean="0">
                <a:solidFill>
                  <a:srgbClr val="0070C0"/>
                </a:solidFill>
                <a:latin typeface="Times New Roman" panose="02020603050405020304" pitchFamily="18" charset="0"/>
                <a:cs typeface="Times New Roman" panose="02020603050405020304" pitchFamily="18" charset="0"/>
              </a:rPr>
              <a:t>повинні</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a:solidFill>
                  <a:srgbClr val="0070C0"/>
                </a:solidFill>
                <a:latin typeface="Times New Roman" panose="02020603050405020304" pitchFamily="18" charset="0"/>
                <a:cs typeface="Times New Roman" panose="02020603050405020304" pitchFamily="18" charset="0"/>
              </a:rPr>
              <a:t>в межах часу, </a:t>
            </a:r>
            <a:r>
              <a:rPr lang="ru-RU" sz="1800" dirty="0" err="1">
                <a:solidFill>
                  <a:srgbClr val="0070C0"/>
                </a:solidFill>
                <a:latin typeface="Times New Roman" panose="02020603050405020304" pitchFamily="18" charset="0"/>
                <a:cs typeface="Times New Roman" panose="02020603050405020304" pitchFamily="18" charset="0"/>
              </a:rPr>
              <a:t>відведеного</a:t>
            </a:r>
            <a:r>
              <a:rPr lang="ru-RU" sz="1800" dirty="0">
                <a:solidFill>
                  <a:srgbClr val="0070C0"/>
                </a:solidFill>
                <a:latin typeface="Times New Roman" panose="02020603050405020304" pitchFamily="18" charset="0"/>
                <a:cs typeface="Times New Roman" panose="02020603050405020304" pitchFamily="18" charset="0"/>
              </a:rPr>
              <a:t> для </a:t>
            </a:r>
            <a:r>
              <a:rPr lang="ru-RU" sz="1800" dirty="0" err="1">
                <a:solidFill>
                  <a:srgbClr val="0070C0"/>
                </a:solidFill>
                <a:latin typeface="Times New Roman" panose="02020603050405020304" pitchFamily="18" charset="0"/>
                <a:cs typeface="Times New Roman" panose="02020603050405020304" pitchFamily="18" charset="0"/>
              </a:rPr>
              <a:t>реєстрації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особисто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звернутися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до </a:t>
            </a:r>
            <a:r>
              <a:rPr lang="ru-RU" sz="1800" dirty="0" err="1" smtClean="0">
                <a:solidFill>
                  <a:srgbClr val="0070C0"/>
                </a:solidFill>
                <a:latin typeface="Times New Roman" panose="02020603050405020304" pitchFamily="18" charset="0"/>
                <a:cs typeface="Times New Roman" panose="02020603050405020304" pitchFamily="18" charset="0"/>
              </a:rPr>
              <a:t>відповідного</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регіонального</a:t>
            </a:r>
            <a:r>
              <a:rPr lang="ru-RU" sz="1800" dirty="0">
                <a:solidFill>
                  <a:srgbClr val="0070C0"/>
                </a:solidFill>
                <a:latin typeface="Times New Roman" panose="02020603050405020304" pitchFamily="18" charset="0"/>
                <a:cs typeface="Times New Roman" panose="02020603050405020304" pitchFamily="18" charset="0"/>
              </a:rPr>
              <a:t> центру за </a:t>
            </a:r>
            <a:r>
              <a:rPr lang="ru-RU" sz="1800" dirty="0" err="1">
                <a:solidFill>
                  <a:srgbClr val="0070C0"/>
                </a:solidFill>
                <a:latin typeface="Times New Roman" panose="02020603050405020304" pitchFamily="18" charset="0"/>
                <a:cs typeface="Times New Roman" panose="02020603050405020304" pitchFamily="18" charset="0"/>
              </a:rPr>
              <a:t>місцем</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проживання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перебування</a:t>
            </a:r>
            <a:r>
              <a:rPr lang="ru-RU" sz="1800" dirty="0" smtClean="0">
                <a:solidFill>
                  <a:srgbClr val="0070C0"/>
                </a:solidFill>
                <a:latin typeface="Times New Roman" panose="02020603050405020304" pitchFamily="18" charset="0"/>
                <a:cs typeface="Times New Roman" panose="02020603050405020304" pitchFamily="18" charset="0"/>
              </a:rPr>
              <a:t>).</a:t>
            </a:r>
          </a:p>
          <a:p>
            <a:pPr marL="0" indent="0">
              <a:buNone/>
            </a:pPr>
            <a:r>
              <a:rPr lang="ru-RU" sz="1800" dirty="0">
                <a:solidFill>
                  <a:srgbClr val="0070C0"/>
                </a:solidFill>
                <a:latin typeface="Times New Roman" panose="02020603050405020304" pitchFamily="18" charset="0"/>
                <a:cs typeface="Times New Roman" panose="02020603050405020304" pitchFamily="18" charset="0"/>
              </a:rPr>
              <a:t>14. Для кожного </a:t>
            </a:r>
            <a:r>
              <a:rPr lang="ru-RU" sz="1800" dirty="0" err="1">
                <a:solidFill>
                  <a:srgbClr val="0070C0"/>
                </a:solidFill>
                <a:latin typeface="Times New Roman" panose="02020603050405020304" pitchFamily="18" charset="0"/>
                <a:cs typeface="Times New Roman" panose="02020603050405020304" pitchFamily="18" charset="0"/>
              </a:rPr>
              <a:t>учасника</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зовнішнього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регіональний</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центр </a:t>
            </a:r>
            <a:r>
              <a:rPr lang="ru-RU" sz="1800" dirty="0" err="1" smtClean="0">
                <a:solidFill>
                  <a:srgbClr val="0070C0"/>
                </a:solidFill>
                <a:latin typeface="Times New Roman" panose="02020603050405020304" pitchFamily="18" charset="0"/>
                <a:cs typeface="Times New Roman" panose="02020603050405020304" pitchFamily="18" charset="0"/>
              </a:rPr>
              <a:t>формує</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індивідуальний</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a:solidFill>
                  <a:srgbClr val="0070C0"/>
                </a:solidFill>
                <a:latin typeface="Times New Roman" panose="02020603050405020304" pitchFamily="18" charset="0"/>
                <a:cs typeface="Times New Roman" panose="02020603050405020304" pitchFamily="18" charset="0"/>
              </a:rPr>
              <a:t>конверт, </a:t>
            </a:r>
            <a:r>
              <a:rPr lang="ru-RU" sz="1800" dirty="0" err="1">
                <a:solidFill>
                  <a:srgbClr val="0070C0"/>
                </a:solidFill>
                <a:latin typeface="Times New Roman" panose="02020603050405020304" pitchFamily="18" charset="0"/>
                <a:cs typeface="Times New Roman" panose="02020603050405020304" pitchFamily="18" charset="0"/>
              </a:rPr>
              <a:t>що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містить</a:t>
            </a:r>
            <a:r>
              <a:rPr lang="ru-RU" sz="1800" dirty="0">
                <a:solidFill>
                  <a:srgbClr val="0070C0"/>
                </a:solidFill>
                <a:latin typeface="Times New Roman" panose="02020603050405020304" pitchFamily="18" charset="0"/>
                <a:cs typeface="Times New Roman" panose="02020603050405020304" pitchFamily="18" charset="0"/>
              </a:rPr>
              <a:t>:</a:t>
            </a:r>
          </a:p>
          <a:p>
            <a:pPr marL="0" indent="0">
              <a:lnSpc>
                <a:spcPct val="80000"/>
              </a:lnSpc>
              <a:buNone/>
            </a:pPr>
            <a:r>
              <a:rPr lang="ru-RU" sz="1800" dirty="0">
                <a:solidFill>
                  <a:srgbClr val="0070C0"/>
                </a:solidFill>
                <a:latin typeface="Times New Roman" panose="02020603050405020304" pitchFamily="18" charset="0"/>
                <a:cs typeface="Times New Roman" panose="02020603050405020304" pitchFamily="18" charset="0"/>
              </a:rPr>
              <a:t>1) </a:t>
            </a:r>
            <a:r>
              <a:rPr lang="ru-RU" sz="1800" dirty="0" err="1">
                <a:solidFill>
                  <a:srgbClr val="0070C0"/>
                </a:solidFill>
                <a:latin typeface="Times New Roman" panose="02020603050405020304" pitchFamily="18" charset="0"/>
                <a:cs typeface="Times New Roman" panose="02020603050405020304" pitchFamily="18" charset="0"/>
              </a:rPr>
              <a:t>Сертифікат</a:t>
            </a:r>
            <a:r>
              <a:rPr lang="ru-RU" sz="1800" dirty="0">
                <a:solidFill>
                  <a:srgbClr val="0070C0"/>
                </a:solidFill>
                <a:latin typeface="Times New Roman" panose="02020603050405020304" pitchFamily="18" charset="0"/>
                <a:cs typeface="Times New Roman" panose="02020603050405020304" pitchFamily="18" charset="0"/>
              </a:rPr>
              <a:t>;</a:t>
            </a:r>
          </a:p>
          <a:p>
            <a:pPr marL="0" indent="0">
              <a:lnSpc>
                <a:spcPct val="80000"/>
              </a:lnSpc>
              <a:buNone/>
            </a:pPr>
            <a:r>
              <a:rPr lang="ru-RU" sz="1800" dirty="0">
                <a:solidFill>
                  <a:srgbClr val="0070C0"/>
                </a:solidFill>
                <a:latin typeface="Times New Roman" panose="02020603050405020304" pitchFamily="18" charset="0"/>
                <a:cs typeface="Times New Roman" panose="02020603050405020304" pitchFamily="18" charset="0"/>
              </a:rPr>
              <a:t>2) </a:t>
            </a:r>
            <a:r>
              <a:rPr lang="ru-RU" sz="1800" dirty="0" err="1">
                <a:solidFill>
                  <a:srgbClr val="0070C0"/>
                </a:solidFill>
                <a:latin typeface="Times New Roman" panose="02020603050405020304" pitchFamily="18" charset="0"/>
                <a:cs typeface="Times New Roman" panose="02020603050405020304" pitchFamily="18" charset="0"/>
              </a:rPr>
              <a:t>реєстраційне</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повідомлення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учасника</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зовнішнього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незалежного</a:t>
            </a:r>
            <a:endParaRPr lang="ru-RU" sz="1800" dirty="0">
              <a:solidFill>
                <a:srgbClr val="0070C0"/>
              </a:solidFill>
              <a:latin typeface="Times New Roman" panose="02020603050405020304" pitchFamily="18" charset="0"/>
              <a:cs typeface="Times New Roman" panose="02020603050405020304" pitchFamily="18" charset="0"/>
            </a:endParaRPr>
          </a:p>
          <a:p>
            <a:pPr marL="0" indent="0">
              <a:lnSpc>
                <a:spcPct val="80000"/>
              </a:lnSpc>
              <a:buNone/>
            </a:pPr>
            <a:r>
              <a:rPr lang="ru-RU" sz="1800" dirty="0" err="1">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додаток</a:t>
            </a:r>
            <a:r>
              <a:rPr lang="ru-RU" sz="1800" dirty="0">
                <a:solidFill>
                  <a:srgbClr val="0070C0"/>
                </a:solidFill>
                <a:latin typeface="Times New Roman" panose="02020603050405020304" pitchFamily="18" charset="0"/>
                <a:cs typeface="Times New Roman" panose="02020603050405020304" pitchFamily="18" charset="0"/>
              </a:rPr>
              <a:t> 5);</a:t>
            </a:r>
          </a:p>
          <a:p>
            <a:pPr marL="0" indent="0">
              <a:lnSpc>
                <a:spcPct val="80000"/>
              </a:lnSpc>
              <a:buNone/>
            </a:pPr>
            <a:r>
              <a:rPr lang="ru-RU" sz="1800" dirty="0">
                <a:solidFill>
                  <a:srgbClr val="0070C0"/>
                </a:solidFill>
                <a:latin typeface="Times New Roman" panose="02020603050405020304" pitchFamily="18" charset="0"/>
                <a:cs typeface="Times New Roman" panose="02020603050405020304" pitchFamily="18" charset="0"/>
              </a:rPr>
              <a:t>3) </a:t>
            </a:r>
            <a:r>
              <a:rPr lang="ru-RU" sz="1800" dirty="0" err="1">
                <a:solidFill>
                  <a:srgbClr val="0070C0"/>
                </a:solidFill>
                <a:latin typeface="Times New Roman" panose="02020603050405020304" pitchFamily="18" charset="0"/>
                <a:cs typeface="Times New Roman" panose="02020603050405020304" pitchFamily="18" charset="0"/>
              </a:rPr>
              <a:t>інформаційний</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бюлетень</a:t>
            </a:r>
            <a:r>
              <a:rPr lang="ru-RU" sz="1800" dirty="0">
                <a:solidFill>
                  <a:srgbClr val="0070C0"/>
                </a:solidFill>
                <a:latin typeface="Times New Roman" panose="02020603050405020304" pitchFamily="18" charset="0"/>
                <a:cs typeface="Times New Roman" panose="02020603050405020304" pitchFamily="18" charset="0"/>
              </a:rPr>
              <a:t>;</a:t>
            </a:r>
          </a:p>
          <a:p>
            <a:pPr marL="0" indent="0">
              <a:lnSpc>
                <a:spcPct val="80000"/>
              </a:lnSpc>
              <a:buNone/>
            </a:pPr>
            <a:r>
              <a:rPr lang="ru-RU" sz="1800" dirty="0">
                <a:solidFill>
                  <a:srgbClr val="0070C0"/>
                </a:solidFill>
                <a:latin typeface="Times New Roman" panose="02020603050405020304" pitchFamily="18" charset="0"/>
                <a:cs typeface="Times New Roman" panose="02020603050405020304" pitchFamily="18" charset="0"/>
              </a:rPr>
              <a:t>4) </a:t>
            </a:r>
            <a:r>
              <a:rPr lang="ru-RU" sz="1800" dirty="0" err="1">
                <a:solidFill>
                  <a:srgbClr val="0070C0"/>
                </a:solidFill>
                <a:latin typeface="Times New Roman" panose="02020603050405020304" pitchFamily="18" charset="0"/>
                <a:cs typeface="Times New Roman" panose="02020603050405020304" pitchFamily="18" charset="0"/>
              </a:rPr>
              <a:t>медичний</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висновок</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поданий</a:t>
            </a:r>
            <a:r>
              <a:rPr lang="ru-RU" sz="1800" dirty="0">
                <a:solidFill>
                  <a:srgbClr val="0070C0"/>
                </a:solidFill>
                <a:latin typeface="Times New Roman" panose="02020603050405020304" pitchFamily="18" charset="0"/>
                <a:cs typeface="Times New Roman" panose="02020603050405020304" pitchFamily="18" charset="0"/>
              </a:rPr>
              <a:t> особою для </a:t>
            </a:r>
            <a:r>
              <a:rPr lang="ru-RU" sz="1800" dirty="0" err="1">
                <a:solidFill>
                  <a:srgbClr val="0070C0"/>
                </a:solidFill>
                <a:latin typeface="Times New Roman" panose="02020603050405020304" pitchFamily="18" charset="0"/>
                <a:cs typeface="Times New Roman" panose="02020603050405020304" pitchFamily="18" charset="0"/>
              </a:rPr>
              <a:t>реєстрації</a:t>
            </a:r>
            <a:r>
              <a:rPr lang="ru-RU" sz="1800" dirty="0">
                <a:solidFill>
                  <a:srgbClr val="0070C0"/>
                </a:solidFill>
                <a:latin typeface="Times New Roman" panose="02020603050405020304" pitchFamily="18" charset="0"/>
                <a:cs typeface="Times New Roman" panose="02020603050405020304" pitchFamily="18" charset="0"/>
              </a:rPr>
              <a:t>, та </a:t>
            </a:r>
            <a:r>
              <a:rPr lang="ru-RU" sz="1800" dirty="0" err="1" smtClean="0">
                <a:solidFill>
                  <a:srgbClr val="0070C0"/>
                </a:solidFill>
                <a:latin typeface="Times New Roman" panose="02020603050405020304" pitchFamily="18" charset="0"/>
                <a:cs typeface="Times New Roman" panose="02020603050405020304" pitchFamily="18" charset="0"/>
              </a:rPr>
              <a:t>повідомлення</a:t>
            </a:r>
            <a:r>
              <a:rPr lang="ru-RU" sz="1800" dirty="0" smtClean="0">
                <a:solidFill>
                  <a:srgbClr val="0070C0"/>
                </a:solidFill>
                <a:latin typeface="Times New Roman" panose="02020603050405020304" pitchFamily="18" charset="0"/>
                <a:cs typeface="Times New Roman" panose="02020603050405020304" pitchFamily="18" charset="0"/>
              </a:rPr>
              <a:t> про </a:t>
            </a:r>
            <a:r>
              <a:rPr lang="ru-RU" sz="1800" dirty="0" err="1">
                <a:solidFill>
                  <a:srgbClr val="0070C0"/>
                </a:solidFill>
                <a:latin typeface="Times New Roman" panose="02020603050405020304" pitchFamily="18" charset="0"/>
                <a:cs typeface="Times New Roman" panose="02020603050405020304" pitchFamily="18" charset="0"/>
              </a:rPr>
              <a:t>створення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особливих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спеціальних</a:t>
            </a:r>
            <a:r>
              <a:rPr lang="ru-RU" sz="1800" dirty="0">
                <a:solidFill>
                  <a:srgbClr val="0070C0"/>
                </a:solidFill>
                <a:latin typeface="Times New Roman" panose="02020603050405020304" pitchFamily="18" charset="0"/>
                <a:cs typeface="Times New Roman" panose="02020603050405020304" pitchFamily="18" charset="0"/>
              </a:rPr>
              <a:t>) умов для </a:t>
            </a:r>
            <a:r>
              <a:rPr lang="ru-RU" sz="1800" dirty="0" err="1">
                <a:solidFill>
                  <a:srgbClr val="0070C0"/>
                </a:solidFill>
                <a:latin typeface="Times New Roman" panose="02020603050405020304" pitchFamily="18" charset="0"/>
                <a:cs typeface="Times New Roman" panose="02020603050405020304" pitchFamily="18" charset="0"/>
              </a:rPr>
              <a:t>проходження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зовнішнього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оцінювання</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a:solidFill>
                  <a:srgbClr val="0070C0"/>
                </a:solidFill>
                <a:latin typeface="Times New Roman" panose="02020603050405020304" pitchFamily="18" charset="0"/>
                <a:cs typeface="Times New Roman" panose="02020603050405020304" pitchFamily="18" charset="0"/>
              </a:rPr>
              <a:t>(для </a:t>
            </a:r>
            <a:r>
              <a:rPr lang="ru-RU" sz="1800" dirty="0" err="1">
                <a:solidFill>
                  <a:srgbClr val="0070C0"/>
                </a:solidFill>
                <a:latin typeface="Times New Roman" panose="02020603050405020304" pitchFamily="18" charset="0"/>
                <a:cs typeface="Times New Roman" panose="02020603050405020304" pitchFamily="18" charset="0"/>
              </a:rPr>
              <a:t>осіб</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які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надали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медичний</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висновок</a:t>
            </a:r>
            <a:r>
              <a:rPr lang="ru-RU" sz="1800" dirty="0" smtClean="0">
                <a:solidFill>
                  <a:srgbClr val="0070C0"/>
                </a:solidFill>
                <a:latin typeface="Times New Roman" panose="02020603050405020304" pitchFamily="18" charset="0"/>
                <a:cs typeface="Times New Roman" panose="02020603050405020304" pitchFamily="18" charset="0"/>
              </a:rPr>
              <a:t>);</a:t>
            </a:r>
          </a:p>
          <a:p>
            <a:pPr marL="0" indent="0">
              <a:lnSpc>
                <a:spcPct val="80000"/>
              </a:lnSpc>
              <a:buNone/>
            </a:pPr>
            <a:r>
              <a:rPr lang="ru-RU" sz="1800" dirty="0" smtClean="0">
                <a:solidFill>
                  <a:srgbClr val="0070C0"/>
                </a:solidFill>
                <a:latin typeface="Times New Roman" panose="02020603050405020304" pitchFamily="18" charset="0"/>
                <a:cs typeface="Times New Roman" panose="02020603050405020304" pitchFamily="18" charset="0"/>
              </a:rPr>
              <a:t>5</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повідомлення</a:t>
            </a:r>
            <a:r>
              <a:rPr lang="ru-RU" sz="1800" dirty="0">
                <a:solidFill>
                  <a:srgbClr val="0070C0"/>
                </a:solidFill>
                <a:latin typeface="Times New Roman" panose="02020603050405020304" pitchFamily="18" charset="0"/>
                <a:cs typeface="Times New Roman" panose="02020603050405020304" pitchFamily="18" charset="0"/>
              </a:rPr>
              <a:t> про </a:t>
            </a:r>
            <a:r>
              <a:rPr lang="ru-RU" sz="1800" dirty="0" err="1">
                <a:solidFill>
                  <a:srgbClr val="0070C0"/>
                </a:solidFill>
                <a:latin typeface="Times New Roman" panose="02020603050405020304" pitchFamily="18" charset="0"/>
                <a:cs typeface="Times New Roman" panose="02020603050405020304" pitchFamily="18" charset="0"/>
              </a:rPr>
              <a:t>надання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можливості</a:t>
            </a:r>
            <a:r>
              <a:rPr lang="ru-RU" sz="1800" dirty="0">
                <a:solidFill>
                  <a:srgbClr val="0070C0"/>
                </a:solidFill>
                <a:latin typeface="Times New Roman" panose="02020603050405020304" pitchFamily="18" charset="0"/>
                <a:cs typeface="Times New Roman" panose="02020603050405020304" pitchFamily="18" charset="0"/>
              </a:rPr>
              <a:t> пройти </a:t>
            </a:r>
            <a:r>
              <a:rPr lang="ru-RU" sz="1800" dirty="0" err="1">
                <a:solidFill>
                  <a:srgbClr val="0070C0"/>
                </a:solidFill>
                <a:latin typeface="Times New Roman" panose="02020603050405020304" pitchFamily="18" charset="0"/>
                <a:cs typeface="Times New Roman" panose="02020603050405020304" pitchFamily="18" charset="0"/>
              </a:rPr>
              <a:t>зовнішнє</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з </a:t>
            </a:r>
            <a:r>
              <a:rPr lang="ru-RU" sz="1800" dirty="0" err="1" smtClean="0">
                <a:solidFill>
                  <a:srgbClr val="0070C0"/>
                </a:solidFill>
                <a:latin typeface="Times New Roman" panose="02020603050405020304" pitchFamily="18" charset="0"/>
                <a:cs typeface="Times New Roman" panose="02020603050405020304" pitchFamily="18" charset="0"/>
              </a:rPr>
              <a:t>певних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навчальних</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предметів</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під</a:t>
            </a:r>
            <a:r>
              <a:rPr lang="ru-RU" sz="1800" dirty="0">
                <a:solidFill>
                  <a:srgbClr val="0070C0"/>
                </a:solidFill>
                <a:latin typeface="Times New Roman" panose="02020603050405020304" pitchFamily="18" charset="0"/>
                <a:cs typeface="Times New Roman" panose="02020603050405020304" pitchFamily="18" charset="0"/>
              </a:rPr>
              <a:t> час </a:t>
            </a:r>
            <a:r>
              <a:rPr lang="ru-RU" sz="1800" dirty="0" err="1">
                <a:solidFill>
                  <a:srgbClr val="0070C0"/>
                </a:solidFill>
                <a:latin typeface="Times New Roman" panose="02020603050405020304" pitchFamily="18" charset="0"/>
                <a:cs typeface="Times New Roman" panose="02020603050405020304" pitchFamily="18" charset="0"/>
              </a:rPr>
              <a:t>додаткової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сесії</a:t>
            </a:r>
            <a:r>
              <a:rPr lang="ru-RU" sz="1800" dirty="0">
                <a:solidFill>
                  <a:srgbClr val="0070C0"/>
                </a:solidFill>
                <a:latin typeface="Times New Roman" panose="02020603050405020304" pitchFamily="18" charset="0"/>
                <a:cs typeface="Times New Roman" panose="02020603050405020304" pitchFamily="18" charset="0"/>
              </a:rPr>
              <a:t> (для </a:t>
            </a:r>
            <a:r>
              <a:rPr lang="ru-RU" sz="1800" dirty="0" err="1">
                <a:solidFill>
                  <a:srgbClr val="0070C0"/>
                </a:solidFill>
                <a:latin typeface="Times New Roman" panose="02020603050405020304" pitchFamily="18" charset="0"/>
                <a:cs typeface="Times New Roman" panose="02020603050405020304" pitchFamily="18" charset="0"/>
              </a:rPr>
              <a:t>осіб</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які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подали </a:t>
            </a:r>
            <a:r>
              <a:rPr lang="ru-RU" sz="1800" dirty="0" err="1" smtClean="0">
                <a:solidFill>
                  <a:srgbClr val="0070C0"/>
                </a:solidFill>
                <a:latin typeface="Times New Roman" panose="02020603050405020304" pitchFamily="18" charset="0"/>
                <a:cs typeface="Times New Roman" panose="02020603050405020304" pitchFamily="18" charset="0"/>
              </a:rPr>
              <a:t>заяву</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щодо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участі</a:t>
            </a:r>
            <a:r>
              <a:rPr lang="ru-RU" sz="1800" dirty="0">
                <a:solidFill>
                  <a:srgbClr val="0070C0"/>
                </a:solidFill>
                <a:latin typeface="Times New Roman" panose="02020603050405020304" pitchFamily="18" charset="0"/>
                <a:cs typeface="Times New Roman" panose="02020603050405020304" pitchFamily="18" charset="0"/>
              </a:rPr>
              <a:t> в </a:t>
            </a:r>
            <a:r>
              <a:rPr lang="ru-RU" sz="1800" dirty="0" err="1">
                <a:solidFill>
                  <a:srgbClr val="0070C0"/>
                </a:solidFill>
                <a:latin typeface="Times New Roman" panose="02020603050405020304" pitchFamily="18" charset="0"/>
                <a:cs typeface="Times New Roman" panose="02020603050405020304" pitchFamily="18" charset="0"/>
              </a:rPr>
              <a:t>додатковій</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сесії</a:t>
            </a:r>
            <a:r>
              <a:rPr lang="ru-RU" sz="1800" dirty="0">
                <a:solidFill>
                  <a:srgbClr val="0070C0"/>
                </a:solidFill>
                <a:latin typeface="Times New Roman" panose="02020603050405020304" pitchFamily="18" charset="0"/>
                <a:cs typeface="Times New Roman" panose="02020603050405020304" pitchFamily="18" charset="0"/>
              </a:rPr>
              <a:t>).</a:t>
            </a:r>
          </a:p>
          <a:p>
            <a:pPr marL="0" indent="0">
              <a:buNone/>
            </a:pPr>
            <a:endParaRPr lang="uk-UA" sz="2000" dirty="0">
              <a:solidFill>
                <a:srgbClr val="0070C0"/>
              </a:solidFill>
              <a:latin typeface="Times New Roman" panose="02020603050405020304" pitchFamily="18" charset="0"/>
              <a:cs typeface="Times New Roman" panose="02020603050405020304" pitchFamily="18" charset="0"/>
            </a:endParaRPr>
          </a:p>
        </p:txBody>
      </p:sp>
      <p:pic>
        <p:nvPicPr>
          <p:cNvPr id="1028" name="Picture 4" descr="http://mon.gov.ua/content/teacher_2015/logo-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79" y="-69024"/>
            <a:ext cx="1763688" cy="90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490458"/>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172849"/>
            <a:ext cx="3538736" cy="874155"/>
          </a:xfrm>
        </p:spPr>
        <p:txBody>
          <a:bodyPr>
            <a:normAutofit/>
          </a:bodyPr>
          <a:lstStyle/>
          <a:p>
            <a:r>
              <a:rPr lang="uk-UA" sz="1600" b="1" dirty="0" smtClean="0">
                <a:solidFill>
                  <a:srgbClr val="FF0000"/>
                </a:solidFill>
                <a:latin typeface="Times New Roman" panose="02020603050405020304" pitchFamily="18" charset="0"/>
                <a:cs typeface="Times New Roman" panose="02020603050405020304" pitchFamily="18" charset="0"/>
              </a:rPr>
              <a:t>Наказ </a:t>
            </a:r>
            <a:r>
              <a:rPr lang="ru-RU" sz="1600" b="1" dirty="0" smtClean="0">
                <a:solidFill>
                  <a:srgbClr val="C00000"/>
                </a:solidFill>
                <a:latin typeface="Times New Roman" panose="02020603050405020304" pitchFamily="18" charset="0"/>
                <a:cs typeface="Times New Roman" panose="02020603050405020304" pitchFamily="18" charset="0"/>
              </a:rPr>
              <a:t>в</a:t>
            </a:r>
            <a:r>
              <a:rPr lang="uk-UA" sz="1600" b="1" dirty="0" smtClean="0">
                <a:solidFill>
                  <a:srgbClr val="C00000"/>
                </a:solidFill>
                <a:latin typeface="Times New Roman" panose="02020603050405020304" pitchFamily="18" charset="0"/>
                <a:cs typeface="Times New Roman" panose="02020603050405020304" pitchFamily="18" charset="0"/>
              </a:rPr>
              <a:t>і</a:t>
            </a:r>
            <a:r>
              <a:rPr lang="ru-RU" sz="1600" b="1" dirty="0" smtClean="0">
                <a:solidFill>
                  <a:srgbClr val="C00000"/>
                </a:solidFill>
                <a:latin typeface="Times New Roman" panose="02020603050405020304" pitchFamily="18" charset="0"/>
                <a:cs typeface="Times New Roman" panose="02020603050405020304" pitchFamily="18" charset="0"/>
              </a:rPr>
              <a:t>д 10.01.2017 № 25 </a:t>
            </a:r>
            <a:r>
              <a:rPr lang="uk-UA" sz="1600" b="1" dirty="0">
                <a:solidFill>
                  <a:srgbClr val="FF0000"/>
                </a:solidFill>
                <a:latin typeface="Times New Roman" panose="02020603050405020304" pitchFamily="18" charset="0"/>
                <a:cs typeface="Times New Roman" panose="02020603050405020304" pitchFamily="18" charset="0"/>
              </a:rPr>
              <a:t>(витяг)</a:t>
            </a:r>
            <a:r>
              <a:rPr lang="ru-RU" sz="1600" b="1" dirty="0">
                <a:solidFill>
                  <a:srgbClr val="C00000"/>
                </a:solidFill>
                <a:latin typeface="Times New Roman" panose="02020603050405020304" pitchFamily="18" charset="0"/>
                <a:cs typeface="Times New Roman" panose="02020603050405020304" pitchFamily="18" charset="0"/>
              </a:rPr>
              <a:t> </a:t>
            </a:r>
            <a:r>
              <a:rPr lang="ru-RU" sz="1600" b="1" dirty="0" smtClean="0">
                <a:solidFill>
                  <a:srgbClr val="C00000"/>
                </a:solidFill>
                <a:latin typeface="Times New Roman" panose="02020603050405020304" pitchFamily="18" charset="0"/>
                <a:cs typeface="Times New Roman" panose="02020603050405020304" pitchFamily="18" charset="0"/>
              </a:rPr>
              <a:t/>
            </a:r>
            <a:br>
              <a:rPr lang="ru-RU" sz="1600" b="1" dirty="0" smtClean="0">
                <a:solidFill>
                  <a:srgbClr val="C00000"/>
                </a:solidFill>
                <a:latin typeface="Times New Roman" panose="02020603050405020304" pitchFamily="18" charset="0"/>
                <a:cs typeface="Times New Roman" panose="02020603050405020304" pitchFamily="18" charset="0"/>
              </a:rPr>
            </a:br>
            <a:endParaRPr lang="uk-UA" sz="1600" dirty="0">
              <a:solidFill>
                <a:srgbClr val="FF0000"/>
              </a:solidFill>
            </a:endParaRPr>
          </a:p>
        </p:txBody>
      </p:sp>
      <p:sp>
        <p:nvSpPr>
          <p:cNvPr id="3" name="Объект 2"/>
          <p:cNvSpPr>
            <a:spLocks noGrp="1"/>
          </p:cNvSpPr>
          <p:nvPr>
            <p:ph idx="1"/>
          </p:nvPr>
        </p:nvSpPr>
        <p:spPr>
          <a:xfrm>
            <a:off x="224242" y="737320"/>
            <a:ext cx="8928992" cy="6120680"/>
          </a:xfrm>
        </p:spPr>
        <p:txBody>
          <a:bodyPr>
            <a:noAutofit/>
          </a:bodyPr>
          <a:lstStyle/>
          <a:p>
            <a:pPr marL="0" indent="0">
              <a:buNone/>
            </a:pPr>
            <a:r>
              <a:rPr lang="uk-UA" sz="2000" dirty="0" smtClean="0">
                <a:solidFill>
                  <a:srgbClr val="0070C0"/>
                </a:solidFill>
                <a:latin typeface="Times New Roman" panose="02020603050405020304" pitchFamily="18" charset="0"/>
                <a:cs typeface="Times New Roman" panose="02020603050405020304" pitchFamily="18" charset="0"/>
              </a:rPr>
              <a:t>	 </a:t>
            </a:r>
            <a:r>
              <a:rPr lang="uk-UA" sz="1800" dirty="0" smtClean="0">
                <a:solidFill>
                  <a:srgbClr val="0070C0"/>
                </a:solidFill>
                <a:latin typeface="Times New Roman" panose="02020603050405020304" pitchFamily="18" charset="0"/>
                <a:cs typeface="Times New Roman" panose="02020603050405020304" pitchFamily="18" charset="0"/>
              </a:rPr>
              <a:t>ІV. Порядок реєстрації осіб, які виявили бажання пройти зовнішнє оцінювання</a:t>
            </a:r>
            <a:r>
              <a:rPr lang="ru-RU" sz="1800" dirty="0"/>
              <a:t> </a:t>
            </a:r>
            <a:endParaRPr lang="ru-RU" sz="1800" dirty="0" smtClean="0"/>
          </a:p>
          <a:p>
            <a:pPr marL="0" indent="0">
              <a:buNone/>
            </a:pPr>
            <a:r>
              <a:rPr lang="ru-RU" sz="1800" dirty="0">
                <a:solidFill>
                  <a:srgbClr val="0070C0"/>
                </a:solidFill>
                <a:latin typeface="Times New Roman" panose="02020603050405020304" pitchFamily="18" charset="0"/>
                <a:cs typeface="Times New Roman" panose="02020603050405020304" pitchFamily="18" charset="0"/>
              </a:rPr>
              <a:t> 15. </a:t>
            </a:r>
            <a:r>
              <a:rPr lang="ru-RU" sz="1800" dirty="0" err="1">
                <a:solidFill>
                  <a:srgbClr val="0070C0"/>
                </a:solidFill>
                <a:latin typeface="Times New Roman" panose="02020603050405020304" pitchFamily="18" charset="0"/>
                <a:cs typeface="Times New Roman" panose="02020603050405020304" pitchFamily="18" charset="0"/>
              </a:rPr>
              <a:t>Індивідуальні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конверти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надсилаються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рекомендованим</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поштовим</a:t>
            </a:r>
            <a:endParaRPr lang="ru-RU" sz="1800" dirty="0">
              <a:solidFill>
                <a:srgbClr val="0070C0"/>
              </a:solidFill>
              <a:latin typeface="Times New Roman" panose="02020603050405020304" pitchFamily="18" charset="0"/>
              <a:cs typeface="Times New Roman" panose="02020603050405020304" pitchFamily="18" charset="0"/>
            </a:endParaRPr>
          </a:p>
          <a:p>
            <a:pPr marL="0" indent="0">
              <a:buNone/>
            </a:pPr>
            <a:r>
              <a:rPr lang="ru-RU" sz="1800" dirty="0" err="1">
                <a:solidFill>
                  <a:srgbClr val="0070C0"/>
                </a:solidFill>
                <a:latin typeface="Times New Roman" panose="02020603050405020304" pitchFamily="18" charset="0"/>
                <a:cs typeface="Times New Roman" panose="02020603050405020304" pitchFamily="18" charset="0"/>
              </a:rPr>
              <a:t>відправленням</a:t>
            </a:r>
            <a:r>
              <a:rPr lang="ru-RU" sz="1800" dirty="0">
                <a:solidFill>
                  <a:srgbClr val="0070C0"/>
                </a:solidFill>
                <a:latin typeface="Times New Roman" panose="02020603050405020304" pitchFamily="18" charset="0"/>
                <a:cs typeface="Times New Roman" panose="02020603050405020304" pitchFamily="18" charset="0"/>
              </a:rPr>
              <a:t>:</a:t>
            </a:r>
          </a:p>
          <a:p>
            <a:pPr marL="0" indent="0">
              <a:buNone/>
            </a:pPr>
            <a:r>
              <a:rPr lang="ru-RU" sz="1800" dirty="0">
                <a:solidFill>
                  <a:srgbClr val="0070C0"/>
                </a:solidFill>
                <a:latin typeface="Times New Roman" panose="02020603050405020304" pitchFamily="18" charset="0"/>
                <a:cs typeface="Times New Roman" panose="02020603050405020304" pitchFamily="18" charset="0"/>
              </a:rPr>
              <a:t>1) </a:t>
            </a:r>
            <a:r>
              <a:rPr lang="ru-RU" sz="1800" dirty="0" err="1">
                <a:solidFill>
                  <a:srgbClr val="0070C0"/>
                </a:solidFill>
                <a:latin typeface="Times New Roman" panose="02020603050405020304" pitchFamily="18" charset="0"/>
                <a:cs typeface="Times New Roman" panose="02020603050405020304" pitchFamily="18" charset="0"/>
              </a:rPr>
              <a:t>випускникам</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минулих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років</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випускникам</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системи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середньої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освіти</a:t>
            </a:r>
            <a:r>
              <a:rPr lang="ru-RU" sz="1800" dirty="0">
                <a:solidFill>
                  <a:srgbClr val="0070C0"/>
                </a:solidFill>
                <a:latin typeface="Times New Roman" panose="02020603050405020304" pitchFamily="18" charset="0"/>
                <a:cs typeface="Times New Roman" panose="02020603050405020304" pitchFamily="18" charset="0"/>
              </a:rPr>
              <a:t> поточного </a:t>
            </a:r>
            <a:r>
              <a:rPr lang="ru-RU" sz="1800" dirty="0" err="1">
                <a:solidFill>
                  <a:srgbClr val="0070C0"/>
                </a:solidFill>
                <a:latin typeface="Times New Roman" panose="02020603050405020304" pitchFamily="18" charset="0"/>
                <a:cs typeface="Times New Roman" panose="02020603050405020304" pitchFamily="18" charset="0"/>
              </a:rPr>
              <a:t>навчального</a:t>
            </a:r>
            <a:r>
              <a:rPr lang="ru-RU" sz="1800" dirty="0">
                <a:solidFill>
                  <a:srgbClr val="0070C0"/>
                </a:solidFill>
                <a:latin typeface="Times New Roman" panose="02020603050405020304" pitchFamily="18" charset="0"/>
                <a:cs typeface="Times New Roman" panose="02020603050405020304" pitchFamily="18" charset="0"/>
              </a:rPr>
              <a:t> року,  </a:t>
            </a:r>
            <a:r>
              <a:rPr lang="ru-RU" sz="1800" dirty="0" err="1">
                <a:solidFill>
                  <a:srgbClr val="0070C0"/>
                </a:solidFill>
                <a:latin typeface="Times New Roman" panose="02020603050405020304" pitchFamily="18" charset="0"/>
                <a:cs typeface="Times New Roman" panose="02020603050405020304" pitchFamily="18" charset="0"/>
              </a:rPr>
              <a:t>які</a:t>
            </a:r>
            <a:r>
              <a:rPr lang="ru-RU" sz="1800" dirty="0">
                <a:solidFill>
                  <a:srgbClr val="0070C0"/>
                </a:solidFill>
                <a:latin typeface="Times New Roman" panose="02020603050405020304" pitchFamily="18" charset="0"/>
                <a:cs typeface="Times New Roman" panose="02020603050405020304" pitchFamily="18" charset="0"/>
              </a:rPr>
              <a:t> не </a:t>
            </a:r>
            <a:r>
              <a:rPr lang="ru-RU" sz="1800" dirty="0" err="1">
                <a:solidFill>
                  <a:srgbClr val="0070C0"/>
                </a:solidFill>
                <a:latin typeface="Times New Roman" panose="02020603050405020304" pitchFamily="18" charset="0"/>
                <a:cs typeface="Times New Roman" panose="02020603050405020304" pitchFamily="18" charset="0"/>
              </a:rPr>
              <a:t>проходять</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державну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підсумкову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атестацію</a:t>
            </a:r>
            <a:r>
              <a:rPr lang="ru-RU" sz="1800" dirty="0">
                <a:solidFill>
                  <a:srgbClr val="0070C0"/>
                </a:solidFill>
                <a:latin typeface="Times New Roman" panose="02020603050405020304" pitchFamily="18" charset="0"/>
                <a:cs typeface="Times New Roman" panose="02020603050405020304" pitchFamily="18" charset="0"/>
              </a:rPr>
              <a:t> у </a:t>
            </a:r>
            <a:r>
              <a:rPr lang="ru-RU" sz="1800" dirty="0" err="1">
                <a:solidFill>
                  <a:srgbClr val="0070C0"/>
                </a:solidFill>
                <a:latin typeface="Times New Roman" panose="02020603050405020304" pitchFamily="18" charset="0"/>
                <a:cs typeface="Times New Roman" panose="02020603050405020304" pitchFamily="18" charset="0"/>
              </a:rPr>
              <a:t>формі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зовнішнього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 у </a:t>
            </a:r>
            <a:r>
              <a:rPr lang="ru-RU" sz="1800" dirty="0" err="1">
                <a:solidFill>
                  <a:srgbClr val="0070C0"/>
                </a:solidFill>
                <a:latin typeface="Times New Roman" panose="02020603050405020304" pitchFamily="18" charset="0"/>
                <a:cs typeface="Times New Roman" panose="02020603050405020304" pitchFamily="18" charset="0"/>
              </a:rPr>
              <a:t>випадках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передбачених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законодавством</a:t>
            </a:r>
            <a:r>
              <a:rPr lang="ru-RU" sz="1800" dirty="0">
                <a:solidFill>
                  <a:srgbClr val="0070C0"/>
                </a:solidFill>
                <a:latin typeface="Times New Roman" panose="02020603050405020304" pitchFamily="18" charset="0"/>
                <a:cs typeface="Times New Roman" panose="02020603050405020304" pitchFamily="18" charset="0"/>
              </a:rPr>
              <a:t>, - за </a:t>
            </a:r>
            <a:r>
              <a:rPr lang="ru-RU" sz="1800" dirty="0" err="1">
                <a:solidFill>
                  <a:srgbClr val="0070C0"/>
                </a:solidFill>
                <a:latin typeface="Times New Roman" panose="02020603050405020304" pitchFamily="18" charset="0"/>
                <a:cs typeface="Times New Roman" panose="02020603050405020304" pitchFamily="18" charset="0"/>
              </a:rPr>
              <a:t>адресою</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зазначеною</a:t>
            </a:r>
            <a:r>
              <a:rPr lang="ru-RU" sz="1800" dirty="0">
                <a:solidFill>
                  <a:srgbClr val="0070C0"/>
                </a:solidFill>
                <a:latin typeface="Times New Roman" panose="02020603050405020304" pitchFamily="18" charset="0"/>
                <a:cs typeface="Times New Roman" panose="02020603050405020304" pitchFamily="18" charset="0"/>
              </a:rPr>
              <a:t> в </a:t>
            </a:r>
            <a:r>
              <a:rPr lang="ru-RU" sz="1800" dirty="0" err="1">
                <a:solidFill>
                  <a:srgbClr val="0070C0"/>
                </a:solidFill>
                <a:latin typeface="Times New Roman" panose="02020603050405020304" pitchFamily="18" charset="0"/>
                <a:cs typeface="Times New Roman" panose="02020603050405020304" pitchFamily="18" charset="0"/>
              </a:rPr>
              <a:t>реєстраційній</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картці</a:t>
            </a:r>
            <a:r>
              <a:rPr lang="ru-RU" sz="1800" dirty="0">
                <a:solidFill>
                  <a:srgbClr val="0070C0"/>
                </a:solidFill>
                <a:latin typeface="Times New Roman" panose="02020603050405020304" pitchFamily="18" charset="0"/>
                <a:cs typeface="Times New Roman" panose="02020603050405020304" pitchFamily="18" charset="0"/>
              </a:rPr>
              <a:t>;</a:t>
            </a:r>
          </a:p>
          <a:p>
            <a:pPr marL="0" indent="0">
              <a:buNone/>
            </a:pPr>
            <a:r>
              <a:rPr lang="ru-RU" sz="1800" dirty="0">
                <a:solidFill>
                  <a:srgbClr val="0070C0"/>
                </a:solidFill>
                <a:latin typeface="Times New Roman" panose="02020603050405020304" pitchFamily="18" charset="0"/>
                <a:cs typeface="Times New Roman" panose="02020603050405020304" pitchFamily="18" charset="0"/>
              </a:rPr>
              <a:t>2) выпускникам </a:t>
            </a:r>
            <a:r>
              <a:rPr lang="ru-RU" sz="1800" dirty="0" err="1">
                <a:solidFill>
                  <a:srgbClr val="0070C0"/>
                </a:solidFill>
                <a:latin typeface="Times New Roman" panose="02020603050405020304" pitchFamily="18" charset="0"/>
                <a:cs typeface="Times New Roman" panose="02020603050405020304" pitchFamily="18" charset="0"/>
              </a:rPr>
              <a:t>системи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середньої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освіти</a:t>
            </a:r>
            <a:r>
              <a:rPr lang="ru-RU" sz="1800" dirty="0">
                <a:solidFill>
                  <a:srgbClr val="0070C0"/>
                </a:solidFill>
                <a:latin typeface="Times New Roman" panose="02020603050405020304" pitchFamily="18" charset="0"/>
                <a:cs typeface="Times New Roman" panose="02020603050405020304" pitchFamily="18" charset="0"/>
              </a:rPr>
              <a:t> поточного </a:t>
            </a:r>
            <a:r>
              <a:rPr lang="ru-RU" sz="1800" dirty="0" err="1">
                <a:solidFill>
                  <a:srgbClr val="0070C0"/>
                </a:solidFill>
                <a:latin typeface="Times New Roman" panose="02020603050405020304" pitchFamily="18" charset="0"/>
                <a:cs typeface="Times New Roman" panose="02020603050405020304" pitchFamily="18" charset="0"/>
              </a:rPr>
              <a:t>навчального</a:t>
            </a:r>
            <a:r>
              <a:rPr lang="ru-RU" sz="1800" dirty="0">
                <a:solidFill>
                  <a:srgbClr val="0070C0"/>
                </a:solidFill>
                <a:latin typeface="Times New Roman" panose="02020603050405020304" pitchFamily="18" charset="0"/>
                <a:cs typeface="Times New Roman" panose="02020603050405020304" pitchFamily="18" charset="0"/>
              </a:rPr>
              <a:t> року - за </a:t>
            </a:r>
            <a:r>
              <a:rPr lang="ru-RU" sz="1800" dirty="0" err="1">
                <a:solidFill>
                  <a:srgbClr val="0070C0"/>
                </a:solidFill>
                <a:latin typeface="Times New Roman" panose="02020603050405020304" pitchFamily="18" charset="0"/>
                <a:cs typeface="Times New Roman" panose="02020603050405020304" pitchFamily="18" charset="0"/>
              </a:rPr>
              <a:t>адресою</a:t>
            </a:r>
            <a:r>
              <a:rPr lang="ru-RU" sz="1800" dirty="0">
                <a:solidFill>
                  <a:srgbClr val="0070C0"/>
                </a:solidFill>
                <a:latin typeface="Times New Roman" panose="02020603050405020304" pitchFamily="18" charset="0"/>
                <a:cs typeface="Times New Roman" panose="02020603050405020304" pitchFamily="18" charset="0"/>
              </a:rPr>
              <a:t> закладу </a:t>
            </a:r>
            <a:r>
              <a:rPr lang="ru-RU" sz="1800" dirty="0" err="1">
                <a:solidFill>
                  <a:srgbClr val="0070C0"/>
                </a:solidFill>
                <a:latin typeface="Times New Roman" panose="02020603050405020304" pitchFamily="18" charset="0"/>
                <a:cs typeface="Times New Roman" panose="02020603050405020304" pitchFamily="18" charset="0"/>
              </a:rPr>
              <a:t>освіти</a:t>
            </a:r>
            <a:r>
              <a:rPr lang="ru-RU" sz="1800" dirty="0">
                <a:solidFill>
                  <a:srgbClr val="0070C0"/>
                </a:solidFill>
                <a:latin typeface="Times New Roman" panose="02020603050405020304" pitchFamily="18" charset="0"/>
                <a:cs typeface="Times New Roman" panose="02020603050405020304" pitchFamily="18" charset="0"/>
              </a:rPr>
              <a:t>, де вони </a:t>
            </a:r>
            <a:r>
              <a:rPr lang="ru-RU" sz="1800" dirty="0" err="1">
                <a:solidFill>
                  <a:srgbClr val="0070C0"/>
                </a:solidFill>
                <a:latin typeface="Times New Roman" panose="02020603050405020304" pitchFamily="18" charset="0"/>
                <a:cs typeface="Times New Roman" panose="02020603050405020304" pitchFamily="18" charset="0"/>
              </a:rPr>
              <a:t>навчаються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Вручення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індивідуальних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конвертів</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забезпечують</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заклади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освіти</a:t>
            </a:r>
            <a:r>
              <a:rPr lang="ru-RU" sz="1800" dirty="0" smtClean="0">
                <a:solidFill>
                  <a:srgbClr val="0070C0"/>
                </a:solidFill>
                <a:latin typeface="Times New Roman" panose="02020603050405020304" pitchFamily="18" charset="0"/>
                <a:cs typeface="Times New Roman" panose="02020603050405020304" pitchFamily="18" charset="0"/>
              </a:rPr>
              <a:t>.</a:t>
            </a:r>
          </a:p>
          <a:p>
            <a:pPr marL="0" indent="0" algn="just">
              <a:buNone/>
            </a:pPr>
            <a:r>
              <a:rPr lang="ru-RU" sz="1800" dirty="0">
                <a:solidFill>
                  <a:srgbClr val="0070C0"/>
                </a:solidFill>
                <a:latin typeface="Times New Roman" panose="02020603050405020304" pitchFamily="18" charset="0"/>
                <a:cs typeface="Times New Roman" panose="02020603050405020304" pitchFamily="18" charset="0"/>
              </a:rPr>
              <a:t>16. </a:t>
            </a:r>
            <a:r>
              <a:rPr lang="ru-RU" sz="1800" dirty="0" err="1">
                <a:solidFill>
                  <a:srgbClr val="0070C0"/>
                </a:solidFill>
                <a:latin typeface="Times New Roman" panose="02020603050405020304" pitchFamily="18" charset="0"/>
                <a:cs typeface="Times New Roman" panose="02020603050405020304" pitchFamily="18" charset="0"/>
              </a:rPr>
              <a:t>Інформація</a:t>
            </a:r>
            <a:r>
              <a:rPr lang="ru-RU" sz="1800" dirty="0">
                <a:solidFill>
                  <a:srgbClr val="0070C0"/>
                </a:solidFill>
                <a:latin typeface="Times New Roman" panose="02020603050405020304" pitchFamily="18" charset="0"/>
                <a:cs typeface="Times New Roman" panose="02020603050405020304" pitchFamily="18" charset="0"/>
              </a:rPr>
              <a:t> про </a:t>
            </a:r>
            <a:r>
              <a:rPr lang="ru-RU" sz="1800" dirty="0" err="1">
                <a:solidFill>
                  <a:srgbClr val="0070C0"/>
                </a:solidFill>
                <a:latin typeface="Times New Roman" panose="02020603050405020304" pitchFamily="18" charset="0"/>
                <a:cs typeface="Times New Roman" panose="02020603050405020304" pitchFamily="18" charset="0"/>
              </a:rPr>
              <a:t>результати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реєстрації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осіб</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які</a:t>
            </a:r>
            <a:r>
              <a:rPr lang="ru-RU" sz="1800" dirty="0">
                <a:solidFill>
                  <a:srgbClr val="0070C0"/>
                </a:solidFill>
                <a:latin typeface="Times New Roman" panose="02020603050405020304" pitchFamily="18" charset="0"/>
                <a:cs typeface="Times New Roman" panose="02020603050405020304" pitchFamily="18" charset="0"/>
              </a:rPr>
              <a:t> не </a:t>
            </a:r>
            <a:r>
              <a:rPr lang="ru-RU" sz="1800" dirty="0" err="1">
                <a:solidFill>
                  <a:srgbClr val="0070C0"/>
                </a:solidFill>
                <a:latin typeface="Times New Roman" panose="02020603050405020304" pitchFamily="18" charset="0"/>
                <a:cs typeface="Times New Roman" panose="02020603050405020304" pitchFamily="18" charset="0"/>
              </a:rPr>
              <a:t>можуть</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указати</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відповідну</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поштову</a:t>
            </a:r>
            <a:r>
              <a:rPr lang="ru-RU" sz="1800" dirty="0">
                <a:solidFill>
                  <a:srgbClr val="0070C0"/>
                </a:solidFill>
                <a:latin typeface="Times New Roman" panose="02020603050405020304" pitchFamily="18" charset="0"/>
                <a:cs typeface="Times New Roman" panose="02020603050405020304" pitchFamily="18" charset="0"/>
              </a:rPr>
              <a:t> адресу в </a:t>
            </a:r>
            <a:r>
              <a:rPr lang="ru-RU" sz="1800" dirty="0" err="1">
                <a:solidFill>
                  <a:srgbClr val="0070C0"/>
                </a:solidFill>
                <a:latin typeface="Times New Roman" panose="02020603050405020304" pitchFamily="18" charset="0"/>
                <a:cs typeface="Times New Roman" panose="02020603050405020304" pitchFamily="18" charset="0"/>
              </a:rPr>
              <a:t>Україні</a:t>
            </a:r>
            <a:r>
              <a:rPr lang="ru-RU" sz="1800" dirty="0">
                <a:solidFill>
                  <a:srgbClr val="0070C0"/>
                </a:solidFill>
                <a:latin typeface="Times New Roman" panose="02020603050405020304" pitchFamily="18" charset="0"/>
                <a:cs typeface="Times New Roman" panose="02020603050405020304" pitchFamily="18" charset="0"/>
              </a:rPr>
              <a:t> (з числа </a:t>
            </a:r>
            <a:r>
              <a:rPr lang="ru-RU" sz="1800" dirty="0" err="1">
                <a:solidFill>
                  <a:srgbClr val="0070C0"/>
                </a:solidFill>
                <a:latin typeface="Times New Roman" panose="02020603050405020304" pitchFamily="18" charset="0"/>
                <a:cs typeface="Times New Roman" panose="02020603050405020304" pitchFamily="18" charset="0"/>
              </a:rPr>
              <a:t>осіб</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які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проживають</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або</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навчаються</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a:solidFill>
                  <a:srgbClr val="0070C0"/>
                </a:solidFill>
                <a:latin typeface="Times New Roman" panose="02020603050405020304" pitchFamily="18" charset="0"/>
                <a:cs typeface="Times New Roman" panose="02020603050405020304" pitchFamily="18" charset="0"/>
              </a:rPr>
              <a:t>за кордоном, </a:t>
            </a:r>
            <a:r>
              <a:rPr lang="ru-RU" sz="1800" dirty="0" err="1">
                <a:solidFill>
                  <a:srgbClr val="0070C0"/>
                </a:solidFill>
                <a:latin typeface="Times New Roman" panose="02020603050405020304" pitchFamily="18" charset="0"/>
                <a:cs typeface="Times New Roman" panose="02020603050405020304" pitchFamily="18" charset="0"/>
              </a:rPr>
              <a:t>або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осіб</a:t>
            </a:r>
            <a:r>
              <a:rPr lang="ru-RU" sz="1800" dirty="0">
                <a:solidFill>
                  <a:srgbClr val="0070C0"/>
                </a:solidFill>
                <a:latin typeface="Times New Roman" panose="02020603050405020304" pitchFamily="18" charset="0"/>
                <a:cs typeface="Times New Roman" panose="02020603050405020304" pitchFamily="18" charset="0"/>
              </a:rPr>
              <a:t> з </a:t>
            </a:r>
            <a:r>
              <a:rPr lang="ru-RU" sz="1800" dirty="0" err="1">
                <a:solidFill>
                  <a:srgbClr val="0070C0"/>
                </a:solidFill>
                <a:latin typeface="Times New Roman" panose="02020603050405020304" pitchFamily="18" charset="0"/>
                <a:cs typeface="Times New Roman" panose="02020603050405020304" pitchFamily="18" charset="0"/>
              </a:rPr>
              <a:t>неконтрольованої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території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надсилається</a:t>
            </a:r>
            <a:r>
              <a:rPr lang="ru-RU" sz="1800" dirty="0" smtClean="0">
                <a:solidFill>
                  <a:srgbClr val="0070C0"/>
                </a:solidFill>
                <a:latin typeface="Times New Roman" panose="02020603050405020304" pitchFamily="18" charset="0"/>
                <a:cs typeface="Times New Roman" panose="02020603050405020304" pitchFamily="18" charset="0"/>
              </a:rPr>
              <a:t> на </a:t>
            </a:r>
            <a:r>
              <a:rPr lang="ru-RU" sz="1800" dirty="0" err="1">
                <a:solidFill>
                  <a:srgbClr val="0070C0"/>
                </a:solidFill>
                <a:latin typeface="Times New Roman" panose="02020603050405020304" pitchFamily="18" charset="0"/>
                <a:cs typeface="Times New Roman" panose="02020603050405020304" pitchFamily="18" charset="0"/>
              </a:rPr>
              <a:t>електронну</a:t>
            </a:r>
            <a:r>
              <a:rPr lang="ru-RU" sz="1800" dirty="0">
                <a:solidFill>
                  <a:srgbClr val="0070C0"/>
                </a:solidFill>
                <a:latin typeface="Times New Roman" panose="02020603050405020304" pitchFamily="18" charset="0"/>
                <a:cs typeface="Times New Roman" panose="02020603050405020304" pitchFamily="18" charset="0"/>
              </a:rPr>
              <a:t> адресу, </a:t>
            </a:r>
            <a:r>
              <a:rPr lang="ru-RU" sz="1800" dirty="0" err="1">
                <a:solidFill>
                  <a:srgbClr val="0070C0"/>
                </a:solidFill>
                <a:latin typeface="Times New Roman" panose="02020603050405020304" pitchFamily="18" charset="0"/>
                <a:cs typeface="Times New Roman" panose="02020603050405020304" pitchFamily="18" charset="0"/>
              </a:rPr>
              <a:t>указану</a:t>
            </a:r>
            <a:r>
              <a:rPr lang="ru-RU" sz="1800" dirty="0">
                <a:solidFill>
                  <a:srgbClr val="0070C0"/>
                </a:solidFill>
                <a:latin typeface="Times New Roman" panose="02020603050405020304" pitchFamily="18" charset="0"/>
                <a:cs typeface="Times New Roman" panose="02020603050405020304" pitchFamily="18" charset="0"/>
              </a:rPr>
              <a:t> ними </a:t>
            </a:r>
            <a:r>
              <a:rPr lang="ru-RU" sz="1800" dirty="0" err="1">
                <a:solidFill>
                  <a:srgbClr val="0070C0"/>
                </a:solidFill>
                <a:latin typeface="Times New Roman" panose="02020603050405020304" pitchFamily="18" charset="0"/>
                <a:cs typeface="Times New Roman" panose="02020603050405020304" pitchFamily="18" charset="0"/>
              </a:rPr>
              <a:t>під</a:t>
            </a:r>
            <a:r>
              <a:rPr lang="ru-RU" sz="1800" dirty="0">
                <a:solidFill>
                  <a:srgbClr val="0070C0"/>
                </a:solidFill>
                <a:latin typeface="Times New Roman" panose="02020603050405020304" pitchFamily="18" charset="0"/>
                <a:cs typeface="Times New Roman" panose="02020603050405020304" pitchFamily="18" charset="0"/>
              </a:rPr>
              <a:t> час </a:t>
            </a:r>
            <a:r>
              <a:rPr lang="ru-RU" sz="1800" dirty="0" err="1">
                <a:solidFill>
                  <a:srgbClr val="0070C0"/>
                </a:solidFill>
                <a:latin typeface="Times New Roman" panose="02020603050405020304" pitchFamily="18" charset="0"/>
                <a:cs typeface="Times New Roman" panose="02020603050405020304" pitchFamily="18" charset="0"/>
              </a:rPr>
              <a:t>реєстрації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Індивідуальні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конверти</a:t>
            </a:r>
            <a:r>
              <a:rPr lang="ru-RU" sz="1800" dirty="0" smtClean="0">
                <a:solidFill>
                  <a:srgbClr val="0070C0"/>
                </a:solidFill>
                <a:latin typeface="Times New Roman" panose="02020603050405020304" pitchFamily="18" charset="0"/>
                <a:cs typeface="Times New Roman" panose="02020603050405020304" pitchFamily="18" charset="0"/>
              </a:rPr>
              <a:t> таких </a:t>
            </a:r>
            <a:r>
              <a:rPr lang="ru-RU" sz="1800" dirty="0" err="1">
                <a:solidFill>
                  <a:srgbClr val="0070C0"/>
                </a:solidFill>
                <a:latin typeface="Times New Roman" panose="02020603050405020304" pitchFamily="18" charset="0"/>
                <a:cs typeface="Times New Roman" panose="02020603050405020304" pitchFamily="18" charset="0"/>
              </a:rPr>
              <a:t>осіб</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зберігаються</a:t>
            </a:r>
            <a:r>
              <a:rPr lang="ru-RU" sz="1800" dirty="0">
                <a:solidFill>
                  <a:srgbClr val="0070C0"/>
                </a:solidFill>
                <a:latin typeface="Times New Roman" panose="02020603050405020304" pitchFamily="18" charset="0"/>
                <a:cs typeface="Times New Roman" panose="02020603050405020304" pitchFamily="18" charset="0"/>
              </a:rPr>
              <a:t> в </a:t>
            </a:r>
            <a:r>
              <a:rPr lang="ru-RU" sz="1800" dirty="0" err="1">
                <a:solidFill>
                  <a:srgbClr val="0070C0"/>
                </a:solidFill>
                <a:latin typeface="Times New Roman" panose="02020603050405020304" pitchFamily="18" charset="0"/>
                <a:cs typeface="Times New Roman" panose="02020603050405020304" pitchFamily="18" charset="0"/>
              </a:rPr>
              <a:t>регіональному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центрі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учасники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зовнішнього</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зможуть</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отримати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їх</a:t>
            </a:r>
            <a:r>
              <a:rPr lang="ru-RU" sz="1800" dirty="0">
                <a:solidFill>
                  <a:srgbClr val="0070C0"/>
                </a:solidFill>
                <a:latin typeface="Times New Roman" panose="02020603050405020304" pitchFamily="18" charset="0"/>
                <a:cs typeface="Times New Roman" panose="02020603050405020304" pitchFamily="18" charset="0"/>
              </a:rPr>
              <a:t> в пунктах </a:t>
            </a:r>
            <a:r>
              <a:rPr lang="ru-RU" sz="1800" dirty="0" err="1">
                <a:solidFill>
                  <a:srgbClr val="0070C0"/>
                </a:solidFill>
                <a:latin typeface="Times New Roman" panose="02020603050405020304" pitchFamily="18" charset="0"/>
                <a:cs typeface="Times New Roman" panose="02020603050405020304" pitchFamily="18" charset="0"/>
              </a:rPr>
              <a:t>зовнішнього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під</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час </a:t>
            </a:r>
            <a:r>
              <a:rPr lang="ru-RU" sz="1800" dirty="0" err="1" smtClean="0">
                <a:solidFill>
                  <a:srgbClr val="0070C0"/>
                </a:solidFill>
                <a:latin typeface="Times New Roman" panose="02020603050405020304" pitchFamily="18" charset="0"/>
                <a:cs typeface="Times New Roman" panose="02020603050405020304" pitchFamily="18" charset="0"/>
              </a:rPr>
              <a:t>проходження</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першого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тестування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або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звернувшись</a:t>
            </a:r>
            <a:r>
              <a:rPr lang="ru-RU" sz="1800" dirty="0">
                <a:solidFill>
                  <a:srgbClr val="0070C0"/>
                </a:solidFill>
                <a:latin typeface="Times New Roman" panose="02020603050405020304" pitchFamily="18" charset="0"/>
                <a:cs typeface="Times New Roman" panose="02020603050405020304" pitchFamily="18" charset="0"/>
              </a:rPr>
              <a:t> до </a:t>
            </a:r>
            <a:r>
              <a:rPr lang="ru-RU" sz="1800" dirty="0" err="1">
                <a:solidFill>
                  <a:srgbClr val="0070C0"/>
                </a:solidFill>
                <a:latin typeface="Times New Roman" panose="02020603050405020304" pitchFamily="18" charset="0"/>
                <a:cs typeface="Times New Roman" panose="02020603050405020304" pitchFamily="18" charset="0"/>
              </a:rPr>
              <a:t>регіонального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центру до </a:t>
            </a:r>
            <a:r>
              <a:rPr lang="ru-RU" sz="1800" dirty="0">
                <a:solidFill>
                  <a:srgbClr val="0070C0"/>
                </a:solidFill>
                <a:latin typeface="Times New Roman" panose="02020603050405020304" pitchFamily="18" charset="0"/>
                <a:cs typeface="Times New Roman" panose="02020603050405020304" pitchFamily="18" charset="0"/>
              </a:rPr>
              <a:t>початку </a:t>
            </a:r>
            <a:r>
              <a:rPr lang="ru-RU" sz="1800" dirty="0" err="1">
                <a:solidFill>
                  <a:srgbClr val="0070C0"/>
                </a:solidFill>
                <a:latin typeface="Times New Roman" panose="02020603050405020304" pitchFamily="18" charset="0"/>
                <a:cs typeface="Times New Roman" panose="02020603050405020304" pitchFamily="18" charset="0"/>
              </a:rPr>
              <a:t>проведення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зовнішнього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оцінювання</a:t>
            </a:r>
            <a:r>
              <a:rPr lang="ru-RU" sz="1800" dirty="0" smtClean="0">
                <a:solidFill>
                  <a:srgbClr val="0070C0"/>
                </a:solidFill>
                <a:latin typeface="Times New Roman" panose="02020603050405020304" pitchFamily="18" charset="0"/>
                <a:cs typeface="Times New Roman" panose="02020603050405020304" pitchFamily="18" charset="0"/>
              </a:rPr>
              <a:t>. У </a:t>
            </a:r>
            <a:r>
              <a:rPr lang="ru-RU" sz="1800" dirty="0" err="1">
                <a:solidFill>
                  <a:srgbClr val="0070C0"/>
                </a:solidFill>
                <a:latin typeface="Times New Roman" panose="02020603050405020304" pitchFamily="18" charset="0"/>
                <a:cs typeface="Times New Roman" panose="02020603050405020304" pitchFamily="18" charset="0"/>
              </a:rPr>
              <a:t>регіональному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центрі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зберігаються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індивідуальні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конверти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учасників</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зовнішнього</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які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були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відправлені</a:t>
            </a:r>
            <a:r>
              <a:rPr lang="ru-RU" sz="1800" dirty="0">
                <a:solidFill>
                  <a:srgbClr val="0070C0"/>
                </a:solidFill>
                <a:latin typeface="Times New Roman" panose="02020603050405020304" pitchFamily="18" charset="0"/>
                <a:cs typeface="Times New Roman" panose="02020603050405020304" pitchFamily="18" charset="0"/>
              </a:rPr>
              <a:t> за </a:t>
            </a:r>
            <a:r>
              <a:rPr lang="ru-RU" sz="1800" dirty="0" err="1">
                <a:solidFill>
                  <a:srgbClr val="0070C0"/>
                </a:solidFill>
                <a:latin typeface="Times New Roman" panose="02020603050405020304" pitchFamily="18" charset="0"/>
                <a:cs typeface="Times New Roman" panose="02020603050405020304" pitchFamily="18" charset="0"/>
              </a:rPr>
              <a:t>адресою</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зазначеною</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в </a:t>
            </a:r>
            <a:r>
              <a:rPr lang="ru-RU" sz="1800" dirty="0" err="1" smtClean="0">
                <a:solidFill>
                  <a:srgbClr val="0070C0"/>
                </a:solidFill>
                <a:latin typeface="Times New Roman" panose="02020603050405020304" pitchFamily="18" charset="0"/>
                <a:cs typeface="Times New Roman" panose="02020603050405020304" pitchFamily="18" charset="0"/>
              </a:rPr>
              <a:t>реєстраційній</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картці</a:t>
            </a:r>
            <a:r>
              <a:rPr lang="ru-RU" sz="1800" dirty="0">
                <a:solidFill>
                  <a:srgbClr val="0070C0"/>
                </a:solidFill>
                <a:latin typeface="Times New Roman" panose="02020603050405020304" pitchFamily="18" charset="0"/>
                <a:cs typeface="Times New Roman" panose="02020603050405020304" pitchFamily="18" charset="0"/>
              </a:rPr>
              <a:t>, але </a:t>
            </a:r>
            <a:r>
              <a:rPr lang="ru-RU" sz="1800" dirty="0" err="1">
                <a:solidFill>
                  <a:srgbClr val="0070C0"/>
                </a:solidFill>
                <a:latin typeface="Times New Roman" panose="02020603050405020304" pitchFamily="18" charset="0"/>
                <a:cs typeface="Times New Roman" panose="02020603050405020304" pitchFamily="18" charset="0"/>
              </a:rPr>
              <a:t>повернуті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оператором </a:t>
            </a:r>
            <a:r>
              <a:rPr lang="ru-RU" sz="1800" dirty="0" err="1" smtClean="0">
                <a:solidFill>
                  <a:srgbClr val="0070C0"/>
                </a:solidFill>
                <a:latin typeface="Times New Roman" panose="02020603050405020304" pitchFamily="18" charset="0"/>
                <a:cs typeface="Times New Roman" panose="02020603050405020304" pitchFamily="18" charset="0"/>
              </a:rPr>
              <a:t>поштового</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зв'язку</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відправнику</a:t>
            </a:r>
            <a:r>
              <a:rPr lang="ru-RU" sz="1800" dirty="0">
                <a:solidFill>
                  <a:srgbClr val="0070C0"/>
                </a:solidFill>
                <a:latin typeface="Times New Roman" panose="02020603050405020304" pitchFamily="18" charset="0"/>
                <a:cs typeface="Times New Roman" panose="02020603050405020304" pitchFamily="18" charset="0"/>
              </a:rPr>
              <a:t>.</a:t>
            </a:r>
          </a:p>
          <a:p>
            <a:pPr marL="0" indent="0">
              <a:buNone/>
            </a:pPr>
            <a:endParaRPr lang="uk-UA" sz="1800" dirty="0">
              <a:solidFill>
                <a:srgbClr val="0070C0"/>
              </a:solidFill>
              <a:latin typeface="Times New Roman" panose="02020603050405020304" pitchFamily="18" charset="0"/>
              <a:cs typeface="Times New Roman" panose="02020603050405020304" pitchFamily="18" charset="0"/>
            </a:endParaRPr>
          </a:p>
        </p:txBody>
      </p:sp>
      <p:pic>
        <p:nvPicPr>
          <p:cNvPr id="1028" name="Picture 4" descr="http://mon.gov.ua/content/teacher_2015/logo-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79" y="-69024"/>
            <a:ext cx="1763688" cy="90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616469"/>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69023"/>
            <a:ext cx="3538736" cy="617703"/>
          </a:xfrm>
        </p:spPr>
        <p:txBody>
          <a:bodyPr>
            <a:normAutofit/>
          </a:bodyPr>
          <a:lstStyle/>
          <a:p>
            <a:r>
              <a:rPr lang="uk-UA" sz="1600" b="1" dirty="0" smtClean="0">
                <a:solidFill>
                  <a:srgbClr val="FF0000"/>
                </a:solidFill>
                <a:latin typeface="Times New Roman" panose="02020603050405020304" pitchFamily="18" charset="0"/>
                <a:cs typeface="Times New Roman" panose="02020603050405020304" pitchFamily="18" charset="0"/>
              </a:rPr>
              <a:t>Наказ </a:t>
            </a:r>
            <a:r>
              <a:rPr lang="ru-RU" sz="1600" b="1" dirty="0" smtClean="0">
                <a:solidFill>
                  <a:srgbClr val="C00000"/>
                </a:solidFill>
                <a:latin typeface="Times New Roman" panose="02020603050405020304" pitchFamily="18" charset="0"/>
                <a:cs typeface="Times New Roman" panose="02020603050405020304" pitchFamily="18" charset="0"/>
              </a:rPr>
              <a:t>в</a:t>
            </a:r>
            <a:r>
              <a:rPr lang="uk-UA" sz="1600" b="1" dirty="0" smtClean="0">
                <a:solidFill>
                  <a:srgbClr val="C00000"/>
                </a:solidFill>
                <a:latin typeface="Times New Roman" panose="02020603050405020304" pitchFamily="18" charset="0"/>
                <a:cs typeface="Times New Roman" panose="02020603050405020304" pitchFamily="18" charset="0"/>
              </a:rPr>
              <a:t>і</a:t>
            </a:r>
            <a:r>
              <a:rPr lang="ru-RU" sz="1600" b="1" dirty="0" smtClean="0">
                <a:solidFill>
                  <a:srgbClr val="C00000"/>
                </a:solidFill>
                <a:latin typeface="Times New Roman" panose="02020603050405020304" pitchFamily="18" charset="0"/>
                <a:cs typeface="Times New Roman" panose="02020603050405020304" pitchFamily="18" charset="0"/>
              </a:rPr>
              <a:t>д 10.01.2017 № 25 </a:t>
            </a:r>
            <a:r>
              <a:rPr lang="uk-UA" sz="1600" b="1" dirty="0">
                <a:solidFill>
                  <a:srgbClr val="FF0000"/>
                </a:solidFill>
                <a:latin typeface="Times New Roman" panose="02020603050405020304" pitchFamily="18" charset="0"/>
                <a:cs typeface="Times New Roman" panose="02020603050405020304" pitchFamily="18" charset="0"/>
              </a:rPr>
              <a:t>(витяг)</a:t>
            </a:r>
            <a:r>
              <a:rPr lang="ru-RU" sz="1600" b="1" dirty="0">
                <a:solidFill>
                  <a:srgbClr val="C00000"/>
                </a:solidFill>
                <a:latin typeface="Times New Roman" panose="02020603050405020304" pitchFamily="18" charset="0"/>
                <a:cs typeface="Times New Roman" panose="02020603050405020304" pitchFamily="18" charset="0"/>
              </a:rPr>
              <a:t> </a:t>
            </a:r>
            <a:r>
              <a:rPr lang="ru-RU" sz="1600" b="1" dirty="0" smtClean="0">
                <a:solidFill>
                  <a:srgbClr val="C00000"/>
                </a:solidFill>
                <a:latin typeface="Times New Roman" panose="02020603050405020304" pitchFamily="18" charset="0"/>
                <a:cs typeface="Times New Roman" panose="02020603050405020304" pitchFamily="18" charset="0"/>
              </a:rPr>
              <a:t/>
            </a:r>
            <a:br>
              <a:rPr lang="ru-RU" sz="1600" b="1" dirty="0" smtClean="0">
                <a:solidFill>
                  <a:srgbClr val="C00000"/>
                </a:solidFill>
                <a:latin typeface="Times New Roman" panose="02020603050405020304" pitchFamily="18" charset="0"/>
                <a:cs typeface="Times New Roman" panose="02020603050405020304" pitchFamily="18" charset="0"/>
              </a:rPr>
            </a:br>
            <a:endParaRPr lang="uk-UA" sz="1600" dirty="0">
              <a:solidFill>
                <a:srgbClr val="FF0000"/>
              </a:solidFill>
            </a:endParaRPr>
          </a:p>
        </p:txBody>
      </p:sp>
      <p:sp>
        <p:nvSpPr>
          <p:cNvPr id="3" name="Объект 2"/>
          <p:cNvSpPr>
            <a:spLocks noGrp="1"/>
          </p:cNvSpPr>
          <p:nvPr>
            <p:ph idx="1"/>
          </p:nvPr>
        </p:nvSpPr>
        <p:spPr>
          <a:xfrm>
            <a:off x="30879" y="548680"/>
            <a:ext cx="8928992" cy="6120680"/>
          </a:xfrm>
        </p:spPr>
        <p:txBody>
          <a:bodyPr>
            <a:noAutofit/>
          </a:bodyPr>
          <a:lstStyle/>
          <a:p>
            <a:pPr marL="0" indent="0">
              <a:buNone/>
            </a:pPr>
            <a:r>
              <a:rPr lang="ru-RU" sz="1800" dirty="0" smtClean="0">
                <a:solidFill>
                  <a:srgbClr val="0070C0"/>
                </a:solidFill>
                <a:latin typeface="Times New Roman" panose="02020603050405020304" pitchFamily="18" charset="0"/>
                <a:cs typeface="Times New Roman" panose="02020603050405020304" pitchFamily="18" charset="0"/>
              </a:rPr>
              <a:t>17</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Інформація</a:t>
            </a:r>
            <a:r>
              <a:rPr lang="ru-RU" sz="1800" dirty="0">
                <a:solidFill>
                  <a:srgbClr val="0070C0"/>
                </a:solidFill>
                <a:latin typeface="Times New Roman" panose="02020603050405020304" pitchFamily="18" charset="0"/>
                <a:cs typeface="Times New Roman" panose="02020603050405020304" pitchFamily="18" charset="0"/>
              </a:rPr>
              <a:t> про стан </a:t>
            </a:r>
            <a:r>
              <a:rPr lang="ru-RU" sz="1800" dirty="0" err="1">
                <a:solidFill>
                  <a:srgbClr val="0070C0"/>
                </a:solidFill>
                <a:latin typeface="Times New Roman" panose="02020603050405020304" pitchFamily="18" charset="0"/>
                <a:cs typeface="Times New Roman" panose="02020603050405020304" pitchFamily="18" charset="0"/>
              </a:rPr>
              <a:t>опрацювання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комплектів</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реєстраційних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документів</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розміщується</a:t>
            </a:r>
            <a:r>
              <a:rPr lang="ru-RU" sz="1800" dirty="0">
                <a:solidFill>
                  <a:srgbClr val="0070C0"/>
                </a:solidFill>
                <a:latin typeface="Times New Roman" panose="02020603050405020304" pitchFamily="18" charset="0"/>
                <a:cs typeface="Times New Roman" panose="02020603050405020304" pitchFamily="18" charset="0"/>
              </a:rPr>
              <a:t> на веб-</a:t>
            </a:r>
            <a:r>
              <a:rPr lang="ru-RU" sz="1800" dirty="0" err="1">
                <a:solidFill>
                  <a:srgbClr val="0070C0"/>
                </a:solidFill>
                <a:latin typeface="Times New Roman" panose="02020603050405020304" pitchFamily="18" charset="0"/>
                <a:cs typeface="Times New Roman" panose="02020603050405020304" pitchFamily="18" charset="0"/>
              </a:rPr>
              <a:t>сайті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Українського</a:t>
            </a:r>
            <a:r>
              <a:rPr lang="ru-RU" sz="1800" dirty="0">
                <a:solidFill>
                  <a:srgbClr val="0070C0"/>
                </a:solidFill>
                <a:latin typeface="Times New Roman" panose="02020603050405020304" pitchFamily="18" charset="0"/>
                <a:cs typeface="Times New Roman" panose="02020603050405020304" pitchFamily="18" charset="0"/>
              </a:rPr>
              <a:t> центру.</a:t>
            </a:r>
          </a:p>
          <a:p>
            <a:pPr marL="0" indent="0" algn="just">
              <a:buNone/>
            </a:pPr>
            <a:r>
              <a:rPr lang="ru-RU" sz="1800" dirty="0">
                <a:solidFill>
                  <a:srgbClr val="0070C0"/>
                </a:solidFill>
                <a:latin typeface="Times New Roman" panose="02020603050405020304" pitchFamily="18" charset="0"/>
                <a:cs typeface="Times New Roman" panose="02020603050405020304" pitchFamily="18" charset="0"/>
              </a:rPr>
              <a:t>18. Базу </a:t>
            </a:r>
            <a:r>
              <a:rPr lang="ru-RU" sz="1800" dirty="0" err="1">
                <a:solidFill>
                  <a:srgbClr val="0070C0"/>
                </a:solidFill>
                <a:latin typeface="Times New Roman" panose="02020603050405020304" pitchFamily="18" charset="0"/>
                <a:cs typeface="Times New Roman" panose="02020603050405020304" pitchFamily="18" charset="0"/>
              </a:rPr>
              <a:t>даних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учасників</a:t>
            </a:r>
            <a:r>
              <a:rPr lang="ru-RU" sz="1800" dirty="0">
                <a:solidFill>
                  <a:srgbClr val="0070C0"/>
                </a:solidFill>
                <a:latin typeface="Times New Roman" panose="02020603050405020304" pitchFamily="18" charset="0"/>
                <a:cs typeface="Times New Roman" panose="02020603050405020304" pitchFamily="18" charset="0"/>
              </a:rPr>
              <a:t> і </a:t>
            </a:r>
            <a:r>
              <a:rPr lang="ru-RU" sz="1800" dirty="0" err="1">
                <a:solidFill>
                  <a:srgbClr val="0070C0"/>
                </a:solidFill>
                <a:latin typeface="Times New Roman" panose="02020603050405020304" pitchFamily="18" charset="0"/>
                <a:cs typeface="Times New Roman" panose="02020603050405020304" pitchFamily="18" charset="0"/>
              </a:rPr>
              <a:t>результатів</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зовнішнього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незалежного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оцінювання</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створює</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Український</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центр.  Для </a:t>
            </a:r>
            <a:r>
              <a:rPr lang="ru-RU" sz="1800" dirty="0">
                <a:solidFill>
                  <a:srgbClr val="0070C0"/>
                </a:solidFill>
                <a:latin typeface="Times New Roman" panose="02020603050405020304" pitchFamily="18" charset="0"/>
                <a:cs typeface="Times New Roman" panose="02020603050405020304" pitchFamily="18" charset="0"/>
              </a:rPr>
              <a:t>кожного </a:t>
            </a:r>
            <a:r>
              <a:rPr lang="ru-RU" sz="1800" dirty="0" err="1">
                <a:solidFill>
                  <a:srgbClr val="0070C0"/>
                </a:solidFill>
                <a:latin typeface="Times New Roman" panose="02020603050405020304" pitchFamily="18" charset="0"/>
                <a:cs typeface="Times New Roman" panose="02020603050405020304" pitchFamily="18" charset="0"/>
              </a:rPr>
              <a:t>учасника</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зовнішнього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 на </a:t>
            </a:r>
            <a:r>
              <a:rPr lang="ru-RU" sz="1800" dirty="0" smtClean="0">
                <a:solidFill>
                  <a:srgbClr val="0070C0"/>
                </a:solidFill>
                <a:latin typeface="Times New Roman" panose="02020603050405020304" pitchFamily="18" charset="0"/>
                <a:cs typeface="Times New Roman" panose="02020603050405020304" pitchFamily="18" charset="0"/>
              </a:rPr>
              <a:t>веб-</a:t>
            </a:r>
            <a:r>
              <a:rPr lang="ru-RU" sz="1800" dirty="0" err="1" smtClean="0">
                <a:solidFill>
                  <a:srgbClr val="0070C0"/>
                </a:solidFill>
                <a:latin typeface="Times New Roman" panose="02020603050405020304" pitchFamily="18" charset="0"/>
                <a:cs typeface="Times New Roman" panose="02020603050405020304" pitchFamily="18" charset="0"/>
              </a:rPr>
              <a:t>сайті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Українського</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a:solidFill>
                  <a:srgbClr val="0070C0"/>
                </a:solidFill>
                <a:latin typeface="Times New Roman" panose="02020603050405020304" pitchFamily="18" charset="0"/>
                <a:cs typeface="Times New Roman" panose="02020603050405020304" pitchFamily="18" charset="0"/>
              </a:rPr>
              <a:t>центру </a:t>
            </a:r>
            <a:r>
              <a:rPr lang="ru-RU" sz="1800" dirty="0" err="1">
                <a:solidFill>
                  <a:srgbClr val="0070C0"/>
                </a:solidFill>
                <a:latin typeface="Times New Roman" panose="02020603050405020304" pitchFamily="18" charset="0"/>
                <a:cs typeface="Times New Roman" panose="02020603050405020304" pitchFamily="18" charset="0"/>
              </a:rPr>
              <a:t>створюється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інформаційна</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сторінка</a:t>
            </a:r>
            <a:r>
              <a:rPr lang="ru-RU" sz="1800" dirty="0">
                <a:solidFill>
                  <a:srgbClr val="0070C0"/>
                </a:solidFill>
                <a:latin typeface="Times New Roman" panose="02020603050405020304" pitchFamily="18" charset="0"/>
                <a:cs typeface="Times New Roman" panose="02020603050405020304" pitchFamily="18" charset="0"/>
              </a:rPr>
              <a:t>, доступ до </a:t>
            </a:r>
            <a:r>
              <a:rPr lang="ru-RU" sz="1800" dirty="0" err="1" smtClean="0">
                <a:solidFill>
                  <a:srgbClr val="0070C0"/>
                </a:solidFill>
                <a:latin typeface="Times New Roman" panose="02020603050405020304" pitchFamily="18" charset="0"/>
                <a:cs typeface="Times New Roman" panose="02020603050405020304" pitchFamily="18" charset="0"/>
              </a:rPr>
              <a:t>якої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здійснюється</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a:solidFill>
                  <a:srgbClr val="0070C0"/>
                </a:solidFill>
                <a:latin typeface="Times New Roman" panose="02020603050405020304" pitchFamily="18" charset="0"/>
                <a:cs typeface="Times New Roman" panose="02020603050405020304" pitchFamily="18" charset="0"/>
              </a:rPr>
              <a:t>за номером </a:t>
            </a:r>
            <a:r>
              <a:rPr lang="ru-RU" sz="1800" dirty="0" err="1">
                <a:solidFill>
                  <a:srgbClr val="0070C0"/>
                </a:solidFill>
                <a:latin typeface="Times New Roman" panose="02020603050405020304" pitchFamily="18" charset="0"/>
                <a:cs typeface="Times New Roman" panose="02020603050405020304" pitchFamily="18" charset="0"/>
              </a:rPr>
              <a:t>Сертифіката</a:t>
            </a:r>
            <a:r>
              <a:rPr lang="ru-RU" sz="1800" dirty="0">
                <a:solidFill>
                  <a:srgbClr val="0070C0"/>
                </a:solidFill>
                <a:latin typeface="Times New Roman" panose="02020603050405020304" pitchFamily="18" charset="0"/>
                <a:cs typeface="Times New Roman" panose="02020603050405020304" pitchFamily="18" charset="0"/>
              </a:rPr>
              <a:t> та РШ-кодом, </a:t>
            </a:r>
            <a:r>
              <a:rPr lang="ru-RU" sz="1800" dirty="0" err="1">
                <a:solidFill>
                  <a:srgbClr val="0070C0"/>
                </a:solidFill>
                <a:latin typeface="Times New Roman" panose="02020603050405020304" pitchFamily="18" charset="0"/>
                <a:cs typeface="Times New Roman" panose="02020603050405020304" pitchFamily="18" charset="0"/>
              </a:rPr>
              <a:t>указаним</a:t>
            </a:r>
            <a:r>
              <a:rPr lang="ru-RU" sz="1800" dirty="0">
                <a:solidFill>
                  <a:srgbClr val="0070C0"/>
                </a:solidFill>
                <a:latin typeface="Times New Roman" panose="02020603050405020304" pitchFamily="18" charset="0"/>
                <a:cs typeface="Times New Roman" panose="02020603050405020304" pitchFamily="18" charset="0"/>
              </a:rPr>
              <a:t> у </a:t>
            </a:r>
            <a:r>
              <a:rPr lang="ru-RU" sz="1800" dirty="0" err="1">
                <a:solidFill>
                  <a:srgbClr val="0070C0"/>
                </a:solidFill>
                <a:latin typeface="Times New Roman" panose="02020603050405020304" pitchFamily="18" charset="0"/>
                <a:cs typeface="Times New Roman" panose="02020603050405020304" pitchFamily="18" charset="0"/>
              </a:rPr>
              <a:t>ньому</a:t>
            </a:r>
            <a:r>
              <a:rPr lang="ru-RU" sz="1800" dirty="0">
                <a:solidFill>
                  <a:srgbClr val="0070C0"/>
                </a:solidFill>
                <a:latin typeface="Times New Roman" panose="02020603050405020304" pitchFamily="18" charset="0"/>
                <a:cs typeface="Times New Roman" panose="02020603050405020304" pitchFamily="18" charset="0"/>
              </a:rPr>
              <a:t>.</a:t>
            </a:r>
          </a:p>
          <a:p>
            <a:pPr marL="0" indent="0" algn="just">
              <a:buNone/>
            </a:pPr>
            <a:r>
              <a:rPr lang="ru-RU" sz="1800" dirty="0">
                <a:solidFill>
                  <a:srgbClr val="0070C0"/>
                </a:solidFill>
                <a:latin typeface="Times New Roman" panose="02020603050405020304" pitchFamily="18" charset="0"/>
                <a:cs typeface="Times New Roman" panose="02020603050405020304" pitchFamily="18" charset="0"/>
              </a:rPr>
              <a:t>19. </a:t>
            </a:r>
            <a:r>
              <a:rPr lang="ru-RU" sz="1800" dirty="0" err="1">
                <a:solidFill>
                  <a:srgbClr val="0070C0"/>
                </a:solidFill>
                <a:latin typeface="Times New Roman" panose="02020603050405020304" pitchFamily="18" charset="0"/>
                <a:cs typeface="Times New Roman" panose="02020603050405020304" pitchFamily="18" charset="0"/>
              </a:rPr>
              <a:t>Учасник</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зовнішнього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може</a:t>
            </a:r>
            <a:r>
              <a:rPr lang="ru-RU" sz="1800" dirty="0">
                <a:solidFill>
                  <a:srgbClr val="0070C0"/>
                </a:solidFill>
                <a:latin typeface="Times New Roman" panose="02020603050405020304" pitchFamily="18" charset="0"/>
                <a:cs typeface="Times New Roman" panose="02020603050405020304" pitchFamily="18" charset="0"/>
              </a:rPr>
              <a:t> внести </a:t>
            </a:r>
            <a:r>
              <a:rPr lang="ru-RU" sz="1800" dirty="0" err="1">
                <a:solidFill>
                  <a:srgbClr val="0070C0"/>
                </a:solidFill>
                <a:latin typeface="Times New Roman" panose="02020603050405020304" pitchFamily="18" charset="0"/>
                <a:cs typeface="Times New Roman" panose="02020603050405020304" pitchFamily="18" charset="0"/>
              </a:rPr>
              <a:t>зміни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до </a:t>
            </a:r>
            <a:r>
              <a:rPr lang="ru-RU" sz="1800" dirty="0" err="1" smtClean="0">
                <a:solidFill>
                  <a:srgbClr val="0070C0"/>
                </a:solidFill>
                <a:latin typeface="Times New Roman" panose="02020603050405020304" pitchFamily="18" charset="0"/>
                <a:cs typeface="Times New Roman" panose="02020603050405020304" pitchFamily="18" charset="0"/>
              </a:rPr>
              <a:t>реєстраційних</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даних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здійснивши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перереєстрацію</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Перереєстрація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здійснюється</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a:solidFill>
                  <a:srgbClr val="0070C0"/>
                </a:solidFill>
                <a:latin typeface="Times New Roman" panose="02020603050405020304" pitchFamily="18" charset="0"/>
                <a:cs typeface="Times New Roman" panose="02020603050405020304" pitchFamily="18" charset="0"/>
              </a:rPr>
              <a:t>в межах часу, </a:t>
            </a:r>
            <a:r>
              <a:rPr lang="ru-RU" sz="1800" dirty="0" err="1">
                <a:solidFill>
                  <a:srgbClr val="0070C0"/>
                </a:solidFill>
                <a:latin typeface="Times New Roman" panose="02020603050405020304" pitchFamily="18" charset="0"/>
                <a:cs typeface="Times New Roman" panose="02020603050405020304" pitchFamily="18" charset="0"/>
              </a:rPr>
              <a:t>відведеного</a:t>
            </a:r>
            <a:r>
              <a:rPr lang="ru-RU" sz="1800" dirty="0">
                <a:solidFill>
                  <a:srgbClr val="0070C0"/>
                </a:solidFill>
                <a:latin typeface="Times New Roman" panose="02020603050405020304" pitchFamily="18" charset="0"/>
                <a:cs typeface="Times New Roman" panose="02020603050405020304" pitchFamily="18" charset="0"/>
              </a:rPr>
              <a:t> для </a:t>
            </a:r>
            <a:r>
              <a:rPr lang="ru-RU" sz="1800" dirty="0" err="1">
                <a:solidFill>
                  <a:srgbClr val="0070C0"/>
                </a:solidFill>
                <a:latin typeface="Times New Roman" panose="02020603050405020304" pitchFamily="18" charset="0"/>
                <a:cs typeface="Times New Roman" panose="02020603050405020304" pitchFamily="18" charset="0"/>
              </a:rPr>
              <a:t>реєстрації</a:t>
            </a:r>
            <a:r>
              <a:rPr lang="ru-RU" sz="1800" dirty="0">
                <a:solidFill>
                  <a:srgbClr val="0070C0"/>
                </a:solidFill>
                <a:latin typeface="Times New Roman" panose="02020603050405020304" pitchFamily="18" charset="0"/>
                <a:cs typeface="Times New Roman" panose="02020603050405020304" pitchFamily="18" charset="0"/>
              </a:rPr>
              <a:t> та </a:t>
            </a:r>
            <a:r>
              <a:rPr lang="ru-RU" sz="1800" dirty="0" err="1">
                <a:solidFill>
                  <a:srgbClr val="0070C0"/>
                </a:solidFill>
                <a:latin typeface="Times New Roman" panose="02020603050405020304" pitchFamily="18" charset="0"/>
                <a:cs typeface="Times New Roman" panose="02020603050405020304" pitchFamily="18" charset="0"/>
              </a:rPr>
              <a:t>перереєстрації</a:t>
            </a:r>
            <a:r>
              <a:rPr lang="ru-RU" sz="1800" dirty="0" smtClean="0">
                <a:solidFill>
                  <a:srgbClr val="0070C0"/>
                </a:solidFill>
                <a:latin typeface="Times New Roman" panose="02020603050405020304" pitchFamily="18" charset="0"/>
                <a:cs typeface="Times New Roman" panose="02020603050405020304" pitchFamily="18" charset="0"/>
              </a:rPr>
              <a:t>.</a:t>
            </a:r>
          </a:p>
          <a:p>
            <a:pPr marL="0" indent="0" algn="just">
              <a:buNone/>
            </a:pPr>
            <a:r>
              <a:rPr lang="ru-RU" sz="1800" dirty="0">
                <a:solidFill>
                  <a:srgbClr val="0070C0"/>
                </a:solidFill>
                <a:latin typeface="Times New Roman" panose="02020603050405020304" pitchFamily="18" charset="0"/>
                <a:cs typeface="Times New Roman" panose="02020603050405020304" pitchFamily="18" charset="0"/>
              </a:rPr>
              <a:t>20. Для </a:t>
            </a:r>
            <a:r>
              <a:rPr lang="ru-RU" sz="1800" dirty="0" err="1">
                <a:solidFill>
                  <a:srgbClr val="0070C0"/>
                </a:solidFill>
                <a:latin typeface="Times New Roman" panose="02020603050405020304" pitchFamily="18" charset="0"/>
                <a:cs typeface="Times New Roman" panose="02020603050405020304" pitchFamily="18" charset="0"/>
              </a:rPr>
              <a:t>перереєстрації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учаснику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зовнішнього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необхідно</a:t>
            </a:r>
            <a:r>
              <a:rPr lang="ru-RU" sz="1800" dirty="0">
                <a:solidFill>
                  <a:srgbClr val="0070C0"/>
                </a:solidFill>
                <a:latin typeface="Times New Roman" panose="02020603050405020304" pitchFamily="18" charset="0"/>
                <a:cs typeface="Times New Roman" panose="02020603050405020304" pitchFamily="18" charset="0"/>
              </a:rPr>
              <a:t>:</a:t>
            </a:r>
          </a:p>
          <a:p>
            <a:pPr marL="0" indent="0" algn="just">
              <a:buNone/>
            </a:pPr>
            <a:r>
              <a:rPr lang="ru-RU" sz="1800" dirty="0">
                <a:solidFill>
                  <a:srgbClr val="0070C0"/>
                </a:solidFill>
                <a:latin typeface="Times New Roman" panose="02020603050405020304" pitchFamily="18" charset="0"/>
                <a:cs typeface="Times New Roman" panose="02020603050405020304" pitchFamily="18" charset="0"/>
              </a:rPr>
              <a:t>унести </a:t>
            </a:r>
            <a:r>
              <a:rPr lang="ru-RU" sz="1800" dirty="0" err="1">
                <a:solidFill>
                  <a:srgbClr val="0070C0"/>
                </a:solidFill>
                <a:latin typeface="Times New Roman" panose="02020603050405020304" pitchFamily="18" charset="0"/>
                <a:cs typeface="Times New Roman" panose="02020603050405020304" pitchFamily="18" charset="0"/>
              </a:rPr>
              <a:t>зміни</a:t>
            </a:r>
            <a:r>
              <a:rPr lang="ru-RU" sz="1800" dirty="0">
                <a:solidFill>
                  <a:srgbClr val="0070C0"/>
                </a:solidFill>
                <a:latin typeface="Times New Roman" panose="02020603050405020304" pitchFamily="18" charset="0"/>
                <a:cs typeface="Times New Roman" panose="02020603050405020304" pitchFamily="18" charset="0"/>
              </a:rPr>
              <a:t> до </a:t>
            </a:r>
            <a:r>
              <a:rPr lang="ru-RU" sz="1800" dirty="0" err="1">
                <a:solidFill>
                  <a:srgbClr val="0070C0"/>
                </a:solidFill>
                <a:latin typeface="Times New Roman" panose="02020603050405020304" pitchFamily="18" charset="0"/>
                <a:cs typeface="Times New Roman" panose="02020603050405020304" pitchFamily="18" charset="0"/>
              </a:rPr>
              <a:t>реєстраційних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даних</a:t>
            </a:r>
            <a:r>
              <a:rPr lang="ru-RU" sz="1800" dirty="0">
                <a:solidFill>
                  <a:srgbClr val="0070C0"/>
                </a:solidFill>
                <a:latin typeface="Times New Roman" panose="02020603050405020304" pitchFamily="18" charset="0"/>
                <a:cs typeface="Times New Roman" panose="02020603050405020304" pitchFamily="18" charset="0"/>
              </a:rPr>
              <a:t> за </a:t>
            </a:r>
            <a:r>
              <a:rPr lang="ru-RU" sz="1800" dirty="0" err="1">
                <a:solidFill>
                  <a:srgbClr val="0070C0"/>
                </a:solidFill>
                <a:latin typeface="Times New Roman" panose="02020603050405020304" pitchFamily="18" charset="0"/>
                <a:cs typeface="Times New Roman" panose="02020603050405020304" pitchFamily="18" charset="0"/>
              </a:rPr>
              <a:t>допомогою</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спеціального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сервісу</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розміщеного</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a:solidFill>
                  <a:srgbClr val="0070C0"/>
                </a:solidFill>
                <a:latin typeface="Times New Roman" panose="02020603050405020304" pitchFamily="18" charset="0"/>
                <a:cs typeface="Times New Roman" panose="02020603050405020304" pitchFamily="18" charset="0"/>
              </a:rPr>
              <a:t>на веб-</a:t>
            </a:r>
            <a:r>
              <a:rPr lang="ru-RU" sz="1800" dirty="0" err="1">
                <a:solidFill>
                  <a:srgbClr val="0070C0"/>
                </a:solidFill>
                <a:latin typeface="Times New Roman" panose="02020603050405020304" pitchFamily="18" charset="0"/>
                <a:cs typeface="Times New Roman" panose="02020603050405020304" pitchFamily="18" charset="0"/>
              </a:rPr>
              <a:t>сайті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Українського</a:t>
            </a:r>
            <a:r>
              <a:rPr lang="ru-RU" sz="1800" dirty="0">
                <a:solidFill>
                  <a:srgbClr val="0070C0"/>
                </a:solidFill>
                <a:latin typeface="Times New Roman" panose="02020603050405020304" pitchFamily="18" charset="0"/>
                <a:cs typeface="Times New Roman" panose="02020603050405020304" pitchFamily="18" charset="0"/>
              </a:rPr>
              <a:t> центру, </a:t>
            </a:r>
            <a:r>
              <a:rPr lang="ru-RU" sz="1800" dirty="0" err="1">
                <a:solidFill>
                  <a:srgbClr val="0070C0"/>
                </a:solidFill>
                <a:latin typeface="Times New Roman" panose="02020603050405020304" pitchFamily="18" charset="0"/>
                <a:cs typeface="Times New Roman" panose="02020603050405020304" pitchFamily="18" charset="0"/>
              </a:rPr>
              <a:t>сформувати</a:t>
            </a:r>
            <a:r>
              <a:rPr lang="ru-RU" sz="1800" dirty="0">
                <a:solidFill>
                  <a:srgbClr val="0070C0"/>
                </a:solidFill>
                <a:latin typeface="Times New Roman" panose="02020603050405020304" pitchFamily="18" charset="0"/>
                <a:cs typeface="Times New Roman" panose="02020603050405020304" pitchFamily="18" charset="0"/>
              </a:rPr>
              <a:t> та </a:t>
            </a:r>
            <a:r>
              <a:rPr lang="ru-RU" sz="1800" dirty="0" err="1">
                <a:solidFill>
                  <a:srgbClr val="0070C0"/>
                </a:solidFill>
                <a:latin typeface="Times New Roman" panose="02020603050405020304" pitchFamily="18" charset="0"/>
                <a:cs typeface="Times New Roman" panose="02020603050405020304" pitchFamily="18" charset="0"/>
              </a:rPr>
              <a:t>оформити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нову</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реєстраційну</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картку</a:t>
            </a:r>
            <a:r>
              <a:rPr lang="ru-RU" sz="1800" dirty="0">
                <a:solidFill>
                  <a:srgbClr val="0070C0"/>
                </a:solidFill>
                <a:latin typeface="Times New Roman" panose="02020603050405020304" pitchFamily="18" charset="0"/>
                <a:cs typeface="Times New Roman" panose="02020603050405020304" pitchFamily="18" charset="0"/>
              </a:rPr>
              <a:t>; повторно </a:t>
            </a:r>
            <a:r>
              <a:rPr lang="ru-RU" sz="1800" dirty="0" err="1">
                <a:solidFill>
                  <a:srgbClr val="0070C0"/>
                </a:solidFill>
                <a:latin typeface="Times New Roman" panose="02020603050405020304" pitchFamily="18" charset="0"/>
                <a:cs typeface="Times New Roman" panose="02020603050405020304" pitchFamily="18" charset="0"/>
              </a:rPr>
              <a:t>сформувати</a:t>
            </a:r>
            <a:r>
              <a:rPr lang="ru-RU" sz="1800" dirty="0">
                <a:solidFill>
                  <a:srgbClr val="0070C0"/>
                </a:solidFill>
                <a:latin typeface="Times New Roman" panose="02020603050405020304" pitchFamily="18" charset="0"/>
                <a:cs typeface="Times New Roman" panose="02020603050405020304" pitchFamily="18" charset="0"/>
              </a:rPr>
              <a:t> комплект </a:t>
            </a:r>
            <a:r>
              <a:rPr lang="ru-RU" sz="1800" dirty="0" err="1">
                <a:solidFill>
                  <a:srgbClr val="0070C0"/>
                </a:solidFill>
                <a:latin typeface="Times New Roman" panose="02020603050405020304" pitchFamily="18" charset="0"/>
                <a:cs typeface="Times New Roman" panose="02020603050405020304" pitchFamily="18" charset="0"/>
              </a:rPr>
              <a:t>реєстраційних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документів</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що</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має</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містити</a:t>
            </a:r>
            <a:r>
              <a:rPr lang="ru-RU" sz="1800" dirty="0">
                <a:solidFill>
                  <a:srgbClr val="0070C0"/>
                </a:solidFill>
                <a:latin typeface="Times New Roman" panose="02020603050405020304" pitchFamily="18" charset="0"/>
                <a:cs typeface="Times New Roman" panose="02020603050405020304" pitchFamily="18" charset="0"/>
              </a:rPr>
              <a:t>: </a:t>
            </a:r>
          </a:p>
          <a:p>
            <a:pPr marL="0" indent="0" algn="just">
              <a:buNone/>
            </a:pPr>
            <a:r>
              <a:rPr lang="ru-RU" sz="1800" dirty="0" err="1">
                <a:solidFill>
                  <a:srgbClr val="0070C0"/>
                </a:solidFill>
                <a:latin typeface="Times New Roman" panose="02020603050405020304" pitchFamily="18" charset="0"/>
                <a:cs typeface="Times New Roman" panose="02020603050405020304" pitchFamily="18" charset="0"/>
              </a:rPr>
              <a:t>нову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реєстраційну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картку</a:t>
            </a:r>
            <a:r>
              <a:rPr lang="ru-RU" sz="1800" dirty="0">
                <a:solidFill>
                  <a:srgbClr val="0070C0"/>
                </a:solidFill>
                <a:latin typeface="Times New Roman" panose="02020603050405020304" pitchFamily="18" charset="0"/>
                <a:cs typeface="Times New Roman" panose="02020603050405020304" pitchFamily="18" charset="0"/>
              </a:rPr>
              <a:t>;</a:t>
            </a:r>
          </a:p>
          <a:p>
            <a:pPr marL="0" indent="0" algn="just">
              <a:buNone/>
            </a:pPr>
            <a:r>
              <a:rPr lang="ru-RU" sz="1800" dirty="0" err="1">
                <a:solidFill>
                  <a:srgbClr val="0070C0"/>
                </a:solidFill>
                <a:latin typeface="Times New Roman" panose="02020603050405020304" pitchFamily="18" charset="0"/>
                <a:cs typeface="Times New Roman" panose="02020603050405020304" pitchFamily="18" charset="0"/>
              </a:rPr>
              <a:t>отриманий</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раніше</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Сертифікат</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що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анулюється</a:t>
            </a:r>
            <a:r>
              <a:rPr lang="ru-RU" sz="1800" dirty="0">
                <a:solidFill>
                  <a:srgbClr val="0070C0"/>
                </a:solidFill>
                <a:latin typeface="Times New Roman" panose="02020603050405020304" pitchFamily="18" charset="0"/>
                <a:cs typeface="Times New Roman" panose="02020603050405020304" pitchFamily="18" charset="0"/>
              </a:rPr>
              <a:t> (особи, </a:t>
            </a:r>
            <a:r>
              <a:rPr lang="ru-RU" sz="1800" dirty="0" err="1">
                <a:solidFill>
                  <a:srgbClr val="0070C0"/>
                </a:solidFill>
                <a:latin typeface="Times New Roman" panose="02020603050405020304" pitchFamily="18" charset="0"/>
                <a:cs typeface="Times New Roman" panose="02020603050405020304" pitchFamily="18" charset="0"/>
              </a:rPr>
              <a:t>яким</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інформація</a:t>
            </a:r>
            <a:r>
              <a:rPr lang="ru-RU" sz="1800" dirty="0">
                <a:solidFill>
                  <a:srgbClr val="0070C0"/>
                </a:solidFill>
                <a:latin typeface="Times New Roman" panose="02020603050405020304" pitchFamily="18" charset="0"/>
                <a:cs typeface="Times New Roman" panose="02020603050405020304" pitchFamily="18" charset="0"/>
              </a:rPr>
              <a:t> про </a:t>
            </a:r>
            <a:r>
              <a:rPr lang="ru-RU" sz="1800" dirty="0" err="1">
                <a:solidFill>
                  <a:srgbClr val="0070C0"/>
                </a:solidFill>
                <a:latin typeface="Times New Roman" panose="02020603050405020304" pitchFamily="18" charset="0"/>
                <a:cs typeface="Times New Roman" panose="02020603050405020304" pitchFamily="18" charset="0"/>
              </a:rPr>
              <a:t>результати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реєстрації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була</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надіслана</a:t>
            </a:r>
            <a:r>
              <a:rPr lang="ru-RU" sz="1800" dirty="0">
                <a:solidFill>
                  <a:srgbClr val="0070C0"/>
                </a:solidFill>
                <a:latin typeface="Times New Roman" panose="02020603050405020304" pitchFamily="18" charset="0"/>
                <a:cs typeface="Times New Roman" panose="02020603050405020304" pitchFamily="18" charset="0"/>
              </a:rPr>
              <a:t> на </a:t>
            </a:r>
            <a:r>
              <a:rPr lang="ru-RU" sz="1800" dirty="0" err="1">
                <a:solidFill>
                  <a:srgbClr val="0070C0"/>
                </a:solidFill>
                <a:latin typeface="Times New Roman" panose="02020603050405020304" pitchFamily="18" charset="0"/>
                <a:cs typeface="Times New Roman" panose="02020603050405020304" pitchFamily="18" charset="0"/>
              </a:rPr>
              <a:t>електронну</a:t>
            </a:r>
            <a:r>
              <a:rPr lang="ru-RU" sz="1800" dirty="0">
                <a:solidFill>
                  <a:srgbClr val="0070C0"/>
                </a:solidFill>
                <a:latin typeface="Times New Roman" panose="02020603050405020304" pitchFamily="18" charset="0"/>
                <a:cs typeface="Times New Roman" panose="02020603050405020304" pitchFamily="18" charset="0"/>
              </a:rPr>
              <a:t> адресу, </a:t>
            </a:r>
            <a:r>
              <a:rPr lang="ru-RU" sz="1800" dirty="0" err="1">
                <a:solidFill>
                  <a:srgbClr val="0070C0"/>
                </a:solidFill>
                <a:latin typeface="Times New Roman" panose="02020603050405020304" pitchFamily="18" charset="0"/>
                <a:cs typeface="Times New Roman" panose="02020603050405020304" pitchFamily="18" charset="0"/>
              </a:rPr>
              <a:t>надсилають</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копію</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Сертифіката</a:t>
            </a:r>
            <a:r>
              <a:rPr lang="ru-RU" sz="1800" dirty="0">
                <a:solidFill>
                  <a:srgbClr val="0070C0"/>
                </a:solidFill>
                <a:latin typeface="Times New Roman" panose="02020603050405020304" pitchFamily="18" charset="0"/>
                <a:cs typeface="Times New Roman" panose="02020603050405020304" pitchFamily="18" charset="0"/>
              </a:rPr>
              <a:t>);</a:t>
            </a:r>
          </a:p>
          <a:p>
            <a:pPr marL="0" indent="0" algn="just">
              <a:buNone/>
            </a:pPr>
            <a:r>
              <a:rPr lang="ru-RU" sz="1800" dirty="0" err="1">
                <a:solidFill>
                  <a:srgbClr val="0070C0"/>
                </a:solidFill>
                <a:latin typeface="Times New Roman" panose="02020603050405020304" pitchFamily="18" charset="0"/>
                <a:cs typeface="Times New Roman" panose="02020603050405020304" pitchFamily="18" charset="0"/>
              </a:rPr>
              <a:t>інші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документи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що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передбачені</a:t>
            </a:r>
            <a:r>
              <a:rPr lang="ru-RU" sz="1800" dirty="0">
                <a:solidFill>
                  <a:srgbClr val="0070C0"/>
                </a:solidFill>
                <a:latin typeface="Times New Roman" panose="02020603050405020304" pitchFamily="18" charset="0"/>
                <a:cs typeface="Times New Roman" panose="02020603050405020304" pitchFamily="18" charset="0"/>
              </a:rPr>
              <a:t> пунктами 2, 3 </a:t>
            </a:r>
            <a:r>
              <a:rPr lang="ru-RU" sz="1800" dirty="0" err="1">
                <a:solidFill>
                  <a:srgbClr val="0070C0"/>
                </a:solidFill>
                <a:latin typeface="Times New Roman" panose="02020603050405020304" pitchFamily="18" charset="0"/>
                <a:cs typeface="Times New Roman" panose="02020603050405020304" pitchFamily="18" charset="0"/>
              </a:rPr>
              <a:t>цього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розділу</a:t>
            </a:r>
            <a:r>
              <a:rPr lang="ru-RU" sz="1800" dirty="0">
                <a:solidFill>
                  <a:srgbClr val="0070C0"/>
                </a:solidFill>
                <a:latin typeface="Times New Roman" panose="02020603050405020304" pitchFamily="18" charset="0"/>
                <a:cs typeface="Times New Roman" panose="02020603050405020304" pitchFamily="18" charset="0"/>
              </a:rPr>
              <a:t>.</a:t>
            </a:r>
          </a:p>
          <a:p>
            <a:pPr marL="0" indent="0" algn="just">
              <a:buNone/>
            </a:pPr>
            <a:r>
              <a:rPr lang="ru-RU" sz="1800" dirty="0" err="1">
                <a:solidFill>
                  <a:srgbClr val="0070C0"/>
                </a:solidFill>
                <a:latin typeface="Times New Roman" panose="02020603050405020304" pitchFamily="18" charset="0"/>
                <a:cs typeface="Times New Roman" panose="02020603050405020304" pitchFamily="18" charset="0"/>
              </a:rPr>
              <a:t>Сформований</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учасником</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зовнішнього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комплект </a:t>
            </a:r>
            <a:r>
              <a:rPr lang="ru-RU" sz="1800" dirty="0" err="1" smtClean="0">
                <a:solidFill>
                  <a:srgbClr val="0070C0"/>
                </a:solidFill>
                <a:latin typeface="Times New Roman" panose="02020603050405020304" pitchFamily="18" charset="0"/>
                <a:cs typeface="Times New Roman" panose="02020603050405020304" pitchFamily="18" charset="0"/>
              </a:rPr>
              <a:t>реєстраційних</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документів</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має</a:t>
            </a:r>
            <a:r>
              <a:rPr lang="ru-RU" sz="1800" dirty="0">
                <a:solidFill>
                  <a:srgbClr val="0070C0"/>
                </a:solidFill>
                <a:latin typeface="Times New Roman" panose="02020603050405020304" pitchFamily="18" charset="0"/>
                <a:cs typeface="Times New Roman" panose="02020603050405020304" pitchFamily="18" charset="0"/>
              </a:rPr>
              <a:t> бути </a:t>
            </a:r>
            <a:r>
              <a:rPr lang="ru-RU" sz="1800" dirty="0" err="1">
                <a:solidFill>
                  <a:srgbClr val="0070C0"/>
                </a:solidFill>
                <a:latin typeface="Times New Roman" panose="02020603050405020304" pitchFamily="18" charset="0"/>
                <a:cs typeface="Times New Roman" panose="02020603050405020304" pitchFamily="18" charset="0"/>
              </a:rPr>
              <a:t>надісланий</a:t>
            </a:r>
            <a:r>
              <a:rPr lang="ru-RU" sz="1800" dirty="0">
                <a:solidFill>
                  <a:srgbClr val="0070C0"/>
                </a:solidFill>
                <a:latin typeface="Times New Roman" panose="02020603050405020304" pitchFamily="18" charset="0"/>
                <a:cs typeface="Times New Roman" panose="02020603050405020304" pitchFamily="18" charset="0"/>
              </a:rPr>
              <a:t> до </a:t>
            </a:r>
            <a:r>
              <a:rPr lang="ru-RU" sz="1800" dirty="0" err="1">
                <a:solidFill>
                  <a:srgbClr val="0070C0"/>
                </a:solidFill>
                <a:latin typeface="Times New Roman" panose="02020603050405020304" pitchFamily="18" charset="0"/>
                <a:cs typeface="Times New Roman" panose="02020603050405020304" pitchFamily="18" charset="0"/>
              </a:rPr>
              <a:t>регіонального</a:t>
            </a:r>
            <a:r>
              <a:rPr lang="ru-RU" sz="1800" dirty="0">
                <a:solidFill>
                  <a:srgbClr val="0070C0"/>
                </a:solidFill>
                <a:latin typeface="Times New Roman" panose="02020603050405020304" pitchFamily="18" charset="0"/>
                <a:cs typeface="Times New Roman" panose="02020603050405020304" pitchFamily="18" charset="0"/>
              </a:rPr>
              <a:t> центру </a:t>
            </a:r>
            <a:r>
              <a:rPr lang="ru-RU" sz="1800" dirty="0" smtClean="0">
                <a:solidFill>
                  <a:srgbClr val="0070C0"/>
                </a:solidFill>
                <a:latin typeface="Times New Roman" panose="02020603050405020304" pitchFamily="18" charset="0"/>
                <a:cs typeface="Times New Roman" panose="02020603050405020304" pitchFamily="18" charset="0"/>
              </a:rPr>
              <a:t>в один </a:t>
            </a:r>
            <a:r>
              <a:rPr lang="ru-RU" sz="1800" dirty="0" err="1">
                <a:solidFill>
                  <a:srgbClr val="0070C0"/>
                </a:solidFill>
                <a:latin typeface="Times New Roman" panose="02020603050405020304" pitchFamily="18" charset="0"/>
                <a:cs typeface="Times New Roman" panose="02020603050405020304" pitchFamily="18" charset="0"/>
              </a:rPr>
              <a:t>із</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способів</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зазначених</a:t>
            </a:r>
            <a:r>
              <a:rPr lang="ru-RU" sz="1800" dirty="0">
                <a:solidFill>
                  <a:srgbClr val="0070C0"/>
                </a:solidFill>
                <a:latin typeface="Times New Roman" panose="02020603050405020304" pitchFamily="18" charset="0"/>
                <a:cs typeface="Times New Roman" panose="02020603050405020304" pitchFamily="18" charset="0"/>
              </a:rPr>
              <a:t> у пунктах 8, 10, 11 </a:t>
            </a:r>
            <a:r>
              <a:rPr lang="ru-RU" sz="1800" dirty="0" err="1">
                <a:solidFill>
                  <a:srgbClr val="0070C0"/>
                </a:solidFill>
                <a:latin typeface="Times New Roman" panose="02020603050405020304" pitchFamily="18" charset="0"/>
                <a:cs typeface="Times New Roman" panose="02020603050405020304" pitchFamily="18" charset="0"/>
              </a:rPr>
              <a:t>цього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розділу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передбачених</a:t>
            </a:r>
            <a:r>
              <a:rPr lang="ru-RU" sz="1800" dirty="0" smtClean="0">
                <a:solidFill>
                  <a:srgbClr val="0070C0"/>
                </a:solidFill>
                <a:latin typeface="Times New Roman" panose="02020603050405020304" pitchFamily="18" charset="0"/>
                <a:cs typeface="Times New Roman" panose="02020603050405020304" pitchFamily="18" charset="0"/>
              </a:rPr>
              <a:t> для </a:t>
            </a:r>
            <a:r>
              <a:rPr lang="ru-RU" sz="1800" dirty="0" err="1">
                <a:solidFill>
                  <a:srgbClr val="0070C0"/>
                </a:solidFill>
                <a:latin typeface="Times New Roman" panose="02020603050405020304" pitchFamily="18" charset="0"/>
                <a:cs typeface="Times New Roman" panose="02020603050405020304" pitchFamily="18" charset="0"/>
              </a:rPr>
              <a:t>відповідної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категорії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осіб</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що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реєструються</a:t>
            </a:r>
            <a:r>
              <a:rPr lang="ru-RU" sz="1800" dirty="0">
                <a:solidFill>
                  <a:srgbClr val="0070C0"/>
                </a:solidFill>
                <a:latin typeface="Times New Roman" panose="02020603050405020304" pitchFamily="18" charset="0"/>
                <a:cs typeface="Times New Roman" panose="02020603050405020304" pitchFamily="18" charset="0"/>
              </a:rPr>
              <a:t> (дата </a:t>
            </a:r>
            <a:r>
              <a:rPr lang="ru-RU" sz="1800" dirty="0" err="1">
                <a:solidFill>
                  <a:srgbClr val="0070C0"/>
                </a:solidFill>
                <a:latin typeface="Times New Roman" panose="02020603050405020304" pitchFamily="18" charset="0"/>
                <a:cs typeface="Times New Roman" panose="02020603050405020304" pitchFamily="18" charset="0"/>
              </a:rPr>
              <a:t>подання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визначається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за </a:t>
            </a:r>
            <a:r>
              <a:rPr lang="ru-RU" sz="1800" dirty="0" err="1" smtClean="0">
                <a:solidFill>
                  <a:srgbClr val="0070C0"/>
                </a:solidFill>
                <a:latin typeface="Times New Roman" panose="02020603050405020304" pitchFamily="18" charset="0"/>
                <a:cs typeface="Times New Roman" panose="02020603050405020304" pitchFamily="18" charset="0"/>
              </a:rPr>
              <a:t>відтиском</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a:solidFill>
                  <a:srgbClr val="0070C0"/>
                </a:solidFill>
                <a:latin typeface="Times New Roman" panose="02020603050405020304" pitchFamily="18" charset="0"/>
                <a:cs typeface="Times New Roman" panose="02020603050405020304" pitchFamily="18" charset="0"/>
              </a:rPr>
              <a:t>штемпеля </a:t>
            </a:r>
            <a:r>
              <a:rPr lang="ru-RU" sz="1800" dirty="0" err="1">
                <a:solidFill>
                  <a:srgbClr val="0070C0"/>
                </a:solidFill>
                <a:latin typeface="Times New Roman" panose="02020603050405020304" pitchFamily="18" charset="0"/>
                <a:cs typeface="Times New Roman" panose="02020603050405020304" pitchFamily="18" charset="0"/>
              </a:rPr>
              <a:t>відправлення</a:t>
            </a:r>
            <a:r>
              <a:rPr lang="ru-RU" sz="1800" dirty="0">
                <a:solidFill>
                  <a:srgbClr val="0070C0"/>
                </a:solidFill>
                <a:latin typeface="Times New Roman" panose="02020603050405020304" pitchFamily="18" charset="0"/>
                <a:cs typeface="Times New Roman" panose="02020603050405020304" pitchFamily="18" charset="0"/>
              </a:rPr>
              <a:t> на </a:t>
            </a:r>
            <a:r>
              <a:rPr lang="ru-RU" sz="1800" dirty="0" err="1">
                <a:solidFill>
                  <a:srgbClr val="0070C0"/>
                </a:solidFill>
                <a:latin typeface="Times New Roman" panose="02020603050405020304" pitchFamily="18" charset="0"/>
                <a:cs typeface="Times New Roman" panose="02020603050405020304" pitchFamily="18" charset="0"/>
              </a:rPr>
              <a:t>поштовому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конверті</a:t>
            </a:r>
            <a:r>
              <a:rPr lang="ru-RU" sz="1800" dirty="0">
                <a:solidFill>
                  <a:srgbClr val="0070C0"/>
                </a:solidFill>
                <a:latin typeface="Times New Roman" panose="02020603050405020304" pitchFamily="18" charset="0"/>
                <a:cs typeface="Times New Roman" panose="02020603050405020304" pitchFamily="18" charset="0"/>
              </a:rPr>
              <a:t>).</a:t>
            </a:r>
          </a:p>
          <a:p>
            <a:pPr marL="0" indent="0" algn="just">
              <a:buNone/>
            </a:pPr>
            <a:endParaRPr lang="ru-RU" sz="1800" dirty="0">
              <a:solidFill>
                <a:srgbClr val="0070C0"/>
              </a:solidFill>
              <a:latin typeface="Times New Roman" panose="02020603050405020304" pitchFamily="18" charset="0"/>
              <a:cs typeface="Times New Roman" panose="02020603050405020304" pitchFamily="18" charset="0"/>
            </a:endParaRPr>
          </a:p>
        </p:txBody>
      </p:sp>
      <p:pic>
        <p:nvPicPr>
          <p:cNvPr id="1028" name="Picture 4" descr="http://mon.gov.ua/content/teacher_2015/logo-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34" y="-98925"/>
            <a:ext cx="1582929" cy="812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068773"/>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172849"/>
            <a:ext cx="3538736" cy="874155"/>
          </a:xfrm>
        </p:spPr>
        <p:txBody>
          <a:bodyPr>
            <a:normAutofit/>
          </a:bodyPr>
          <a:lstStyle/>
          <a:p>
            <a:r>
              <a:rPr lang="uk-UA" sz="1600" b="1" dirty="0" smtClean="0">
                <a:solidFill>
                  <a:srgbClr val="FF0000"/>
                </a:solidFill>
                <a:latin typeface="Times New Roman" panose="02020603050405020304" pitchFamily="18" charset="0"/>
                <a:cs typeface="Times New Roman" panose="02020603050405020304" pitchFamily="18" charset="0"/>
              </a:rPr>
              <a:t>Наказ </a:t>
            </a:r>
            <a:r>
              <a:rPr lang="ru-RU" sz="1600" b="1" dirty="0" smtClean="0">
                <a:solidFill>
                  <a:srgbClr val="C00000"/>
                </a:solidFill>
                <a:latin typeface="Times New Roman" panose="02020603050405020304" pitchFamily="18" charset="0"/>
                <a:cs typeface="Times New Roman" panose="02020603050405020304" pitchFamily="18" charset="0"/>
              </a:rPr>
              <a:t>в</a:t>
            </a:r>
            <a:r>
              <a:rPr lang="uk-UA" sz="1600" b="1" dirty="0" smtClean="0">
                <a:solidFill>
                  <a:srgbClr val="C00000"/>
                </a:solidFill>
                <a:latin typeface="Times New Roman" panose="02020603050405020304" pitchFamily="18" charset="0"/>
                <a:cs typeface="Times New Roman" panose="02020603050405020304" pitchFamily="18" charset="0"/>
              </a:rPr>
              <a:t>і</a:t>
            </a:r>
            <a:r>
              <a:rPr lang="ru-RU" sz="1600" b="1" dirty="0" smtClean="0">
                <a:solidFill>
                  <a:srgbClr val="C00000"/>
                </a:solidFill>
                <a:latin typeface="Times New Roman" panose="02020603050405020304" pitchFamily="18" charset="0"/>
                <a:cs typeface="Times New Roman" panose="02020603050405020304" pitchFamily="18" charset="0"/>
              </a:rPr>
              <a:t>д 10.01.2017 № 25 </a:t>
            </a:r>
            <a:r>
              <a:rPr lang="uk-UA" sz="1600" b="1" dirty="0">
                <a:solidFill>
                  <a:srgbClr val="FF0000"/>
                </a:solidFill>
                <a:latin typeface="Times New Roman" panose="02020603050405020304" pitchFamily="18" charset="0"/>
                <a:cs typeface="Times New Roman" panose="02020603050405020304" pitchFamily="18" charset="0"/>
              </a:rPr>
              <a:t>(витяг)</a:t>
            </a:r>
            <a:r>
              <a:rPr lang="ru-RU" sz="1600" b="1" dirty="0">
                <a:solidFill>
                  <a:srgbClr val="C00000"/>
                </a:solidFill>
                <a:latin typeface="Times New Roman" panose="02020603050405020304" pitchFamily="18" charset="0"/>
                <a:cs typeface="Times New Roman" panose="02020603050405020304" pitchFamily="18" charset="0"/>
              </a:rPr>
              <a:t> </a:t>
            </a:r>
            <a:r>
              <a:rPr lang="ru-RU" sz="1600" b="1" dirty="0" smtClean="0">
                <a:solidFill>
                  <a:srgbClr val="C00000"/>
                </a:solidFill>
                <a:latin typeface="Times New Roman" panose="02020603050405020304" pitchFamily="18" charset="0"/>
                <a:cs typeface="Times New Roman" panose="02020603050405020304" pitchFamily="18" charset="0"/>
              </a:rPr>
              <a:t/>
            </a:r>
            <a:br>
              <a:rPr lang="ru-RU" sz="1600" b="1" dirty="0" smtClean="0">
                <a:solidFill>
                  <a:srgbClr val="C00000"/>
                </a:solidFill>
                <a:latin typeface="Times New Roman" panose="02020603050405020304" pitchFamily="18" charset="0"/>
                <a:cs typeface="Times New Roman" panose="02020603050405020304" pitchFamily="18" charset="0"/>
              </a:rPr>
            </a:br>
            <a:endParaRPr lang="uk-UA" sz="1600" dirty="0">
              <a:solidFill>
                <a:srgbClr val="FF0000"/>
              </a:solidFill>
            </a:endParaRPr>
          </a:p>
        </p:txBody>
      </p:sp>
      <p:sp>
        <p:nvSpPr>
          <p:cNvPr id="3" name="Объект 2"/>
          <p:cNvSpPr>
            <a:spLocks noGrp="1"/>
          </p:cNvSpPr>
          <p:nvPr>
            <p:ph idx="1"/>
          </p:nvPr>
        </p:nvSpPr>
        <p:spPr>
          <a:xfrm>
            <a:off x="224242" y="737320"/>
            <a:ext cx="8928992" cy="6120680"/>
          </a:xfrm>
        </p:spPr>
        <p:txBody>
          <a:bodyPr>
            <a:noAutofit/>
          </a:bodyPr>
          <a:lstStyle/>
          <a:p>
            <a:pPr marL="0" indent="0">
              <a:lnSpc>
                <a:spcPct val="80000"/>
              </a:lnSpc>
              <a:buNone/>
            </a:pPr>
            <a:r>
              <a:rPr lang="ru-RU" sz="1600" dirty="0" smtClean="0">
                <a:solidFill>
                  <a:srgbClr val="0070C0"/>
                </a:solidFill>
                <a:latin typeface="Times New Roman" panose="02020603050405020304" pitchFamily="18" charset="0"/>
                <a:cs typeface="Times New Roman" panose="02020603050405020304" pitchFamily="18" charset="0"/>
              </a:rPr>
              <a:t>21</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Особі</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може</a:t>
            </a:r>
            <a:r>
              <a:rPr lang="ru-RU" sz="1600" dirty="0">
                <a:solidFill>
                  <a:srgbClr val="0070C0"/>
                </a:solidFill>
                <a:latin typeface="Times New Roman" panose="02020603050405020304" pitchFamily="18" charset="0"/>
                <a:cs typeface="Times New Roman" panose="02020603050405020304" pitchFamily="18" charset="0"/>
              </a:rPr>
              <a:t> бути </a:t>
            </a:r>
            <a:r>
              <a:rPr lang="ru-RU" sz="1600" dirty="0" err="1">
                <a:solidFill>
                  <a:srgbClr val="0070C0"/>
                </a:solidFill>
                <a:latin typeface="Times New Roman" panose="02020603050405020304" pitchFamily="18" charset="0"/>
                <a:cs typeface="Times New Roman" panose="02020603050405020304" pitchFamily="18" charset="0"/>
              </a:rPr>
              <a:t>відмовлено</a:t>
            </a:r>
            <a:r>
              <a:rPr lang="ru-RU" sz="1600" dirty="0">
                <a:solidFill>
                  <a:srgbClr val="0070C0"/>
                </a:solidFill>
                <a:latin typeface="Times New Roman" panose="02020603050405020304" pitchFamily="18" charset="0"/>
                <a:cs typeface="Times New Roman" panose="02020603050405020304" pitchFamily="18" charset="0"/>
              </a:rPr>
              <a:t> в </a:t>
            </a:r>
            <a:r>
              <a:rPr lang="ru-RU" sz="1600" dirty="0" err="1">
                <a:solidFill>
                  <a:srgbClr val="0070C0"/>
                </a:solidFill>
                <a:latin typeface="Times New Roman" panose="02020603050405020304" pitchFamily="18" charset="0"/>
                <a:cs typeface="Times New Roman" panose="02020603050405020304" pitchFamily="18" charset="0"/>
              </a:rPr>
              <a:t>реєстрації</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перереєстрації</a:t>
            </a:r>
            <a:r>
              <a:rPr lang="ru-RU" sz="1600" dirty="0">
                <a:solidFill>
                  <a:srgbClr val="0070C0"/>
                </a:solidFill>
                <a:latin typeface="Times New Roman" panose="02020603050405020304" pitchFamily="18" charset="0"/>
                <a:cs typeface="Times New Roman" panose="02020603050405020304" pitchFamily="18" charset="0"/>
              </a:rPr>
              <a:t>) для </a:t>
            </a:r>
            <a:r>
              <a:rPr lang="ru-RU" sz="1600" dirty="0" err="1">
                <a:solidFill>
                  <a:srgbClr val="0070C0"/>
                </a:solidFill>
                <a:latin typeface="Times New Roman" panose="02020603050405020304" pitchFamily="18" charset="0"/>
                <a:cs typeface="Times New Roman" panose="02020603050405020304" pitchFamily="18" charset="0"/>
              </a:rPr>
              <a:t>участі</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smtClean="0">
                <a:solidFill>
                  <a:srgbClr val="0070C0"/>
                </a:solidFill>
                <a:latin typeface="Times New Roman" panose="02020603050405020304" pitchFamily="18" charset="0"/>
                <a:cs typeface="Times New Roman" panose="02020603050405020304" pitchFamily="18" charset="0"/>
              </a:rPr>
              <a:t>в </a:t>
            </a:r>
            <a:r>
              <a:rPr lang="ru-RU" sz="1600" dirty="0" err="1" smtClean="0">
                <a:solidFill>
                  <a:srgbClr val="0070C0"/>
                </a:solidFill>
                <a:latin typeface="Times New Roman" panose="02020603050405020304" pitchFamily="18" charset="0"/>
                <a:cs typeface="Times New Roman" panose="02020603050405020304" pitchFamily="18" charset="0"/>
              </a:rPr>
              <a:t>зовнішньому</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оцінюванні</a:t>
            </a:r>
            <a:r>
              <a:rPr lang="ru-RU" sz="1600" dirty="0">
                <a:solidFill>
                  <a:srgbClr val="0070C0"/>
                </a:solidFill>
                <a:latin typeface="Times New Roman" panose="02020603050405020304" pitchFamily="18" charset="0"/>
                <a:cs typeface="Times New Roman" panose="02020603050405020304" pitchFamily="18" charset="0"/>
              </a:rPr>
              <a:t> на </a:t>
            </a:r>
            <a:r>
              <a:rPr lang="ru-RU" sz="1600" dirty="0" err="1">
                <a:solidFill>
                  <a:srgbClr val="0070C0"/>
                </a:solidFill>
                <a:latin typeface="Times New Roman" panose="02020603050405020304" pitchFamily="18" charset="0"/>
                <a:cs typeface="Times New Roman" panose="02020603050405020304" pitchFamily="18" charset="0"/>
              </a:rPr>
              <a:t>підставі</a:t>
            </a:r>
            <a:r>
              <a:rPr lang="ru-RU" sz="1600" dirty="0">
                <a:solidFill>
                  <a:srgbClr val="0070C0"/>
                </a:solidFill>
                <a:latin typeface="Times New Roman" panose="02020603050405020304" pitchFamily="18" charset="0"/>
                <a:cs typeface="Times New Roman" panose="02020603050405020304" pitchFamily="18" charset="0"/>
              </a:rPr>
              <a:t>:</a:t>
            </a:r>
          </a:p>
          <a:p>
            <a:pPr marL="0" indent="0" algn="just">
              <a:lnSpc>
                <a:spcPct val="80000"/>
              </a:lnSpc>
              <a:buNone/>
            </a:pPr>
            <a:r>
              <a:rPr lang="ru-RU" sz="1600" dirty="0">
                <a:solidFill>
                  <a:srgbClr val="0070C0"/>
                </a:solidFill>
                <a:latin typeface="Times New Roman" panose="02020603050405020304" pitchFamily="18" charset="0"/>
                <a:cs typeface="Times New Roman" panose="02020603050405020304" pitchFamily="18" charset="0"/>
              </a:rPr>
              <a:t>1) </a:t>
            </a:r>
            <a:r>
              <a:rPr lang="ru-RU" sz="1600" dirty="0" err="1">
                <a:solidFill>
                  <a:srgbClr val="0070C0"/>
                </a:solidFill>
                <a:latin typeface="Times New Roman" panose="02020603050405020304" pitchFamily="18" charset="0"/>
                <a:cs typeface="Times New Roman" panose="02020603050405020304" pitchFamily="18" charset="0"/>
              </a:rPr>
              <a:t>ненадання</a:t>
            </a:r>
            <a:r>
              <a:rPr lang="ru-RU" sz="1600" dirty="0">
                <a:solidFill>
                  <a:srgbClr val="0070C0"/>
                </a:solidFill>
                <a:latin typeface="Times New Roman" panose="02020603050405020304" pitchFamily="18" charset="0"/>
                <a:cs typeface="Times New Roman" panose="02020603050405020304" pitchFamily="18" charset="0"/>
              </a:rPr>
              <a:t> документа(</a:t>
            </a:r>
            <a:r>
              <a:rPr lang="ru-RU" sz="1600" dirty="0" err="1">
                <a:solidFill>
                  <a:srgbClr val="0070C0"/>
                </a:solidFill>
                <a:latin typeface="Times New Roman" panose="02020603050405020304" pitchFamily="18" charset="0"/>
                <a:cs typeface="Times New Roman" panose="02020603050405020304" pitchFamily="18" charset="0"/>
              </a:rPr>
              <a:t>ів</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що</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підтверджує</a:t>
            </a:r>
            <a:r>
              <a:rPr lang="ru-RU" sz="1600" dirty="0">
                <a:solidFill>
                  <a:srgbClr val="0070C0"/>
                </a:solidFill>
                <a:latin typeface="Times New Roman" panose="02020603050405020304" pitchFamily="18" charset="0"/>
                <a:cs typeface="Times New Roman" panose="02020603050405020304" pitchFamily="18" charset="0"/>
              </a:rPr>
              <a:t>(</a:t>
            </a:r>
            <a:r>
              <a:rPr lang="ru-RU" sz="1600" dirty="0" err="1">
                <a:solidFill>
                  <a:srgbClr val="0070C0"/>
                </a:solidFill>
                <a:latin typeface="Times New Roman" panose="02020603050405020304" pitchFamily="18" charset="0"/>
                <a:cs typeface="Times New Roman" panose="02020603050405020304" pitchFamily="18" charset="0"/>
              </a:rPr>
              <a:t>ють</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достовірність</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інформації</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зазначеної</a:t>
            </a:r>
            <a:r>
              <a:rPr lang="ru-RU" sz="1600" dirty="0">
                <a:solidFill>
                  <a:srgbClr val="0070C0"/>
                </a:solidFill>
                <a:latin typeface="Times New Roman" panose="02020603050405020304" pitchFamily="18" charset="0"/>
                <a:cs typeface="Times New Roman" panose="02020603050405020304" pitchFamily="18" charset="0"/>
              </a:rPr>
              <a:t> в </a:t>
            </a:r>
            <a:r>
              <a:rPr lang="ru-RU" sz="1600" dirty="0" err="1">
                <a:solidFill>
                  <a:srgbClr val="0070C0"/>
                </a:solidFill>
                <a:latin typeface="Times New Roman" panose="02020603050405020304" pitchFamily="18" charset="0"/>
                <a:cs typeface="Times New Roman" panose="02020603050405020304" pitchFamily="18" charset="0"/>
              </a:rPr>
              <a:t>реєстраційній</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картці</a:t>
            </a:r>
            <a:r>
              <a:rPr lang="ru-RU" sz="1600" dirty="0">
                <a:solidFill>
                  <a:srgbClr val="0070C0"/>
                </a:solidFill>
                <a:latin typeface="Times New Roman" panose="02020603050405020304" pitchFamily="18" charset="0"/>
                <a:cs typeface="Times New Roman" panose="02020603050405020304" pitchFamily="18" charset="0"/>
              </a:rPr>
              <a:t>;</a:t>
            </a:r>
          </a:p>
          <a:p>
            <a:pPr marL="0" indent="0" algn="just">
              <a:lnSpc>
                <a:spcPct val="80000"/>
              </a:lnSpc>
              <a:buNone/>
            </a:pPr>
            <a:r>
              <a:rPr lang="ru-RU" sz="1600" dirty="0">
                <a:solidFill>
                  <a:srgbClr val="0070C0"/>
                </a:solidFill>
                <a:latin typeface="Times New Roman" panose="02020603050405020304" pitchFamily="18" charset="0"/>
                <a:cs typeface="Times New Roman" panose="02020603050405020304" pitchFamily="18" charset="0"/>
              </a:rPr>
              <a:t>2) </a:t>
            </a:r>
            <a:r>
              <a:rPr lang="ru-RU" sz="1600" dirty="0" err="1">
                <a:solidFill>
                  <a:srgbClr val="0070C0"/>
                </a:solidFill>
                <a:latin typeface="Times New Roman" panose="02020603050405020304" pitchFamily="18" charset="0"/>
                <a:cs typeface="Times New Roman" panose="02020603050405020304" pitchFamily="18" charset="0"/>
              </a:rPr>
              <a:t>надання</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недостовірної</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інформації</a:t>
            </a:r>
            <a:r>
              <a:rPr lang="ru-RU" sz="1600" dirty="0">
                <a:solidFill>
                  <a:srgbClr val="0070C0"/>
                </a:solidFill>
                <a:latin typeface="Times New Roman" panose="02020603050405020304" pitchFamily="18" charset="0"/>
                <a:cs typeface="Times New Roman" panose="02020603050405020304" pitchFamily="18" charset="0"/>
              </a:rPr>
              <a:t>;</a:t>
            </a:r>
          </a:p>
          <a:p>
            <a:pPr marL="0" indent="0" algn="just">
              <a:lnSpc>
                <a:spcPct val="80000"/>
              </a:lnSpc>
              <a:buNone/>
            </a:pPr>
            <a:r>
              <a:rPr lang="ru-RU" sz="1600" dirty="0" smtClean="0">
                <a:solidFill>
                  <a:srgbClr val="0070C0"/>
                </a:solidFill>
                <a:latin typeface="Times New Roman" panose="02020603050405020304" pitchFamily="18" charset="0"/>
                <a:cs typeface="Times New Roman" panose="02020603050405020304" pitchFamily="18" charset="0"/>
              </a:rPr>
              <a:t>3</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подання</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реєстраційних</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документів</a:t>
            </a:r>
            <a:r>
              <a:rPr lang="ru-RU" sz="1600" dirty="0">
                <a:solidFill>
                  <a:srgbClr val="0070C0"/>
                </a:solidFill>
                <a:latin typeface="Times New Roman" panose="02020603050405020304" pitchFamily="18" charset="0"/>
                <a:cs typeface="Times New Roman" panose="02020603050405020304" pitchFamily="18" charset="0"/>
              </a:rPr>
              <a:t> особою, яка </a:t>
            </a:r>
            <a:r>
              <a:rPr lang="ru-RU" sz="1600" dirty="0" err="1">
                <a:solidFill>
                  <a:srgbClr val="0070C0"/>
                </a:solidFill>
                <a:latin typeface="Times New Roman" panose="02020603050405020304" pitchFamily="18" charset="0"/>
                <a:cs typeface="Times New Roman" panose="02020603050405020304" pitchFamily="18" charset="0"/>
              </a:rPr>
              <a:t>відповідно</a:t>
            </a:r>
            <a:r>
              <a:rPr lang="ru-RU" sz="1600" dirty="0">
                <a:solidFill>
                  <a:srgbClr val="0070C0"/>
                </a:solidFill>
                <a:latin typeface="Times New Roman" panose="02020603050405020304" pitchFamily="18" charset="0"/>
                <a:cs typeface="Times New Roman" panose="02020603050405020304" pitchFamily="18" charset="0"/>
              </a:rPr>
              <a:t> до </a:t>
            </a:r>
            <a:r>
              <a:rPr lang="ru-RU" sz="1600" dirty="0" err="1" smtClean="0">
                <a:solidFill>
                  <a:srgbClr val="0070C0"/>
                </a:solidFill>
                <a:latin typeface="Times New Roman" panose="02020603050405020304" pitchFamily="18" charset="0"/>
                <a:cs typeface="Times New Roman" panose="02020603050405020304" pitchFamily="18" charset="0"/>
              </a:rPr>
              <a:t>вимог</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законодавства</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a:solidFill>
                  <a:srgbClr val="0070C0"/>
                </a:solidFill>
                <a:latin typeface="Times New Roman" panose="02020603050405020304" pitchFamily="18" charset="0"/>
                <a:cs typeface="Times New Roman" panose="02020603050405020304" pitchFamily="18" charset="0"/>
              </a:rPr>
              <a:t>не </a:t>
            </a:r>
            <a:r>
              <a:rPr lang="ru-RU" sz="1600" dirty="0" err="1">
                <a:solidFill>
                  <a:srgbClr val="0070C0"/>
                </a:solidFill>
                <a:latin typeface="Times New Roman" panose="02020603050405020304" pitchFamily="18" charset="0"/>
                <a:cs typeface="Times New Roman" panose="02020603050405020304" pitchFamily="18" charset="0"/>
              </a:rPr>
              <a:t>має</a:t>
            </a:r>
            <a:r>
              <a:rPr lang="ru-RU" sz="1600" dirty="0">
                <a:solidFill>
                  <a:srgbClr val="0070C0"/>
                </a:solidFill>
                <a:latin typeface="Times New Roman" panose="02020603050405020304" pitchFamily="18" charset="0"/>
                <a:cs typeface="Times New Roman" panose="02020603050405020304" pitchFamily="18" charset="0"/>
              </a:rPr>
              <a:t> права на участь у </a:t>
            </a:r>
            <a:r>
              <a:rPr lang="ru-RU" sz="1600" dirty="0" err="1">
                <a:solidFill>
                  <a:srgbClr val="0070C0"/>
                </a:solidFill>
                <a:latin typeface="Times New Roman" panose="02020603050405020304" pitchFamily="18" charset="0"/>
                <a:cs typeface="Times New Roman" panose="02020603050405020304" pitchFamily="18" charset="0"/>
              </a:rPr>
              <a:t>зовнішньому</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оцінюванні</a:t>
            </a:r>
            <a:r>
              <a:rPr lang="ru-RU" sz="1600" dirty="0">
                <a:solidFill>
                  <a:srgbClr val="0070C0"/>
                </a:solidFill>
                <a:latin typeface="Times New Roman" panose="02020603050405020304" pitchFamily="18" charset="0"/>
                <a:cs typeface="Times New Roman" panose="02020603050405020304" pitchFamily="18" charset="0"/>
              </a:rPr>
              <a:t>;</a:t>
            </a:r>
          </a:p>
          <a:p>
            <a:pPr marL="0" indent="0" algn="just">
              <a:lnSpc>
                <a:spcPct val="80000"/>
              </a:lnSpc>
              <a:buNone/>
            </a:pPr>
            <a:r>
              <a:rPr lang="ru-RU" sz="1600" dirty="0">
                <a:solidFill>
                  <a:srgbClr val="0070C0"/>
                </a:solidFill>
                <a:latin typeface="Times New Roman" panose="02020603050405020304" pitchFamily="18" charset="0"/>
                <a:cs typeface="Times New Roman" panose="02020603050405020304" pitchFamily="18" charset="0"/>
              </a:rPr>
              <a:t>4) </a:t>
            </a:r>
            <a:r>
              <a:rPr lang="ru-RU" sz="1600" dirty="0" err="1">
                <a:solidFill>
                  <a:srgbClr val="0070C0"/>
                </a:solidFill>
                <a:latin typeface="Times New Roman" panose="02020603050405020304" pitchFamily="18" charset="0"/>
                <a:cs typeface="Times New Roman" panose="02020603050405020304" pitchFamily="18" charset="0"/>
              </a:rPr>
              <a:t>відправлення</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реєстраційних</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документів</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після</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завершення</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встановленого</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a:solidFill>
                  <a:srgbClr val="0070C0"/>
                </a:solidFill>
                <a:latin typeface="Times New Roman" panose="02020603050405020304" pitchFamily="18" charset="0"/>
                <a:cs typeface="Times New Roman" panose="02020603050405020304" pitchFamily="18" charset="0"/>
              </a:rPr>
              <a:t>строку </a:t>
            </a:r>
            <a:r>
              <a:rPr lang="ru-RU" sz="1600" dirty="0" err="1">
                <a:solidFill>
                  <a:srgbClr val="0070C0"/>
                </a:solidFill>
                <a:latin typeface="Times New Roman" panose="02020603050405020304" pitchFamily="18" charset="0"/>
                <a:cs typeface="Times New Roman" panose="02020603050405020304" pitchFamily="18" charset="0"/>
              </a:rPr>
              <a:t>реєстрації</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особі</a:t>
            </a:r>
            <a:r>
              <a:rPr lang="ru-RU" sz="1600" dirty="0">
                <a:solidFill>
                  <a:srgbClr val="0070C0"/>
                </a:solidFill>
                <a:latin typeface="Times New Roman" panose="02020603050405020304" pitchFamily="18" charset="0"/>
                <a:cs typeface="Times New Roman" panose="02020603050405020304" pitchFamily="18" charset="0"/>
              </a:rPr>
              <a:t>, яка в </a:t>
            </a:r>
            <a:r>
              <a:rPr lang="ru-RU" sz="1600" dirty="0" err="1">
                <a:solidFill>
                  <a:srgbClr val="0070C0"/>
                </a:solidFill>
                <a:latin typeface="Times New Roman" panose="02020603050405020304" pitchFamily="18" charset="0"/>
                <a:cs typeface="Times New Roman" panose="02020603050405020304" pitchFamily="18" charset="0"/>
              </a:rPr>
              <a:t>період</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реєстрації</a:t>
            </a:r>
            <a:r>
              <a:rPr lang="ru-RU" sz="1600" dirty="0">
                <a:solidFill>
                  <a:srgbClr val="0070C0"/>
                </a:solidFill>
                <a:latin typeface="Times New Roman" panose="02020603050405020304" pitchFamily="18" charset="0"/>
                <a:cs typeface="Times New Roman" panose="02020603050405020304" pitchFamily="18" charset="0"/>
              </a:rPr>
              <a:t> не подавала </a:t>
            </a:r>
            <a:r>
              <a:rPr lang="ru-RU" sz="1600" dirty="0" err="1">
                <a:solidFill>
                  <a:srgbClr val="0070C0"/>
                </a:solidFill>
                <a:latin typeface="Times New Roman" panose="02020603050405020304" pitchFamily="18" charset="0"/>
                <a:cs typeface="Times New Roman" panose="02020603050405020304" pitchFamily="18" charset="0"/>
              </a:rPr>
              <a:t>реєстраційні</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документи</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або</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перереєстрації</a:t>
            </a:r>
            <a:r>
              <a:rPr lang="ru-RU" sz="1600" dirty="0">
                <a:solidFill>
                  <a:srgbClr val="0070C0"/>
                </a:solidFill>
                <a:latin typeface="Times New Roman" panose="02020603050405020304" pitchFamily="18" charset="0"/>
                <a:cs typeface="Times New Roman" panose="02020603050405020304" pitchFamily="18" charset="0"/>
              </a:rPr>
              <a:t>;</a:t>
            </a:r>
          </a:p>
          <a:p>
            <a:pPr marL="0" indent="0" algn="just">
              <a:lnSpc>
                <a:spcPct val="80000"/>
              </a:lnSpc>
              <a:buNone/>
            </a:pPr>
            <a:r>
              <a:rPr lang="ru-RU" sz="1600" dirty="0">
                <a:solidFill>
                  <a:srgbClr val="0070C0"/>
                </a:solidFill>
                <a:latin typeface="Times New Roman" panose="02020603050405020304" pitchFamily="18" charset="0"/>
                <a:cs typeface="Times New Roman" panose="02020603050405020304" pitchFamily="18" charset="0"/>
              </a:rPr>
              <a:t>5) </a:t>
            </a:r>
            <a:r>
              <a:rPr lang="ru-RU" sz="1600" dirty="0" err="1">
                <a:solidFill>
                  <a:srgbClr val="0070C0"/>
                </a:solidFill>
                <a:latin typeface="Times New Roman" panose="02020603050405020304" pitchFamily="18" charset="0"/>
                <a:cs typeface="Times New Roman" panose="02020603050405020304" pitchFamily="18" charset="0"/>
              </a:rPr>
              <a:t>неналежного</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оформлення</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документів</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необхідних</a:t>
            </a:r>
            <a:r>
              <a:rPr lang="ru-RU" sz="1600" dirty="0">
                <a:solidFill>
                  <a:srgbClr val="0070C0"/>
                </a:solidFill>
                <a:latin typeface="Times New Roman" panose="02020603050405020304" pitchFamily="18" charset="0"/>
                <a:cs typeface="Times New Roman" panose="02020603050405020304" pitchFamily="18" charset="0"/>
              </a:rPr>
              <a:t> для </a:t>
            </a:r>
            <a:r>
              <a:rPr lang="ru-RU" sz="1600" dirty="0" err="1">
                <a:solidFill>
                  <a:srgbClr val="0070C0"/>
                </a:solidFill>
                <a:latin typeface="Times New Roman" panose="02020603050405020304" pitchFamily="18" charset="0"/>
                <a:cs typeface="Times New Roman" panose="02020603050405020304" pitchFamily="18" charset="0"/>
              </a:rPr>
              <a:t>реєстрації</a:t>
            </a:r>
            <a:r>
              <a:rPr lang="ru-RU" sz="1600" dirty="0">
                <a:solidFill>
                  <a:srgbClr val="0070C0"/>
                </a:solidFill>
                <a:latin typeface="Times New Roman" panose="02020603050405020304" pitchFamily="18" charset="0"/>
                <a:cs typeface="Times New Roman" panose="02020603050405020304" pitchFamily="18" charset="0"/>
              </a:rPr>
              <a:t>;</a:t>
            </a:r>
          </a:p>
          <a:p>
            <a:pPr marL="0" indent="0" algn="just">
              <a:lnSpc>
                <a:spcPct val="80000"/>
              </a:lnSpc>
              <a:buNone/>
            </a:pPr>
            <a:r>
              <a:rPr lang="ru-RU" sz="1600" dirty="0">
                <a:solidFill>
                  <a:srgbClr val="0070C0"/>
                </a:solidFill>
                <a:latin typeface="Times New Roman" panose="02020603050405020304" pitchFamily="18" charset="0"/>
                <a:cs typeface="Times New Roman" panose="02020603050405020304" pitchFamily="18" charset="0"/>
              </a:rPr>
              <a:t>6) </a:t>
            </a:r>
            <a:r>
              <a:rPr lang="ru-RU" sz="1600" dirty="0" err="1">
                <a:solidFill>
                  <a:srgbClr val="0070C0"/>
                </a:solidFill>
                <a:latin typeface="Times New Roman" panose="02020603050405020304" pitchFamily="18" charset="0"/>
                <a:cs typeface="Times New Roman" panose="02020603050405020304" pitchFamily="18" charset="0"/>
              </a:rPr>
              <a:t>неможливості</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створення</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особливих</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спеціальних</a:t>
            </a:r>
            <a:r>
              <a:rPr lang="ru-RU" sz="1600" dirty="0">
                <a:solidFill>
                  <a:srgbClr val="0070C0"/>
                </a:solidFill>
                <a:latin typeface="Times New Roman" panose="02020603050405020304" pitchFamily="18" charset="0"/>
                <a:cs typeface="Times New Roman" panose="02020603050405020304" pitchFamily="18" charset="0"/>
              </a:rPr>
              <a:t>) умов </a:t>
            </a:r>
            <a:r>
              <a:rPr lang="ru-RU" sz="1600" dirty="0" smtClean="0">
                <a:solidFill>
                  <a:srgbClr val="0070C0"/>
                </a:solidFill>
                <a:latin typeface="Times New Roman" panose="02020603050405020304" pitchFamily="18" charset="0"/>
                <a:cs typeface="Times New Roman" panose="02020603050405020304" pitchFamily="18" charset="0"/>
              </a:rPr>
              <a:t>для </a:t>
            </a:r>
            <a:r>
              <a:rPr lang="ru-RU" sz="1600" dirty="0" err="1" smtClean="0">
                <a:solidFill>
                  <a:srgbClr val="0070C0"/>
                </a:solidFill>
                <a:latin typeface="Times New Roman" panose="02020603050405020304" pitchFamily="18" charset="0"/>
                <a:cs typeface="Times New Roman" panose="02020603050405020304" pitchFamily="18" charset="0"/>
              </a:rPr>
              <a:t>проходження</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зовнішнього</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оцінювання</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відповідно</a:t>
            </a:r>
            <a:r>
              <a:rPr lang="ru-RU" sz="1600" dirty="0">
                <a:solidFill>
                  <a:srgbClr val="0070C0"/>
                </a:solidFill>
                <a:latin typeface="Times New Roman" panose="02020603050405020304" pitchFamily="18" charset="0"/>
                <a:cs typeface="Times New Roman" panose="02020603050405020304" pitchFamily="18" charset="0"/>
              </a:rPr>
              <a:t> до </a:t>
            </a:r>
            <a:r>
              <a:rPr lang="ru-RU" sz="1600" dirty="0" err="1">
                <a:solidFill>
                  <a:srgbClr val="0070C0"/>
                </a:solidFill>
                <a:latin typeface="Times New Roman" panose="02020603050405020304" pitchFamily="18" charset="0"/>
                <a:cs typeface="Times New Roman" panose="02020603050405020304" pitchFamily="18" charset="0"/>
              </a:rPr>
              <a:t>медичного</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висновку</a:t>
            </a:r>
            <a:r>
              <a:rPr lang="ru-RU" sz="1600" dirty="0" smtClean="0">
                <a:solidFill>
                  <a:srgbClr val="0070C0"/>
                </a:solidFill>
                <a:latin typeface="Times New Roman" panose="02020603050405020304" pitchFamily="18" charset="0"/>
                <a:cs typeface="Times New Roman" panose="02020603050405020304" pitchFamily="18" charset="0"/>
              </a:rPr>
              <a:t>.</a:t>
            </a:r>
          </a:p>
          <a:p>
            <a:pPr marL="0" indent="0" algn="just">
              <a:lnSpc>
                <a:spcPct val="80000"/>
              </a:lnSpc>
              <a:buNone/>
            </a:pPr>
            <a:r>
              <a:rPr lang="ru-RU" sz="1600" dirty="0">
                <a:solidFill>
                  <a:srgbClr val="0070C0"/>
                </a:solidFill>
                <a:latin typeface="Times New Roman" panose="02020603050405020304" pitchFamily="18" charset="0"/>
                <a:cs typeface="Times New Roman" panose="02020603050405020304" pitchFamily="18" charset="0"/>
              </a:rPr>
              <a:t>22. У </a:t>
            </a:r>
            <a:r>
              <a:rPr lang="ru-RU" sz="1600" dirty="0" err="1">
                <a:solidFill>
                  <a:srgbClr val="0070C0"/>
                </a:solidFill>
                <a:latin typeface="Times New Roman" panose="02020603050405020304" pitchFamily="18" charset="0"/>
                <a:cs typeface="Times New Roman" panose="02020603050405020304" pitchFamily="18" charset="0"/>
              </a:rPr>
              <a:t>разі</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прийняття</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рішення</a:t>
            </a:r>
            <a:r>
              <a:rPr lang="ru-RU" sz="1600" dirty="0">
                <a:solidFill>
                  <a:srgbClr val="0070C0"/>
                </a:solidFill>
                <a:latin typeface="Times New Roman" panose="02020603050405020304" pitchFamily="18" charset="0"/>
                <a:cs typeface="Times New Roman" panose="02020603050405020304" pitchFamily="18" charset="0"/>
              </a:rPr>
              <a:t> про </a:t>
            </a:r>
            <a:r>
              <a:rPr lang="ru-RU" sz="1600" dirty="0" err="1">
                <a:solidFill>
                  <a:srgbClr val="0070C0"/>
                </a:solidFill>
                <a:latin typeface="Times New Roman" panose="02020603050405020304" pitchFamily="18" charset="0"/>
                <a:cs typeface="Times New Roman" panose="02020603050405020304" pitchFamily="18" charset="0"/>
              </a:rPr>
              <a:t>відмову</a:t>
            </a:r>
            <a:r>
              <a:rPr lang="ru-RU" sz="1600" dirty="0">
                <a:solidFill>
                  <a:srgbClr val="0070C0"/>
                </a:solidFill>
                <a:latin typeface="Times New Roman" panose="02020603050405020304" pitchFamily="18" charset="0"/>
                <a:cs typeface="Times New Roman" panose="02020603050405020304" pitchFamily="18" charset="0"/>
              </a:rPr>
              <a:t> в </a:t>
            </a:r>
            <a:r>
              <a:rPr lang="ru-RU" sz="1600" dirty="0" err="1">
                <a:solidFill>
                  <a:srgbClr val="0070C0"/>
                </a:solidFill>
                <a:latin typeface="Times New Roman" panose="02020603050405020304" pitchFamily="18" charset="0"/>
                <a:cs typeface="Times New Roman" panose="02020603050405020304" pitchFamily="18" charset="0"/>
              </a:rPr>
              <a:t>реєстрації</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перереєстрації</a:t>
            </a:r>
            <a:r>
              <a:rPr lang="ru-RU" sz="1600" dirty="0">
                <a:solidFill>
                  <a:srgbClr val="0070C0"/>
                </a:solidFill>
                <a:latin typeface="Times New Roman" panose="02020603050405020304" pitchFamily="18" charset="0"/>
                <a:cs typeface="Times New Roman" panose="02020603050405020304" pitchFamily="18" charset="0"/>
              </a:rPr>
              <a:t>)</a:t>
            </a:r>
          </a:p>
          <a:p>
            <a:pPr marL="0" indent="0" algn="just">
              <a:lnSpc>
                <a:spcPct val="80000"/>
              </a:lnSpc>
              <a:buNone/>
            </a:pPr>
            <a:r>
              <a:rPr lang="ru-RU" sz="1600" dirty="0" err="1">
                <a:solidFill>
                  <a:srgbClr val="0070C0"/>
                </a:solidFill>
                <a:latin typeface="Times New Roman" panose="02020603050405020304" pitchFamily="18" charset="0"/>
                <a:cs typeface="Times New Roman" panose="02020603050405020304" pitchFamily="18" charset="0"/>
              </a:rPr>
              <a:t>особі</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рекомендованим</a:t>
            </a:r>
            <a:r>
              <a:rPr lang="ru-RU" sz="1600" dirty="0">
                <a:solidFill>
                  <a:srgbClr val="0070C0"/>
                </a:solidFill>
                <a:latin typeface="Times New Roman" panose="02020603050405020304" pitchFamily="18" charset="0"/>
                <a:cs typeface="Times New Roman" panose="02020603050405020304" pitchFamily="18" charset="0"/>
              </a:rPr>
              <a:t> листом </a:t>
            </a:r>
            <a:r>
              <a:rPr lang="ru-RU" sz="1600" dirty="0" err="1">
                <a:solidFill>
                  <a:srgbClr val="0070C0"/>
                </a:solidFill>
                <a:latin typeface="Times New Roman" panose="02020603050405020304" pitchFamily="18" charset="0"/>
                <a:cs typeface="Times New Roman" panose="02020603050405020304" pitchFamily="18" charset="0"/>
              </a:rPr>
              <a:t>надсилається</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індивідуальний</a:t>
            </a:r>
            <a:r>
              <a:rPr lang="ru-RU" sz="1600" dirty="0">
                <a:solidFill>
                  <a:srgbClr val="0070C0"/>
                </a:solidFill>
                <a:latin typeface="Times New Roman" panose="02020603050405020304" pitchFamily="18" charset="0"/>
                <a:cs typeface="Times New Roman" panose="02020603050405020304" pitchFamily="18" charset="0"/>
              </a:rPr>
              <a:t> конверт, </a:t>
            </a:r>
            <a:r>
              <a:rPr lang="ru-RU" sz="1600" dirty="0" err="1">
                <a:solidFill>
                  <a:srgbClr val="0070C0"/>
                </a:solidFill>
                <a:latin typeface="Times New Roman" panose="02020603050405020304" pitchFamily="18" charset="0"/>
                <a:cs typeface="Times New Roman" panose="02020603050405020304" pitchFamily="18" charset="0"/>
              </a:rPr>
              <a:t>що</a:t>
            </a:r>
            <a:endParaRPr lang="ru-RU" sz="1600" dirty="0">
              <a:solidFill>
                <a:srgbClr val="0070C0"/>
              </a:solidFill>
              <a:latin typeface="Times New Roman" panose="02020603050405020304" pitchFamily="18" charset="0"/>
              <a:cs typeface="Times New Roman" panose="02020603050405020304" pitchFamily="18" charset="0"/>
            </a:endParaRPr>
          </a:p>
          <a:p>
            <a:pPr marL="0" indent="0" algn="just">
              <a:lnSpc>
                <a:spcPct val="80000"/>
              </a:lnSpc>
              <a:buNone/>
            </a:pPr>
            <a:r>
              <a:rPr lang="ru-RU" sz="1600" dirty="0" err="1">
                <a:solidFill>
                  <a:srgbClr val="0070C0"/>
                </a:solidFill>
                <a:latin typeface="Times New Roman" panose="02020603050405020304" pitchFamily="18" charset="0"/>
                <a:cs typeface="Times New Roman" panose="02020603050405020304" pitchFamily="18" charset="0"/>
              </a:rPr>
              <a:t>містить</a:t>
            </a:r>
            <a:r>
              <a:rPr lang="ru-RU" sz="1600" dirty="0">
                <a:solidFill>
                  <a:srgbClr val="0070C0"/>
                </a:solidFill>
                <a:latin typeface="Times New Roman" panose="02020603050405020304" pitchFamily="18" charset="0"/>
                <a:cs typeface="Times New Roman" panose="02020603050405020304" pitchFamily="18" charset="0"/>
              </a:rPr>
              <a:t>:</a:t>
            </a:r>
          </a:p>
          <a:p>
            <a:pPr marL="0" indent="0" algn="just">
              <a:lnSpc>
                <a:spcPct val="80000"/>
              </a:lnSpc>
              <a:buNone/>
            </a:pPr>
            <a:r>
              <a:rPr lang="ru-RU" sz="1600" dirty="0">
                <a:solidFill>
                  <a:srgbClr val="0070C0"/>
                </a:solidFill>
                <a:latin typeface="Times New Roman" panose="02020603050405020304" pitchFamily="18" charset="0"/>
                <a:cs typeface="Times New Roman" panose="02020603050405020304" pitchFamily="18" charset="0"/>
              </a:rPr>
              <a:t>1) </a:t>
            </a:r>
            <a:r>
              <a:rPr lang="ru-RU" sz="1600" dirty="0" err="1">
                <a:solidFill>
                  <a:srgbClr val="0070C0"/>
                </a:solidFill>
                <a:latin typeface="Times New Roman" panose="02020603050405020304" pitchFamily="18" charset="0"/>
                <a:cs typeface="Times New Roman" panose="02020603050405020304" pitchFamily="18" charset="0"/>
              </a:rPr>
              <a:t>витяг</a:t>
            </a:r>
            <a:r>
              <a:rPr lang="ru-RU" sz="1600" dirty="0">
                <a:solidFill>
                  <a:srgbClr val="0070C0"/>
                </a:solidFill>
                <a:latin typeface="Times New Roman" panose="02020603050405020304" pitchFamily="18" charset="0"/>
                <a:cs typeface="Times New Roman" panose="02020603050405020304" pitchFamily="18" charset="0"/>
              </a:rPr>
              <a:t> з протоколу </a:t>
            </a:r>
            <a:r>
              <a:rPr lang="ru-RU" sz="1600" dirty="0" err="1">
                <a:solidFill>
                  <a:srgbClr val="0070C0"/>
                </a:solidFill>
                <a:latin typeface="Times New Roman" panose="02020603050405020304" pitchFamily="18" charset="0"/>
                <a:cs typeface="Times New Roman" panose="02020603050405020304" pitchFamily="18" charset="0"/>
              </a:rPr>
              <a:t>засідання</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регламентної</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комісії</a:t>
            </a:r>
            <a:r>
              <a:rPr lang="ru-RU" sz="1600" dirty="0">
                <a:solidFill>
                  <a:srgbClr val="0070C0"/>
                </a:solidFill>
                <a:latin typeface="Times New Roman" panose="02020603050405020304" pitchFamily="18" charset="0"/>
                <a:cs typeface="Times New Roman" panose="02020603050405020304" pitchFamily="18" charset="0"/>
              </a:rPr>
              <a:t>, у </a:t>
            </a:r>
            <a:r>
              <a:rPr lang="ru-RU" sz="1600" dirty="0" err="1">
                <a:solidFill>
                  <a:srgbClr val="0070C0"/>
                </a:solidFill>
                <a:latin typeface="Times New Roman" panose="02020603050405020304" pitchFamily="18" charset="0"/>
                <a:cs typeface="Times New Roman" panose="02020603050405020304" pitchFamily="18" charset="0"/>
              </a:rPr>
              <a:t>якому</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зазначено</a:t>
            </a:r>
            <a:r>
              <a:rPr lang="ru-RU" sz="1600" dirty="0">
                <a:solidFill>
                  <a:srgbClr val="0070C0"/>
                </a:solidFill>
                <a:latin typeface="Times New Roman" panose="02020603050405020304" pitchFamily="18" charset="0"/>
                <a:cs typeface="Times New Roman" panose="02020603050405020304" pitchFamily="18" charset="0"/>
              </a:rPr>
              <a:t> причину </a:t>
            </a:r>
            <a:r>
              <a:rPr lang="ru-RU" sz="1600" dirty="0" err="1">
                <a:solidFill>
                  <a:srgbClr val="0070C0"/>
                </a:solidFill>
                <a:latin typeface="Times New Roman" panose="02020603050405020304" pitchFamily="18" charset="0"/>
                <a:cs typeface="Times New Roman" panose="02020603050405020304" pitchFamily="18" charset="0"/>
              </a:rPr>
              <a:t>відмови</a:t>
            </a:r>
            <a:r>
              <a:rPr lang="ru-RU" sz="1600" dirty="0">
                <a:solidFill>
                  <a:srgbClr val="0070C0"/>
                </a:solidFill>
                <a:latin typeface="Times New Roman" panose="02020603050405020304" pitchFamily="18" charset="0"/>
                <a:cs typeface="Times New Roman" panose="02020603050405020304" pitchFamily="18" charset="0"/>
              </a:rPr>
              <a:t>;</a:t>
            </a:r>
          </a:p>
          <a:p>
            <a:pPr marL="0" indent="0" algn="just">
              <a:lnSpc>
                <a:spcPct val="80000"/>
              </a:lnSpc>
              <a:buNone/>
            </a:pPr>
            <a:r>
              <a:rPr lang="ru-RU" sz="1600" dirty="0">
                <a:solidFill>
                  <a:srgbClr val="0070C0"/>
                </a:solidFill>
                <a:latin typeface="Times New Roman" panose="02020603050405020304" pitchFamily="18" charset="0"/>
                <a:cs typeface="Times New Roman" panose="02020603050405020304" pitchFamily="18" charset="0"/>
              </a:rPr>
              <a:t>2) </a:t>
            </a:r>
            <a:r>
              <a:rPr lang="ru-RU" sz="1600" dirty="0" err="1">
                <a:solidFill>
                  <a:srgbClr val="0070C0"/>
                </a:solidFill>
                <a:latin typeface="Times New Roman" panose="02020603050405020304" pitchFamily="18" charset="0"/>
                <a:cs typeface="Times New Roman" panose="02020603050405020304" pitchFamily="18" charset="0"/>
              </a:rPr>
              <a:t>документи</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надіслані</a:t>
            </a:r>
            <a:r>
              <a:rPr lang="ru-RU" sz="1600" dirty="0">
                <a:solidFill>
                  <a:srgbClr val="0070C0"/>
                </a:solidFill>
                <a:latin typeface="Times New Roman" panose="02020603050405020304" pitchFamily="18" charset="0"/>
                <a:cs typeface="Times New Roman" panose="02020603050405020304" pitchFamily="18" charset="0"/>
              </a:rPr>
              <a:t> особою для </a:t>
            </a:r>
            <a:r>
              <a:rPr lang="ru-RU" sz="1600" dirty="0" err="1">
                <a:solidFill>
                  <a:srgbClr val="0070C0"/>
                </a:solidFill>
                <a:latin typeface="Times New Roman" panose="02020603050405020304" pitchFamily="18" charset="0"/>
                <a:cs typeface="Times New Roman" panose="02020603050405020304" pitchFamily="18" charset="0"/>
              </a:rPr>
              <a:t>реєстрації</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перереєстрації</a:t>
            </a:r>
            <a:r>
              <a:rPr lang="ru-RU" sz="1600" dirty="0">
                <a:solidFill>
                  <a:srgbClr val="0070C0"/>
                </a:solidFill>
                <a:latin typeface="Times New Roman" panose="02020603050405020304" pitchFamily="18" charset="0"/>
                <a:cs typeface="Times New Roman" panose="02020603050405020304" pitchFamily="18" charset="0"/>
              </a:rPr>
              <a:t>);</a:t>
            </a:r>
          </a:p>
          <a:p>
            <a:pPr marL="0" indent="0" algn="just">
              <a:lnSpc>
                <a:spcPct val="80000"/>
              </a:lnSpc>
              <a:buNone/>
            </a:pPr>
            <a:r>
              <a:rPr lang="ru-RU" sz="1600" dirty="0">
                <a:solidFill>
                  <a:srgbClr val="0070C0"/>
                </a:solidFill>
                <a:latin typeface="Times New Roman" panose="02020603050405020304" pitchFamily="18" charset="0"/>
                <a:cs typeface="Times New Roman" panose="02020603050405020304" pitchFamily="18" charset="0"/>
              </a:rPr>
              <a:t>3) </a:t>
            </a:r>
            <a:r>
              <a:rPr lang="ru-RU" sz="1600" dirty="0" err="1">
                <a:solidFill>
                  <a:srgbClr val="0070C0"/>
                </a:solidFill>
                <a:latin typeface="Times New Roman" panose="02020603050405020304" pitchFamily="18" charset="0"/>
                <a:cs typeface="Times New Roman" panose="02020603050405020304" pitchFamily="18" charset="0"/>
              </a:rPr>
              <a:t>реєстраційну</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картку</a:t>
            </a:r>
            <a:r>
              <a:rPr lang="ru-RU" sz="1600" dirty="0">
                <a:solidFill>
                  <a:srgbClr val="0070C0"/>
                </a:solidFill>
                <a:latin typeface="Times New Roman" panose="02020603050405020304" pitchFamily="18" charset="0"/>
                <a:cs typeface="Times New Roman" panose="02020603050405020304" pitchFamily="18" charset="0"/>
              </a:rPr>
              <a:t> (без </a:t>
            </a:r>
            <a:r>
              <a:rPr lang="ru-RU" sz="1600" dirty="0" err="1">
                <a:solidFill>
                  <a:srgbClr val="0070C0"/>
                </a:solidFill>
                <a:latin typeface="Times New Roman" panose="02020603050405020304" pitchFamily="18" charset="0"/>
                <a:cs typeface="Times New Roman" panose="02020603050405020304" pitchFamily="18" charset="0"/>
              </a:rPr>
              <a:t>частини</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що</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містить</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заяву</a:t>
            </a:r>
            <a:r>
              <a:rPr lang="ru-RU" sz="1600" dirty="0">
                <a:solidFill>
                  <a:srgbClr val="0070C0"/>
                </a:solidFill>
                <a:latin typeface="Times New Roman" panose="02020603050405020304" pitchFamily="18" charset="0"/>
                <a:cs typeface="Times New Roman" panose="02020603050405020304" pitchFamily="18" charset="0"/>
              </a:rPr>
              <a:t>);</a:t>
            </a:r>
          </a:p>
          <a:p>
            <a:pPr marL="0" indent="0" algn="just">
              <a:lnSpc>
                <a:spcPct val="80000"/>
              </a:lnSpc>
              <a:buNone/>
            </a:pPr>
            <a:r>
              <a:rPr lang="ru-RU" sz="1600" dirty="0">
                <a:solidFill>
                  <a:srgbClr val="0070C0"/>
                </a:solidFill>
                <a:latin typeface="Times New Roman" panose="02020603050405020304" pitchFamily="18" charset="0"/>
                <a:cs typeface="Times New Roman" panose="02020603050405020304" pitchFamily="18" charset="0"/>
              </a:rPr>
              <a:t>4) </a:t>
            </a:r>
            <a:r>
              <a:rPr lang="ru-RU" sz="1600" dirty="0" err="1">
                <a:solidFill>
                  <a:srgbClr val="0070C0"/>
                </a:solidFill>
                <a:latin typeface="Times New Roman" panose="02020603050405020304" pitchFamily="18" charset="0"/>
                <a:cs typeface="Times New Roman" panose="02020603050405020304" pitchFamily="18" charset="0"/>
              </a:rPr>
              <a:t>копію</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медичного</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висновку</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завірену</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підписом</a:t>
            </a:r>
            <a:r>
              <a:rPr lang="ru-RU" sz="1600" dirty="0">
                <a:solidFill>
                  <a:srgbClr val="0070C0"/>
                </a:solidFill>
                <a:latin typeface="Times New Roman" panose="02020603050405020304" pitchFamily="18" charset="0"/>
                <a:cs typeface="Times New Roman" panose="02020603050405020304" pitchFamily="18" charset="0"/>
              </a:rPr>
              <a:t> секретаря </a:t>
            </a:r>
            <a:r>
              <a:rPr lang="ru-RU" sz="1600" dirty="0" err="1" smtClean="0">
                <a:solidFill>
                  <a:srgbClr val="0070C0"/>
                </a:solidFill>
                <a:latin typeface="Times New Roman" panose="02020603050405020304" pitchFamily="18" charset="0"/>
                <a:cs typeface="Times New Roman" panose="02020603050405020304" pitchFamily="18" charset="0"/>
              </a:rPr>
              <a:t>регламентної</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комісії</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a:solidFill>
                  <a:srgbClr val="0070C0"/>
                </a:solidFill>
                <a:latin typeface="Times New Roman" panose="02020603050405020304" pitchFamily="18" charset="0"/>
                <a:cs typeface="Times New Roman" panose="02020603050405020304" pitchFamily="18" charset="0"/>
              </a:rPr>
              <a:t>та </a:t>
            </a:r>
            <a:r>
              <a:rPr lang="ru-RU" sz="1600" dirty="0" err="1">
                <a:solidFill>
                  <a:srgbClr val="0070C0"/>
                </a:solidFill>
                <a:latin typeface="Times New Roman" panose="02020603050405020304" pitchFamily="18" charset="0"/>
                <a:cs typeface="Times New Roman" panose="02020603050405020304" pitchFamily="18" charset="0"/>
              </a:rPr>
              <a:t>печаткою</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регіонального</a:t>
            </a:r>
            <a:r>
              <a:rPr lang="ru-RU" sz="1600" dirty="0">
                <a:solidFill>
                  <a:srgbClr val="0070C0"/>
                </a:solidFill>
                <a:latin typeface="Times New Roman" panose="02020603050405020304" pitchFamily="18" charset="0"/>
                <a:cs typeface="Times New Roman" panose="02020603050405020304" pitchFamily="18" charset="0"/>
              </a:rPr>
              <a:t> центру (для </a:t>
            </a:r>
            <a:r>
              <a:rPr lang="ru-RU" sz="1600" dirty="0" err="1">
                <a:solidFill>
                  <a:srgbClr val="0070C0"/>
                </a:solidFill>
                <a:latin typeface="Times New Roman" panose="02020603050405020304" pitchFamily="18" charset="0"/>
                <a:cs typeface="Times New Roman" panose="02020603050405020304" pitchFamily="18" charset="0"/>
              </a:rPr>
              <a:t>осіб</a:t>
            </a:r>
            <a:r>
              <a:rPr lang="ru-RU" sz="1600" dirty="0">
                <a:solidFill>
                  <a:srgbClr val="0070C0"/>
                </a:solidFill>
                <a:latin typeface="Times New Roman" panose="02020603050405020304" pitchFamily="18" charset="0"/>
                <a:cs typeface="Times New Roman" panose="02020603050405020304" pitchFamily="18" charset="0"/>
              </a:rPr>
              <a:t> з </a:t>
            </a:r>
            <a:r>
              <a:rPr lang="ru-RU" sz="1600" dirty="0" err="1">
                <a:solidFill>
                  <a:srgbClr val="0070C0"/>
                </a:solidFill>
                <a:latin typeface="Times New Roman" panose="02020603050405020304" pitchFamily="18" charset="0"/>
                <a:cs typeface="Times New Roman" panose="02020603050405020304" pitchFamily="18" charset="0"/>
              </a:rPr>
              <a:t>особливими</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освітніми</a:t>
            </a:r>
            <a:r>
              <a:rPr lang="ru-RU" sz="1600" dirty="0" smtClean="0">
                <a:solidFill>
                  <a:srgbClr val="0070C0"/>
                </a:solidFill>
                <a:latin typeface="Times New Roman" panose="02020603050405020304" pitchFamily="18" charset="0"/>
                <a:cs typeface="Times New Roman" panose="02020603050405020304" pitchFamily="18" charset="0"/>
              </a:rPr>
              <a:t> потребами</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яким</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неможливо</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створити</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особливі</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спеціальні</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умови</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Заява</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a:solidFill>
                  <a:srgbClr val="0070C0"/>
                </a:solidFill>
                <a:latin typeface="Times New Roman" panose="02020603050405020304" pitchFamily="18" charset="0"/>
                <a:cs typeface="Times New Roman" panose="02020603050405020304" pitchFamily="18" charset="0"/>
              </a:rPr>
              <a:t>про участь у </a:t>
            </a:r>
            <a:r>
              <a:rPr lang="ru-RU" sz="1600" dirty="0" err="1">
                <a:solidFill>
                  <a:srgbClr val="0070C0"/>
                </a:solidFill>
                <a:latin typeface="Times New Roman" panose="02020603050405020304" pitchFamily="18" charset="0"/>
                <a:cs typeface="Times New Roman" panose="02020603050405020304" pitchFamily="18" charset="0"/>
              </a:rPr>
              <a:t>зовнішньому</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оцінюванні</a:t>
            </a:r>
            <a:r>
              <a:rPr lang="ru-RU" sz="1600" dirty="0">
                <a:solidFill>
                  <a:srgbClr val="0070C0"/>
                </a:solidFill>
                <a:latin typeface="Times New Roman" panose="02020603050405020304" pitchFamily="18" charset="0"/>
                <a:cs typeface="Times New Roman" panose="02020603050405020304" pitchFamily="18" charset="0"/>
              </a:rPr>
              <a:t>, а </a:t>
            </a:r>
            <a:r>
              <a:rPr lang="ru-RU" sz="1600" dirty="0" err="1">
                <a:solidFill>
                  <a:srgbClr val="0070C0"/>
                </a:solidFill>
                <a:latin typeface="Times New Roman" panose="02020603050405020304" pitchFamily="18" charset="0"/>
                <a:cs typeface="Times New Roman" panose="02020603050405020304" pitchFamily="18" charset="0"/>
              </a:rPr>
              <a:t>також</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копії</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документів</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надісланих</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a:solidFill>
                  <a:srgbClr val="0070C0"/>
                </a:solidFill>
                <a:latin typeface="Times New Roman" panose="02020603050405020304" pitchFamily="18" charset="0"/>
                <a:cs typeface="Times New Roman" panose="02020603050405020304" pitchFamily="18" charset="0"/>
              </a:rPr>
              <a:t>особою для </a:t>
            </a:r>
            <a:r>
              <a:rPr lang="ru-RU" sz="1600" dirty="0" err="1">
                <a:solidFill>
                  <a:srgbClr val="0070C0"/>
                </a:solidFill>
                <a:latin typeface="Times New Roman" panose="02020603050405020304" pitchFamily="18" charset="0"/>
                <a:cs typeface="Times New Roman" panose="02020603050405020304" pitchFamily="18" charset="0"/>
              </a:rPr>
              <a:t>реєстрації</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зберігаються</a:t>
            </a:r>
            <a:r>
              <a:rPr lang="ru-RU" sz="1600" dirty="0">
                <a:solidFill>
                  <a:srgbClr val="0070C0"/>
                </a:solidFill>
                <a:latin typeface="Times New Roman" panose="02020603050405020304" pitchFamily="18" charset="0"/>
                <a:cs typeface="Times New Roman" panose="02020603050405020304" pitchFamily="18" charset="0"/>
              </a:rPr>
              <a:t> в </a:t>
            </a:r>
            <a:r>
              <a:rPr lang="ru-RU" sz="1600" dirty="0" err="1">
                <a:solidFill>
                  <a:srgbClr val="0070C0"/>
                </a:solidFill>
                <a:latin typeface="Times New Roman" panose="02020603050405020304" pitchFamily="18" charset="0"/>
                <a:cs typeface="Times New Roman" panose="02020603050405020304" pitchFamily="18" charset="0"/>
              </a:rPr>
              <a:t>регіона</a:t>
            </a:r>
            <a:r>
              <a:rPr lang="ru-RU" sz="1800" dirty="0" err="1">
                <a:solidFill>
                  <a:srgbClr val="0070C0"/>
                </a:solidFill>
                <a:latin typeface="Times New Roman" panose="02020603050405020304" pitchFamily="18" charset="0"/>
                <a:cs typeface="Times New Roman" panose="02020603050405020304" pitchFamily="18" charset="0"/>
              </a:rPr>
              <a:t>льному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центрі</a:t>
            </a:r>
            <a:r>
              <a:rPr lang="ru-RU" sz="1800" dirty="0">
                <a:solidFill>
                  <a:srgbClr val="0070C0"/>
                </a:solidFill>
                <a:latin typeface="Times New Roman" panose="02020603050405020304" pitchFamily="18" charset="0"/>
                <a:cs typeface="Times New Roman" panose="02020603050405020304" pitchFamily="18" charset="0"/>
              </a:rPr>
              <a:t>.</a:t>
            </a:r>
            <a:endParaRPr lang="ru-RU" sz="1800" dirty="0">
              <a:solidFill>
                <a:srgbClr val="0070C0"/>
              </a:solidFill>
              <a:latin typeface="Times New Roman" panose="02020603050405020304" pitchFamily="18" charset="0"/>
              <a:cs typeface="Times New Roman" panose="02020603050405020304" pitchFamily="18" charset="0"/>
            </a:endParaRPr>
          </a:p>
        </p:txBody>
      </p:sp>
      <p:pic>
        <p:nvPicPr>
          <p:cNvPr id="1028" name="Picture 4" descr="http://mon.gov.ua/content/teacher_2015/logo-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79" y="-69024"/>
            <a:ext cx="1763688" cy="90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13192"/>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172849"/>
            <a:ext cx="3538736" cy="874155"/>
          </a:xfrm>
        </p:spPr>
        <p:txBody>
          <a:bodyPr>
            <a:normAutofit/>
          </a:bodyPr>
          <a:lstStyle/>
          <a:p>
            <a:r>
              <a:rPr lang="uk-UA" sz="1600" b="1" dirty="0" smtClean="0">
                <a:solidFill>
                  <a:srgbClr val="FF0000"/>
                </a:solidFill>
                <a:latin typeface="Times New Roman" panose="02020603050405020304" pitchFamily="18" charset="0"/>
                <a:cs typeface="Times New Roman" panose="02020603050405020304" pitchFamily="18" charset="0"/>
              </a:rPr>
              <a:t>Наказ </a:t>
            </a:r>
            <a:r>
              <a:rPr lang="ru-RU" sz="1600" b="1" dirty="0" smtClean="0">
                <a:solidFill>
                  <a:srgbClr val="C00000"/>
                </a:solidFill>
                <a:latin typeface="Times New Roman" panose="02020603050405020304" pitchFamily="18" charset="0"/>
                <a:cs typeface="Times New Roman" panose="02020603050405020304" pitchFamily="18" charset="0"/>
              </a:rPr>
              <a:t>в</a:t>
            </a:r>
            <a:r>
              <a:rPr lang="uk-UA" sz="1600" b="1" dirty="0" smtClean="0">
                <a:solidFill>
                  <a:srgbClr val="C00000"/>
                </a:solidFill>
                <a:latin typeface="Times New Roman" panose="02020603050405020304" pitchFamily="18" charset="0"/>
                <a:cs typeface="Times New Roman" panose="02020603050405020304" pitchFamily="18" charset="0"/>
              </a:rPr>
              <a:t>і</a:t>
            </a:r>
            <a:r>
              <a:rPr lang="ru-RU" sz="1600" b="1" dirty="0" smtClean="0">
                <a:solidFill>
                  <a:srgbClr val="C00000"/>
                </a:solidFill>
                <a:latin typeface="Times New Roman" panose="02020603050405020304" pitchFamily="18" charset="0"/>
                <a:cs typeface="Times New Roman" panose="02020603050405020304" pitchFamily="18" charset="0"/>
              </a:rPr>
              <a:t>д 10.01.2017 № 25 </a:t>
            </a:r>
            <a:r>
              <a:rPr lang="uk-UA" sz="1600" b="1" dirty="0">
                <a:solidFill>
                  <a:srgbClr val="FF0000"/>
                </a:solidFill>
                <a:latin typeface="Times New Roman" panose="02020603050405020304" pitchFamily="18" charset="0"/>
                <a:cs typeface="Times New Roman" panose="02020603050405020304" pitchFamily="18" charset="0"/>
              </a:rPr>
              <a:t>(витяг)</a:t>
            </a:r>
            <a:r>
              <a:rPr lang="ru-RU" sz="1600" b="1" dirty="0">
                <a:solidFill>
                  <a:srgbClr val="C00000"/>
                </a:solidFill>
                <a:latin typeface="Times New Roman" panose="02020603050405020304" pitchFamily="18" charset="0"/>
                <a:cs typeface="Times New Roman" panose="02020603050405020304" pitchFamily="18" charset="0"/>
              </a:rPr>
              <a:t> </a:t>
            </a:r>
            <a:r>
              <a:rPr lang="ru-RU" sz="1600" b="1" dirty="0" smtClean="0">
                <a:solidFill>
                  <a:srgbClr val="C00000"/>
                </a:solidFill>
                <a:latin typeface="Times New Roman" panose="02020603050405020304" pitchFamily="18" charset="0"/>
                <a:cs typeface="Times New Roman" panose="02020603050405020304" pitchFamily="18" charset="0"/>
              </a:rPr>
              <a:t/>
            </a:r>
            <a:br>
              <a:rPr lang="ru-RU" sz="1600" b="1" dirty="0" smtClean="0">
                <a:solidFill>
                  <a:srgbClr val="C00000"/>
                </a:solidFill>
                <a:latin typeface="Times New Roman" panose="02020603050405020304" pitchFamily="18" charset="0"/>
                <a:cs typeface="Times New Roman" panose="02020603050405020304" pitchFamily="18" charset="0"/>
              </a:rPr>
            </a:br>
            <a:endParaRPr lang="uk-UA" sz="1600" dirty="0">
              <a:solidFill>
                <a:srgbClr val="FF0000"/>
              </a:solidFill>
            </a:endParaRPr>
          </a:p>
        </p:txBody>
      </p:sp>
      <p:sp>
        <p:nvSpPr>
          <p:cNvPr id="3" name="Объект 2"/>
          <p:cNvSpPr>
            <a:spLocks noGrp="1"/>
          </p:cNvSpPr>
          <p:nvPr>
            <p:ph idx="1"/>
          </p:nvPr>
        </p:nvSpPr>
        <p:spPr>
          <a:xfrm>
            <a:off x="224242" y="737320"/>
            <a:ext cx="8928992" cy="6120680"/>
          </a:xfrm>
        </p:spPr>
        <p:txBody>
          <a:bodyPr>
            <a:noAutofit/>
          </a:bodyPr>
          <a:lstStyle/>
          <a:p>
            <a:pPr marL="0" indent="0">
              <a:buNone/>
            </a:pPr>
            <a:r>
              <a:rPr lang="uk-UA" sz="2000" dirty="0" smtClean="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23</a:t>
            </a:r>
            <a:r>
              <a:rPr lang="ru-RU" sz="1800" dirty="0">
                <a:solidFill>
                  <a:srgbClr val="0070C0"/>
                </a:solidFill>
                <a:latin typeface="Times New Roman" panose="02020603050405020304" pitchFamily="18" charset="0"/>
                <a:cs typeface="Times New Roman" panose="02020603050405020304" pitchFamily="18" charset="0"/>
              </a:rPr>
              <a:t>. У </a:t>
            </a:r>
            <a:r>
              <a:rPr lang="ru-RU" sz="1800" dirty="0" err="1">
                <a:solidFill>
                  <a:srgbClr val="0070C0"/>
                </a:solidFill>
                <a:latin typeface="Times New Roman" panose="02020603050405020304" pitchFamily="18" charset="0"/>
                <a:cs typeface="Times New Roman" panose="02020603050405020304" pitchFamily="18" charset="0"/>
              </a:rPr>
              <a:t>разі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прийняття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рішення</a:t>
            </a:r>
            <a:r>
              <a:rPr lang="ru-RU" sz="1800" dirty="0">
                <a:solidFill>
                  <a:srgbClr val="0070C0"/>
                </a:solidFill>
                <a:latin typeface="Times New Roman" panose="02020603050405020304" pitchFamily="18" charset="0"/>
                <a:cs typeface="Times New Roman" panose="02020603050405020304" pitchFamily="18" charset="0"/>
              </a:rPr>
              <a:t> про </a:t>
            </a:r>
            <a:r>
              <a:rPr lang="ru-RU" sz="1800" dirty="0" err="1">
                <a:solidFill>
                  <a:srgbClr val="0070C0"/>
                </a:solidFill>
                <a:latin typeface="Times New Roman" panose="02020603050405020304" pitchFamily="18" charset="0"/>
                <a:cs typeface="Times New Roman" panose="02020603050405020304" pitchFamily="18" charset="0"/>
              </a:rPr>
              <a:t>відмову</a:t>
            </a:r>
            <a:r>
              <a:rPr lang="ru-RU" sz="1800" dirty="0">
                <a:solidFill>
                  <a:srgbClr val="0070C0"/>
                </a:solidFill>
                <a:latin typeface="Times New Roman" panose="02020603050405020304" pitchFamily="18" charset="0"/>
                <a:cs typeface="Times New Roman" panose="02020603050405020304" pitchFamily="18" charset="0"/>
              </a:rPr>
              <a:t> в </a:t>
            </a:r>
            <a:r>
              <a:rPr lang="ru-RU" sz="1800" dirty="0" err="1">
                <a:solidFill>
                  <a:srgbClr val="0070C0"/>
                </a:solidFill>
                <a:latin typeface="Times New Roman" panose="02020603050405020304" pitchFamily="18" charset="0"/>
                <a:cs typeface="Times New Roman" panose="02020603050405020304" pitchFamily="18" charset="0"/>
              </a:rPr>
              <a:t>реєстрації</a:t>
            </a:r>
            <a:r>
              <a:rPr lang="ru-RU" sz="1800" dirty="0">
                <a:solidFill>
                  <a:srgbClr val="0070C0"/>
                </a:solidFill>
                <a:latin typeface="Times New Roman" panose="02020603050405020304" pitchFamily="18" charset="0"/>
                <a:cs typeface="Times New Roman" panose="02020603050405020304" pitchFamily="18" charset="0"/>
              </a:rPr>
              <a:t> у </a:t>
            </a:r>
            <a:r>
              <a:rPr lang="ru-RU" sz="1800" dirty="0" err="1">
                <a:solidFill>
                  <a:srgbClr val="0070C0"/>
                </a:solidFill>
                <a:latin typeface="Times New Roman" panose="02020603050405020304" pitchFamily="18" charset="0"/>
                <a:cs typeface="Times New Roman" panose="02020603050405020304" pitchFamily="18" charset="0"/>
              </a:rPr>
              <a:t>зв'язку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з </a:t>
            </a:r>
            <a:r>
              <a:rPr lang="ru-RU" sz="1800" dirty="0" err="1" smtClean="0">
                <a:solidFill>
                  <a:srgbClr val="0070C0"/>
                </a:solidFill>
                <a:latin typeface="Times New Roman" panose="02020603050405020304" pitchFamily="18" charset="0"/>
                <a:cs typeface="Times New Roman" panose="02020603050405020304" pitchFamily="18" charset="0"/>
              </a:rPr>
              <a:t>неможливістю</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створення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особливих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спеціальних</a:t>
            </a:r>
            <a:r>
              <a:rPr lang="ru-RU" sz="1800" dirty="0">
                <a:solidFill>
                  <a:srgbClr val="0070C0"/>
                </a:solidFill>
                <a:latin typeface="Times New Roman" panose="02020603050405020304" pitchFamily="18" charset="0"/>
                <a:cs typeface="Times New Roman" panose="02020603050405020304" pitchFamily="18" charset="0"/>
              </a:rPr>
              <a:t>) умов для </a:t>
            </a:r>
            <a:r>
              <a:rPr lang="ru-RU" sz="1800" dirty="0" err="1" smtClean="0">
                <a:solidFill>
                  <a:srgbClr val="0070C0"/>
                </a:solidFill>
                <a:latin typeface="Times New Roman" panose="02020603050405020304" pitchFamily="18" charset="0"/>
                <a:cs typeface="Times New Roman" panose="02020603050405020304" pitchFamily="18" charset="0"/>
              </a:rPr>
              <a:t>проходження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зовнішнього</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відповідно</a:t>
            </a:r>
            <a:r>
              <a:rPr lang="ru-RU" sz="1800" dirty="0">
                <a:solidFill>
                  <a:srgbClr val="0070C0"/>
                </a:solidFill>
                <a:latin typeface="Times New Roman" panose="02020603050405020304" pitchFamily="18" charset="0"/>
                <a:cs typeface="Times New Roman" panose="02020603050405020304" pitchFamily="18" charset="0"/>
              </a:rPr>
              <a:t> до </a:t>
            </a:r>
            <a:r>
              <a:rPr lang="ru-RU" sz="1800" dirty="0" err="1">
                <a:solidFill>
                  <a:srgbClr val="0070C0"/>
                </a:solidFill>
                <a:latin typeface="Times New Roman" panose="02020603050405020304" pitchFamily="18" charset="0"/>
                <a:cs typeface="Times New Roman" panose="02020603050405020304" pitchFamily="18" charset="0"/>
              </a:rPr>
              <a:t>медичного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висновку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наданий</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особою </a:t>
            </a:r>
            <a:r>
              <a:rPr lang="ru-RU" sz="1800" dirty="0" err="1" smtClean="0">
                <a:solidFill>
                  <a:srgbClr val="0070C0"/>
                </a:solidFill>
                <a:latin typeface="Times New Roman" panose="02020603050405020304" pitchFamily="18" charset="0"/>
                <a:cs typeface="Times New Roman" panose="02020603050405020304" pitchFamily="18" charset="0"/>
              </a:rPr>
              <a:t>оригінал</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медичного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висновку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зберігається</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a:solidFill>
                  <a:srgbClr val="0070C0"/>
                </a:solidFill>
                <a:latin typeface="Times New Roman" panose="02020603050405020304" pitchFamily="18" charset="0"/>
                <a:cs typeface="Times New Roman" panose="02020603050405020304" pitchFamily="18" charset="0"/>
              </a:rPr>
              <a:t>в </a:t>
            </a:r>
            <a:r>
              <a:rPr lang="ru-RU" sz="1800" dirty="0" err="1">
                <a:solidFill>
                  <a:srgbClr val="0070C0"/>
                </a:solidFill>
                <a:latin typeface="Times New Roman" panose="02020603050405020304" pitchFamily="18" charset="0"/>
                <a:cs typeface="Times New Roman" panose="02020603050405020304" pitchFamily="18" charset="0"/>
              </a:rPr>
              <a:t>регіональному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центрі</a:t>
            </a:r>
            <a:r>
              <a:rPr lang="ru-RU" sz="1800" dirty="0">
                <a:solidFill>
                  <a:srgbClr val="0070C0"/>
                </a:solidFill>
                <a:latin typeface="Times New Roman" panose="02020603050405020304" pitchFamily="18" charset="0"/>
                <a:cs typeface="Times New Roman" panose="02020603050405020304" pitchFamily="18" charset="0"/>
              </a:rPr>
              <a:t>.</a:t>
            </a:r>
          </a:p>
          <a:p>
            <a:pPr marL="0" indent="0" algn="just">
              <a:buNone/>
            </a:pPr>
            <a:r>
              <a:rPr lang="ru-RU" sz="1800" dirty="0">
                <a:solidFill>
                  <a:srgbClr val="0070C0"/>
                </a:solidFill>
                <a:latin typeface="Times New Roman" panose="02020603050405020304" pitchFamily="18" charset="0"/>
                <a:cs typeface="Times New Roman" panose="02020603050405020304" pitchFamily="18" charset="0"/>
              </a:rPr>
              <a:t>24. Особа, </a:t>
            </a:r>
            <a:r>
              <a:rPr lang="ru-RU" sz="1800" dirty="0" err="1">
                <a:solidFill>
                  <a:srgbClr val="0070C0"/>
                </a:solidFill>
                <a:latin typeface="Times New Roman" panose="02020603050405020304" pitchFamily="18" charset="0"/>
                <a:cs typeface="Times New Roman" panose="02020603050405020304" pitchFamily="18" charset="0"/>
              </a:rPr>
              <a:t>якій</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відмовлено</a:t>
            </a:r>
            <a:r>
              <a:rPr lang="ru-RU" sz="1800" dirty="0">
                <a:solidFill>
                  <a:srgbClr val="0070C0"/>
                </a:solidFill>
                <a:latin typeface="Times New Roman" panose="02020603050405020304" pitchFamily="18" charset="0"/>
                <a:cs typeface="Times New Roman" panose="02020603050405020304" pitchFamily="18" charset="0"/>
              </a:rPr>
              <a:t> в </a:t>
            </a:r>
            <a:r>
              <a:rPr lang="ru-RU" sz="1800" dirty="0" err="1">
                <a:solidFill>
                  <a:srgbClr val="0070C0"/>
                </a:solidFill>
                <a:latin typeface="Times New Roman" panose="02020603050405020304" pitchFamily="18" charset="0"/>
                <a:cs typeface="Times New Roman" panose="02020603050405020304" pitchFamily="18" charset="0"/>
              </a:rPr>
              <a:t>реєстрації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або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перереєстрації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має</a:t>
            </a:r>
            <a:r>
              <a:rPr lang="ru-RU" sz="1800" dirty="0">
                <a:solidFill>
                  <a:srgbClr val="0070C0"/>
                </a:solidFill>
                <a:latin typeface="Times New Roman" panose="02020603050405020304" pitchFamily="18" charset="0"/>
                <a:cs typeface="Times New Roman" panose="02020603050405020304" pitchFamily="18" charset="0"/>
              </a:rPr>
              <a:t>:</a:t>
            </a:r>
          </a:p>
          <a:p>
            <a:pPr marL="0" indent="0" algn="just">
              <a:buNone/>
            </a:pPr>
            <a:r>
              <a:rPr lang="ru-RU" sz="1800" dirty="0">
                <a:solidFill>
                  <a:srgbClr val="0070C0"/>
                </a:solidFill>
                <a:latin typeface="Times New Roman" panose="02020603050405020304" pitchFamily="18" charset="0"/>
                <a:cs typeface="Times New Roman" panose="02020603050405020304" pitchFamily="18" charset="0"/>
              </a:rPr>
              <a:t>1)</a:t>
            </a:r>
            <a:r>
              <a:rPr lang="ru-RU" sz="1800" dirty="0" err="1">
                <a:solidFill>
                  <a:srgbClr val="0070C0"/>
                </a:solidFill>
                <a:latin typeface="Times New Roman" panose="02020603050405020304" pitchFamily="18" charset="0"/>
                <a:cs typeface="Times New Roman" panose="02020603050405020304" pitchFamily="18" charset="0"/>
              </a:rPr>
              <a:t>сформувати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нову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реєстраційну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картку</a:t>
            </a:r>
            <a:r>
              <a:rPr lang="ru-RU" sz="1800" dirty="0">
                <a:solidFill>
                  <a:srgbClr val="0070C0"/>
                </a:solidFill>
                <a:latin typeface="Times New Roman" panose="02020603050405020304" pitchFamily="18" charset="0"/>
                <a:cs typeface="Times New Roman" panose="02020603050405020304" pitchFamily="18" charset="0"/>
              </a:rPr>
              <a:t>;</a:t>
            </a:r>
          </a:p>
          <a:p>
            <a:pPr marL="0" indent="0" algn="just">
              <a:buNone/>
            </a:pPr>
            <a:r>
              <a:rPr lang="ru-RU" sz="1800" dirty="0">
                <a:solidFill>
                  <a:srgbClr val="0070C0"/>
                </a:solidFill>
                <a:latin typeface="Times New Roman" panose="02020603050405020304" pitchFamily="18" charset="0"/>
                <a:cs typeface="Times New Roman" panose="02020603050405020304" pitchFamily="18" charset="0"/>
              </a:rPr>
              <a:t>2) </a:t>
            </a:r>
            <a:r>
              <a:rPr lang="ru-RU" sz="1800" dirty="0" err="1">
                <a:solidFill>
                  <a:srgbClr val="0070C0"/>
                </a:solidFill>
                <a:latin typeface="Times New Roman" panose="02020603050405020304" pitchFamily="18" charset="0"/>
                <a:cs typeface="Times New Roman" panose="02020603050405020304" pitchFamily="18" charset="0"/>
              </a:rPr>
              <a:t>усунути</a:t>
            </a:r>
            <a:r>
              <a:rPr lang="ru-RU" sz="1800" dirty="0">
                <a:solidFill>
                  <a:srgbClr val="0070C0"/>
                </a:solidFill>
                <a:latin typeface="Times New Roman" panose="02020603050405020304" pitchFamily="18" charset="0"/>
                <a:cs typeface="Times New Roman" panose="02020603050405020304" pitchFamily="18" charset="0"/>
              </a:rPr>
              <a:t> причини, </a:t>
            </a:r>
            <a:r>
              <a:rPr lang="ru-RU" sz="1800" dirty="0" err="1">
                <a:solidFill>
                  <a:srgbClr val="0070C0"/>
                </a:solidFill>
                <a:latin typeface="Times New Roman" panose="02020603050405020304" pitchFamily="18" charset="0"/>
                <a:cs typeface="Times New Roman" panose="02020603050405020304" pitchFamily="18" charset="0"/>
              </a:rPr>
              <a:t>що</a:t>
            </a:r>
            <a:r>
              <a:rPr lang="ru-RU" sz="1800" dirty="0">
                <a:solidFill>
                  <a:srgbClr val="0070C0"/>
                </a:solidFill>
                <a:latin typeface="Times New Roman" panose="02020603050405020304" pitchFamily="18" charset="0"/>
                <a:cs typeface="Times New Roman" panose="02020603050405020304" pitchFamily="18" charset="0"/>
              </a:rPr>
              <a:t> стали </a:t>
            </a:r>
            <a:r>
              <a:rPr lang="ru-RU" sz="1800" dirty="0" err="1">
                <a:solidFill>
                  <a:srgbClr val="0070C0"/>
                </a:solidFill>
                <a:latin typeface="Times New Roman" panose="02020603050405020304" pitchFamily="18" charset="0"/>
                <a:cs typeface="Times New Roman" panose="02020603050405020304" pitchFamily="18" charset="0"/>
              </a:rPr>
              <a:t>підставою</a:t>
            </a:r>
            <a:r>
              <a:rPr lang="ru-RU" sz="1800" dirty="0">
                <a:solidFill>
                  <a:srgbClr val="0070C0"/>
                </a:solidFill>
                <a:latin typeface="Times New Roman" panose="02020603050405020304" pitchFamily="18" charset="0"/>
                <a:cs typeface="Times New Roman" panose="02020603050405020304" pitchFamily="18" charset="0"/>
              </a:rPr>
              <a:t> для </a:t>
            </a:r>
            <a:r>
              <a:rPr lang="ru-RU" sz="1800" dirty="0" err="1">
                <a:solidFill>
                  <a:srgbClr val="0070C0"/>
                </a:solidFill>
                <a:latin typeface="Times New Roman" panose="02020603050405020304" pitchFamily="18" charset="0"/>
                <a:cs typeface="Times New Roman" panose="02020603050405020304" pitchFamily="18" charset="0"/>
              </a:rPr>
              <a:t>прийняття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рішення</a:t>
            </a:r>
            <a:r>
              <a:rPr lang="ru-RU" sz="1800" dirty="0">
                <a:solidFill>
                  <a:srgbClr val="0070C0"/>
                </a:solidFill>
                <a:latin typeface="Times New Roman" panose="02020603050405020304" pitchFamily="18" charset="0"/>
                <a:cs typeface="Times New Roman" panose="02020603050405020304" pitchFamily="18" charset="0"/>
              </a:rPr>
              <a:t> про </a:t>
            </a:r>
            <a:r>
              <a:rPr lang="ru-RU" sz="1800" dirty="0" err="1">
                <a:solidFill>
                  <a:srgbClr val="0070C0"/>
                </a:solidFill>
                <a:latin typeface="Times New Roman" panose="02020603050405020304" pitchFamily="18" charset="0"/>
                <a:cs typeface="Times New Roman" panose="02020603050405020304" pitchFamily="18" charset="0"/>
              </a:rPr>
              <a:t>відмову</a:t>
            </a:r>
            <a:r>
              <a:rPr lang="ru-RU" sz="1800" dirty="0">
                <a:solidFill>
                  <a:srgbClr val="0070C0"/>
                </a:solidFill>
                <a:latin typeface="Times New Roman" panose="02020603050405020304" pitchFamily="18" charset="0"/>
                <a:cs typeface="Times New Roman" panose="02020603050405020304" pitchFamily="18" charset="0"/>
              </a:rPr>
              <a:t> в </a:t>
            </a:r>
            <a:r>
              <a:rPr lang="ru-RU" sz="1800" dirty="0" err="1">
                <a:solidFill>
                  <a:srgbClr val="0070C0"/>
                </a:solidFill>
                <a:latin typeface="Times New Roman" panose="02020603050405020304" pitchFamily="18" charset="0"/>
                <a:cs typeface="Times New Roman" panose="02020603050405020304" pitchFamily="18" charset="0"/>
              </a:rPr>
              <a:t>реєстрації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або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перереєстрації</a:t>
            </a:r>
            <a:r>
              <a:rPr lang="ru-RU" sz="1800" dirty="0">
                <a:solidFill>
                  <a:srgbClr val="0070C0"/>
                </a:solidFill>
                <a:latin typeface="Times New Roman" panose="02020603050405020304" pitchFamily="18" charset="0"/>
                <a:cs typeface="Times New Roman" panose="02020603050405020304" pitchFamily="18" charset="0"/>
              </a:rPr>
              <a:t>;</a:t>
            </a:r>
          </a:p>
          <a:p>
            <a:pPr marL="0" indent="0" algn="just">
              <a:buNone/>
            </a:pPr>
            <a:r>
              <a:rPr lang="ru-RU" sz="1800" dirty="0">
                <a:solidFill>
                  <a:srgbClr val="0070C0"/>
                </a:solidFill>
                <a:latin typeface="Times New Roman" panose="02020603050405020304" pitchFamily="18" charset="0"/>
                <a:cs typeface="Times New Roman" panose="02020603050405020304" pitchFamily="18" charset="0"/>
              </a:rPr>
              <a:t>3) </a:t>
            </a:r>
            <a:r>
              <a:rPr lang="ru-RU" sz="1800" dirty="0" err="1">
                <a:solidFill>
                  <a:srgbClr val="0070C0"/>
                </a:solidFill>
                <a:latin typeface="Times New Roman" panose="02020603050405020304" pitchFamily="18" charset="0"/>
                <a:cs typeface="Times New Roman" panose="02020603050405020304" pitchFamily="18" charset="0"/>
              </a:rPr>
              <a:t>надіслати</a:t>
            </a:r>
            <a:r>
              <a:rPr lang="ru-RU" sz="1800" dirty="0">
                <a:solidFill>
                  <a:srgbClr val="0070C0"/>
                </a:solidFill>
                <a:latin typeface="Times New Roman" panose="02020603050405020304" pitchFamily="18" charset="0"/>
                <a:cs typeface="Times New Roman" panose="02020603050405020304" pitchFamily="18" charset="0"/>
              </a:rPr>
              <a:t>  до </a:t>
            </a:r>
            <a:r>
              <a:rPr lang="ru-RU" sz="1800" dirty="0" err="1">
                <a:solidFill>
                  <a:srgbClr val="0070C0"/>
                </a:solidFill>
                <a:latin typeface="Times New Roman" panose="02020603050405020304" pitchFamily="18" charset="0"/>
                <a:cs typeface="Times New Roman" panose="02020603050405020304" pitchFamily="18" charset="0"/>
              </a:rPr>
              <a:t>завершення</a:t>
            </a:r>
            <a:r>
              <a:rPr lang="ru-RU" sz="1800" dirty="0">
                <a:solidFill>
                  <a:srgbClr val="0070C0"/>
                </a:solidFill>
                <a:latin typeface="Times New Roman" panose="02020603050405020304" pitchFamily="18" charset="0"/>
                <a:cs typeface="Times New Roman" panose="02020603050405020304" pitchFamily="18" charset="0"/>
              </a:rPr>
              <a:t> строку, </a:t>
            </a:r>
            <a:r>
              <a:rPr lang="ru-RU" sz="1800" dirty="0" err="1">
                <a:solidFill>
                  <a:srgbClr val="0070C0"/>
                </a:solidFill>
                <a:latin typeface="Times New Roman" panose="02020603050405020304" pitchFamily="18" charset="0"/>
                <a:cs typeface="Times New Roman" panose="02020603050405020304" pitchFamily="18" charset="0"/>
              </a:rPr>
              <a:t>відведеного</a:t>
            </a:r>
            <a:r>
              <a:rPr lang="ru-RU" sz="1800" dirty="0">
                <a:solidFill>
                  <a:srgbClr val="0070C0"/>
                </a:solidFill>
                <a:latin typeface="Times New Roman" panose="02020603050405020304" pitchFamily="18" charset="0"/>
                <a:cs typeface="Times New Roman" panose="02020603050405020304" pitchFamily="18" charset="0"/>
              </a:rPr>
              <a:t> для </a:t>
            </a:r>
            <a:r>
              <a:rPr lang="ru-RU" sz="1800" dirty="0" err="1">
                <a:solidFill>
                  <a:srgbClr val="0070C0"/>
                </a:solidFill>
                <a:latin typeface="Times New Roman" panose="02020603050405020304" pitchFamily="18" charset="0"/>
                <a:cs typeface="Times New Roman" panose="02020603050405020304" pitchFamily="18" charset="0"/>
              </a:rPr>
              <a:t>перереєстрації</a:t>
            </a:r>
            <a:r>
              <a:rPr lang="ru-RU" sz="1800" dirty="0">
                <a:solidFill>
                  <a:srgbClr val="0070C0"/>
                </a:solidFill>
                <a:latin typeface="Times New Roman" panose="02020603050405020304" pitchFamily="18" charset="0"/>
                <a:cs typeface="Times New Roman" panose="02020603050405020304" pitchFamily="18" charset="0"/>
              </a:rPr>
              <a:t> (дата </a:t>
            </a:r>
            <a:r>
              <a:rPr lang="ru-RU" sz="1800" dirty="0" err="1">
                <a:solidFill>
                  <a:srgbClr val="0070C0"/>
                </a:solidFill>
                <a:latin typeface="Times New Roman" panose="02020603050405020304" pitchFamily="18" charset="0"/>
                <a:cs typeface="Times New Roman" panose="02020603050405020304" pitchFamily="18" charset="0"/>
              </a:rPr>
              <a:t>визначається</a:t>
            </a:r>
            <a:r>
              <a:rPr lang="ru-RU" sz="1800" dirty="0">
                <a:solidFill>
                  <a:srgbClr val="0070C0"/>
                </a:solidFill>
                <a:latin typeface="Times New Roman" panose="02020603050405020304" pitchFamily="18" charset="0"/>
                <a:cs typeface="Times New Roman" panose="02020603050405020304" pitchFamily="18" charset="0"/>
              </a:rPr>
              <a:t> за </a:t>
            </a:r>
            <a:r>
              <a:rPr lang="ru-RU" sz="1800" dirty="0" err="1">
                <a:solidFill>
                  <a:srgbClr val="0070C0"/>
                </a:solidFill>
                <a:latin typeface="Times New Roman" panose="02020603050405020304" pitchFamily="18" charset="0"/>
                <a:cs typeface="Times New Roman" panose="02020603050405020304" pitchFamily="18" charset="0"/>
              </a:rPr>
              <a:t>відтиском</a:t>
            </a:r>
            <a:r>
              <a:rPr lang="ru-RU" sz="1800" dirty="0">
                <a:solidFill>
                  <a:srgbClr val="0070C0"/>
                </a:solidFill>
                <a:latin typeface="Times New Roman" panose="02020603050405020304" pitchFamily="18" charset="0"/>
                <a:cs typeface="Times New Roman" panose="02020603050405020304" pitchFamily="18" charset="0"/>
              </a:rPr>
              <a:t> штемпеля </a:t>
            </a:r>
            <a:r>
              <a:rPr lang="ru-RU" sz="1800" dirty="0" err="1">
                <a:solidFill>
                  <a:srgbClr val="0070C0"/>
                </a:solidFill>
                <a:latin typeface="Times New Roman" panose="02020603050405020304" pitchFamily="18" charset="0"/>
                <a:cs typeface="Times New Roman" panose="02020603050405020304" pitchFamily="18" charset="0"/>
              </a:rPr>
              <a:t>відправлення</a:t>
            </a:r>
            <a:r>
              <a:rPr lang="ru-RU" sz="1800" dirty="0">
                <a:solidFill>
                  <a:srgbClr val="0070C0"/>
                </a:solidFill>
                <a:latin typeface="Times New Roman" panose="02020603050405020304" pitchFamily="18" charset="0"/>
                <a:cs typeface="Times New Roman" panose="02020603050405020304" pitchFamily="18" charset="0"/>
              </a:rPr>
              <a:t> на </a:t>
            </a:r>
            <a:r>
              <a:rPr lang="ru-RU" sz="1800" dirty="0" err="1">
                <a:solidFill>
                  <a:srgbClr val="0070C0"/>
                </a:solidFill>
                <a:latin typeface="Times New Roman" panose="02020603050405020304" pitchFamily="18" charset="0"/>
                <a:cs typeface="Times New Roman" panose="02020603050405020304" pitchFamily="18" charset="0"/>
              </a:rPr>
              <a:t>поштовому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конверті</a:t>
            </a:r>
            <a:r>
              <a:rPr lang="ru-RU" sz="1800" dirty="0">
                <a:solidFill>
                  <a:srgbClr val="0070C0"/>
                </a:solidFill>
                <a:latin typeface="Times New Roman" panose="02020603050405020304" pitchFamily="18" charset="0"/>
                <a:cs typeface="Times New Roman" panose="02020603050405020304" pitchFamily="18" charset="0"/>
              </a:rPr>
              <a:t>), до </a:t>
            </a:r>
            <a:r>
              <a:rPr lang="ru-RU" sz="1800" dirty="0" err="1">
                <a:solidFill>
                  <a:srgbClr val="0070C0"/>
                </a:solidFill>
                <a:latin typeface="Times New Roman" panose="02020603050405020304" pitchFamily="18" charset="0"/>
                <a:cs typeface="Times New Roman" panose="02020603050405020304" pitchFamily="18" charset="0"/>
              </a:rPr>
              <a:t>регіонального</a:t>
            </a:r>
            <a:r>
              <a:rPr lang="ru-RU" sz="1800" dirty="0">
                <a:solidFill>
                  <a:srgbClr val="0070C0"/>
                </a:solidFill>
                <a:latin typeface="Times New Roman" panose="02020603050405020304" pitchFamily="18" charset="0"/>
                <a:cs typeface="Times New Roman" panose="02020603050405020304" pitchFamily="18" charset="0"/>
              </a:rPr>
              <a:t> центру комплект </a:t>
            </a:r>
            <a:r>
              <a:rPr lang="ru-RU" sz="1800" dirty="0" err="1">
                <a:solidFill>
                  <a:srgbClr val="0070C0"/>
                </a:solidFill>
                <a:latin typeface="Times New Roman" panose="02020603050405020304" pitchFamily="18" charset="0"/>
                <a:cs typeface="Times New Roman" panose="02020603050405020304" pitchFamily="18" charset="0"/>
              </a:rPr>
              <a:t>реєстраційних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документів</a:t>
            </a:r>
            <a:r>
              <a:rPr lang="ru-RU" sz="1800" dirty="0">
                <a:solidFill>
                  <a:srgbClr val="0070C0"/>
                </a:solidFill>
                <a:latin typeface="Times New Roman" panose="02020603050405020304" pitchFamily="18" charset="0"/>
                <a:cs typeface="Times New Roman" panose="02020603050405020304" pitchFamily="18" charset="0"/>
              </a:rPr>
              <a:t> в один </a:t>
            </a:r>
            <a:r>
              <a:rPr lang="ru-RU" sz="1800" dirty="0" err="1">
                <a:solidFill>
                  <a:srgbClr val="0070C0"/>
                </a:solidFill>
                <a:latin typeface="Times New Roman" panose="02020603050405020304" pitchFamily="18" charset="0"/>
                <a:cs typeface="Times New Roman" panose="02020603050405020304" pitchFamily="18" charset="0"/>
              </a:rPr>
              <a:t>із</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способів</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зазначених</a:t>
            </a:r>
            <a:r>
              <a:rPr lang="ru-RU" sz="1800" dirty="0">
                <a:solidFill>
                  <a:srgbClr val="0070C0"/>
                </a:solidFill>
                <a:latin typeface="Times New Roman" panose="02020603050405020304" pitchFamily="18" charset="0"/>
                <a:cs typeface="Times New Roman" panose="02020603050405020304" pitchFamily="18" charset="0"/>
              </a:rPr>
              <a:t> у пунктах 8, 10, 11 </a:t>
            </a:r>
            <a:r>
              <a:rPr lang="ru-RU" sz="1800" dirty="0" err="1">
                <a:solidFill>
                  <a:srgbClr val="0070C0"/>
                </a:solidFill>
                <a:latin typeface="Times New Roman" panose="02020603050405020304" pitchFamily="18" charset="0"/>
                <a:cs typeface="Times New Roman" panose="02020603050405020304" pitchFamily="18" charset="0"/>
              </a:rPr>
              <a:t>цього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розділу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що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передбачені</a:t>
            </a:r>
            <a:r>
              <a:rPr lang="ru-RU" sz="1800" dirty="0">
                <a:solidFill>
                  <a:srgbClr val="0070C0"/>
                </a:solidFill>
                <a:latin typeface="Times New Roman" panose="02020603050405020304" pitchFamily="18" charset="0"/>
                <a:cs typeface="Times New Roman" panose="02020603050405020304" pitchFamily="18" charset="0"/>
              </a:rPr>
              <a:t> для </a:t>
            </a:r>
            <a:r>
              <a:rPr lang="ru-RU" sz="1800" dirty="0" err="1">
                <a:solidFill>
                  <a:srgbClr val="0070C0"/>
                </a:solidFill>
                <a:latin typeface="Times New Roman" panose="02020603050405020304" pitchFamily="18" charset="0"/>
                <a:cs typeface="Times New Roman" panose="02020603050405020304" pitchFamily="18" charset="0"/>
              </a:rPr>
              <a:t>відповідної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категорії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осіб</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які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реєструються</a:t>
            </a:r>
            <a:r>
              <a:rPr lang="ru-RU" sz="1800" dirty="0" smtClean="0">
                <a:solidFill>
                  <a:srgbClr val="0070C0"/>
                </a:solidFill>
                <a:latin typeface="Times New Roman" panose="02020603050405020304" pitchFamily="18" charset="0"/>
                <a:cs typeface="Times New Roman" panose="02020603050405020304" pitchFamily="18" charset="0"/>
              </a:rPr>
              <a:t>.</a:t>
            </a:r>
          </a:p>
          <a:p>
            <a:pPr marL="0" indent="0" algn="just">
              <a:buNone/>
            </a:pPr>
            <a:r>
              <a:rPr lang="ru-RU" sz="1800" dirty="0">
                <a:solidFill>
                  <a:srgbClr val="0070C0"/>
                </a:solidFill>
                <a:latin typeface="Times New Roman" panose="02020603050405020304" pitchFamily="18" charset="0"/>
                <a:cs typeface="Times New Roman" panose="02020603050405020304" pitchFamily="18" charset="0"/>
              </a:rPr>
              <a:t>25. Особа, </a:t>
            </a:r>
            <a:r>
              <a:rPr lang="ru-RU" sz="1800" dirty="0" err="1">
                <a:solidFill>
                  <a:srgbClr val="0070C0"/>
                </a:solidFill>
                <a:latin typeface="Times New Roman" panose="02020603050405020304" pitchFamily="18" charset="0"/>
                <a:cs typeface="Times New Roman" panose="02020603050405020304" pitchFamily="18" charset="0"/>
              </a:rPr>
              <a:t>якій</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відмовлено</a:t>
            </a:r>
            <a:r>
              <a:rPr lang="ru-RU" sz="1800" dirty="0">
                <a:solidFill>
                  <a:srgbClr val="0070C0"/>
                </a:solidFill>
                <a:latin typeface="Times New Roman" panose="02020603050405020304" pitchFamily="18" charset="0"/>
                <a:cs typeface="Times New Roman" panose="02020603050405020304" pitchFamily="18" charset="0"/>
              </a:rPr>
              <a:t> в </a:t>
            </a:r>
            <a:r>
              <a:rPr lang="ru-RU" sz="1800" dirty="0" err="1">
                <a:solidFill>
                  <a:srgbClr val="0070C0"/>
                </a:solidFill>
                <a:latin typeface="Times New Roman" panose="02020603050405020304" pitchFamily="18" charset="0"/>
                <a:cs typeface="Times New Roman" panose="02020603050405020304" pitchFamily="18" charset="0"/>
              </a:rPr>
              <a:t>реєстрації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перереєстрації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може</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оскаржити</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рішення</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регламентної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комісії</a:t>
            </a:r>
            <a:r>
              <a:rPr lang="ru-RU" sz="1800" dirty="0">
                <a:solidFill>
                  <a:srgbClr val="0070C0"/>
                </a:solidFill>
                <a:latin typeface="Times New Roman" panose="02020603050405020304" pitchFamily="18" charset="0"/>
                <a:cs typeface="Times New Roman" panose="02020603050405020304" pitchFamily="18" charset="0"/>
              </a:rPr>
              <a:t> в </a:t>
            </a:r>
            <a:r>
              <a:rPr lang="ru-RU" sz="1800" dirty="0" err="1">
                <a:solidFill>
                  <a:srgbClr val="0070C0"/>
                </a:solidFill>
                <a:latin typeface="Times New Roman" panose="02020603050405020304" pitchFamily="18" charset="0"/>
                <a:cs typeface="Times New Roman" panose="02020603050405020304" pitchFamily="18" charset="0"/>
              </a:rPr>
              <a:t>спосіб</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передбачений</a:t>
            </a:r>
            <a:r>
              <a:rPr lang="ru-RU" sz="1800" dirty="0">
                <a:solidFill>
                  <a:srgbClr val="0070C0"/>
                </a:solidFill>
                <a:latin typeface="Times New Roman" panose="02020603050405020304" pitchFamily="18" charset="0"/>
                <a:cs typeface="Times New Roman" panose="02020603050405020304" pitchFamily="18" charset="0"/>
              </a:rPr>
              <a:t> пунктами 2, 3 </a:t>
            </a:r>
            <a:r>
              <a:rPr lang="ru-RU" sz="1800" dirty="0" err="1" smtClean="0">
                <a:solidFill>
                  <a:srgbClr val="0070C0"/>
                </a:solidFill>
                <a:latin typeface="Times New Roman" panose="02020603050405020304" pitchFamily="18" charset="0"/>
                <a:cs typeface="Times New Roman" panose="02020603050405020304" pitchFamily="18" charset="0"/>
              </a:rPr>
              <a:t>розділу</a:t>
            </a:r>
            <a:r>
              <a:rPr lang="ru-RU" sz="1800" dirty="0" smtClean="0">
                <a:solidFill>
                  <a:srgbClr val="0070C0"/>
                </a:solidFill>
                <a:latin typeface="Times New Roman" panose="02020603050405020304" pitchFamily="18" charset="0"/>
                <a:cs typeface="Times New Roman" panose="02020603050405020304" pitchFamily="18" charset="0"/>
              </a:rPr>
              <a:t> </a:t>
            </a:r>
            <a:r>
              <a:rPr lang="en-US" sz="1800" dirty="0" smtClean="0">
                <a:solidFill>
                  <a:srgbClr val="0070C0"/>
                </a:solidFill>
                <a:latin typeface="Times New Roman" panose="02020603050405020304" pitchFamily="18" charset="0"/>
                <a:cs typeface="Times New Roman" panose="02020603050405020304" pitchFamily="18" charset="0"/>
              </a:rPr>
              <a:t>VIII </a:t>
            </a:r>
            <a:r>
              <a:rPr lang="ru-RU" sz="1800" dirty="0" err="1">
                <a:solidFill>
                  <a:srgbClr val="0070C0"/>
                </a:solidFill>
                <a:latin typeface="Times New Roman" panose="02020603050405020304" pitchFamily="18" charset="0"/>
                <a:cs typeface="Times New Roman" panose="02020603050405020304" pitchFamily="18" charset="0"/>
              </a:rPr>
              <a:t>цього</a:t>
            </a:r>
            <a:r>
              <a:rPr lang="ru-RU" sz="1800" dirty="0">
                <a:solidFill>
                  <a:srgbClr val="0070C0"/>
                </a:solidFill>
                <a:latin typeface="Times New Roman" panose="02020603050405020304" pitchFamily="18" charset="0"/>
                <a:cs typeface="Times New Roman" panose="02020603050405020304" pitchFamily="18" charset="0"/>
              </a:rPr>
              <a:t> Порядку.</a:t>
            </a:r>
          </a:p>
          <a:p>
            <a:pPr marL="0" indent="0" algn="just">
              <a:buNone/>
            </a:pPr>
            <a:r>
              <a:rPr lang="ru-RU" sz="1800" dirty="0">
                <a:solidFill>
                  <a:srgbClr val="0070C0"/>
                </a:solidFill>
                <a:latin typeface="Times New Roman" panose="02020603050405020304" pitchFamily="18" charset="0"/>
                <a:cs typeface="Times New Roman" panose="02020603050405020304" pitchFamily="18" charset="0"/>
              </a:rPr>
              <a:t>26. </a:t>
            </a:r>
            <a:r>
              <a:rPr lang="ru-RU" sz="1800" dirty="0" err="1">
                <a:solidFill>
                  <a:srgbClr val="0070C0"/>
                </a:solidFill>
                <a:latin typeface="Times New Roman" panose="02020603050405020304" pitchFamily="18" charset="0"/>
                <a:cs typeface="Times New Roman" panose="02020603050405020304" pitchFamily="18" charset="0"/>
              </a:rPr>
              <a:t>Якщо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учасник</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зовнішнього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 через </a:t>
            </a:r>
            <a:r>
              <a:rPr lang="ru-RU" sz="1800" dirty="0" err="1">
                <a:solidFill>
                  <a:srgbClr val="0070C0"/>
                </a:solidFill>
                <a:latin typeface="Times New Roman" panose="02020603050405020304" pitchFamily="18" charset="0"/>
                <a:cs typeface="Times New Roman" panose="02020603050405020304" pitchFamily="18" charset="0"/>
              </a:rPr>
              <a:t>певні</a:t>
            </a:r>
            <a:r>
              <a:rPr lang="ru-RU" sz="1800" dirty="0">
                <a:solidFill>
                  <a:srgbClr val="0070C0"/>
                </a:solidFill>
                <a:latin typeface="Times New Roman" panose="02020603050405020304" pitchFamily="18" charset="0"/>
                <a:cs typeface="Times New Roman" panose="02020603050405020304" pitchFamily="18" charset="0"/>
              </a:rPr>
              <a:t> причини не </a:t>
            </a:r>
            <a:r>
              <a:rPr lang="ru-RU" sz="1800" dirty="0" err="1" smtClean="0">
                <a:solidFill>
                  <a:srgbClr val="0070C0"/>
                </a:solidFill>
                <a:latin typeface="Times New Roman" panose="02020603050405020304" pitchFamily="18" charset="0"/>
                <a:cs typeface="Times New Roman" panose="02020603050405020304" pitchFamily="18" charset="0"/>
              </a:rPr>
              <a:t>зможе</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взяти</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a:solidFill>
                  <a:srgbClr val="0070C0"/>
                </a:solidFill>
                <a:latin typeface="Times New Roman" panose="02020603050405020304" pitchFamily="18" charset="0"/>
                <a:cs typeface="Times New Roman" panose="02020603050405020304" pitchFamily="18" charset="0"/>
              </a:rPr>
              <a:t>участь у </a:t>
            </a:r>
            <a:r>
              <a:rPr lang="ru-RU" sz="1800" dirty="0" err="1">
                <a:solidFill>
                  <a:srgbClr val="0070C0"/>
                </a:solidFill>
                <a:latin typeface="Times New Roman" panose="02020603050405020304" pitchFamily="18" charset="0"/>
                <a:cs typeface="Times New Roman" panose="02020603050405020304" pitchFamily="18" charset="0"/>
              </a:rPr>
              <a:t>зовнішньому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оцінюванні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він</a:t>
            </a:r>
            <a:r>
              <a:rPr lang="ru-RU" sz="1800" dirty="0">
                <a:solidFill>
                  <a:srgbClr val="0070C0"/>
                </a:solidFill>
                <a:latin typeface="Times New Roman" panose="02020603050405020304" pitchFamily="18" charset="0"/>
                <a:cs typeface="Times New Roman" panose="02020603050405020304" pitchFamily="18" charset="0"/>
              </a:rPr>
              <a:t> повинен не </a:t>
            </a:r>
            <a:r>
              <a:rPr lang="ru-RU" sz="1800" dirty="0" err="1">
                <a:solidFill>
                  <a:srgbClr val="0070C0"/>
                </a:solidFill>
                <a:latin typeface="Times New Roman" panose="02020603050405020304" pitchFamily="18" charset="0"/>
                <a:cs typeface="Times New Roman" panose="02020603050405020304" pitchFamily="18" charset="0"/>
              </a:rPr>
              <a:t>пізніше</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ніж</a:t>
            </a:r>
            <a:r>
              <a:rPr lang="ru-RU" sz="1800" dirty="0">
                <a:solidFill>
                  <a:srgbClr val="0070C0"/>
                </a:solidFill>
                <a:latin typeface="Times New Roman" panose="02020603050405020304" pitchFamily="18" charset="0"/>
                <a:cs typeface="Times New Roman" panose="02020603050405020304" pitchFamily="18" charset="0"/>
              </a:rPr>
              <a:t> за </a:t>
            </a:r>
            <a:r>
              <a:rPr lang="ru-RU" sz="1800" dirty="0" err="1" smtClean="0">
                <a:solidFill>
                  <a:srgbClr val="0070C0"/>
                </a:solidFill>
                <a:latin typeface="Times New Roman" panose="02020603050405020304" pitchFamily="18" charset="0"/>
                <a:cs typeface="Times New Roman" panose="02020603050405020304" pitchFamily="18" charset="0"/>
              </a:rPr>
              <a:t>п'ять</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тижнів</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a:solidFill>
                  <a:srgbClr val="0070C0"/>
                </a:solidFill>
                <a:latin typeface="Times New Roman" panose="02020603050405020304" pitchFamily="18" charset="0"/>
                <a:cs typeface="Times New Roman" panose="02020603050405020304" pitchFamily="18" charset="0"/>
              </a:rPr>
              <a:t>до </a:t>
            </a:r>
            <a:r>
              <a:rPr lang="ru-RU" sz="1800" dirty="0" smtClean="0">
                <a:solidFill>
                  <a:srgbClr val="0070C0"/>
                </a:solidFill>
                <a:latin typeface="Times New Roman" panose="02020603050405020304" pitchFamily="18" charset="0"/>
                <a:cs typeface="Times New Roman" panose="02020603050405020304" pitchFamily="18" charset="0"/>
              </a:rPr>
              <a:t>початку </a:t>
            </a:r>
            <a:r>
              <a:rPr lang="ru-RU" sz="1800" dirty="0" err="1" smtClean="0">
                <a:solidFill>
                  <a:srgbClr val="0070C0"/>
                </a:solidFill>
                <a:latin typeface="Times New Roman" panose="02020603050405020304" pitchFamily="18" charset="0"/>
                <a:cs typeface="Times New Roman" panose="02020603050405020304" pitchFamily="18" charset="0"/>
              </a:rPr>
              <a:t>проведення</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основної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сесії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зовнішнього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оцінювання</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надіслати</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a:solidFill>
                  <a:srgbClr val="0070C0"/>
                </a:solidFill>
                <a:latin typeface="Times New Roman" panose="02020603050405020304" pitchFamily="18" charset="0"/>
                <a:cs typeface="Times New Roman" panose="02020603050405020304" pitchFamily="18" charset="0"/>
              </a:rPr>
              <a:t>до </a:t>
            </a:r>
            <a:r>
              <a:rPr lang="ru-RU" sz="1800" dirty="0" err="1">
                <a:solidFill>
                  <a:srgbClr val="0070C0"/>
                </a:solidFill>
                <a:latin typeface="Times New Roman" panose="02020603050405020304" pitchFamily="18" charset="0"/>
                <a:cs typeface="Times New Roman" panose="02020603050405020304" pitchFamily="18" charset="0"/>
              </a:rPr>
              <a:t>відповідного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регіонального</a:t>
            </a:r>
            <a:r>
              <a:rPr lang="ru-RU" sz="1800" dirty="0">
                <a:solidFill>
                  <a:srgbClr val="0070C0"/>
                </a:solidFill>
                <a:latin typeface="Times New Roman" panose="02020603050405020304" pitchFamily="18" charset="0"/>
                <a:cs typeface="Times New Roman" panose="02020603050405020304" pitchFamily="18" charset="0"/>
              </a:rPr>
              <a:t> центру </a:t>
            </a:r>
            <a:r>
              <a:rPr lang="ru-RU" sz="1800" dirty="0" err="1">
                <a:solidFill>
                  <a:srgbClr val="0070C0"/>
                </a:solidFill>
                <a:latin typeface="Times New Roman" panose="02020603050405020304" pitchFamily="18" charset="0"/>
                <a:cs typeface="Times New Roman" panose="02020603050405020304" pitchFamily="18" charset="0"/>
              </a:rPr>
              <a:t>раніше</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отриманий</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Сертифікат</a:t>
            </a:r>
            <a:r>
              <a:rPr lang="ru-RU" sz="1800" dirty="0" smtClean="0">
                <a:solidFill>
                  <a:srgbClr val="0070C0"/>
                </a:solidFill>
                <a:latin typeface="Times New Roman" panose="02020603050405020304" pitchFamily="18" charset="0"/>
                <a:cs typeface="Times New Roman" panose="02020603050405020304" pitchFamily="18" charset="0"/>
              </a:rPr>
              <a:t> і </a:t>
            </a:r>
            <a:r>
              <a:rPr lang="ru-RU" sz="1800" dirty="0" err="1">
                <a:solidFill>
                  <a:srgbClr val="0070C0"/>
                </a:solidFill>
                <a:latin typeface="Times New Roman" panose="02020603050405020304" pitchFamily="18" charset="0"/>
                <a:cs typeface="Times New Roman" panose="02020603050405020304" pitchFamily="18" charset="0"/>
              </a:rPr>
              <a:t>заяву</a:t>
            </a:r>
            <a:r>
              <a:rPr lang="ru-RU" sz="1800" dirty="0">
                <a:solidFill>
                  <a:srgbClr val="0070C0"/>
                </a:solidFill>
                <a:latin typeface="Times New Roman" panose="02020603050405020304" pitchFamily="18" charset="0"/>
                <a:cs typeface="Times New Roman" panose="02020603050405020304" pitchFamily="18" charset="0"/>
              </a:rPr>
              <a:t> про </a:t>
            </a:r>
            <a:r>
              <a:rPr lang="ru-RU" sz="1800" dirty="0" err="1">
                <a:solidFill>
                  <a:srgbClr val="0070C0"/>
                </a:solidFill>
                <a:latin typeface="Times New Roman" panose="02020603050405020304" pitchFamily="18" charset="0"/>
                <a:cs typeface="Times New Roman" panose="02020603050405020304" pitchFamily="18" charset="0"/>
              </a:rPr>
              <a:t>відмову</a:t>
            </a:r>
            <a:r>
              <a:rPr lang="ru-RU" sz="1800" dirty="0">
                <a:solidFill>
                  <a:srgbClr val="0070C0"/>
                </a:solidFill>
                <a:latin typeface="Times New Roman" panose="02020603050405020304" pitchFamily="18" charset="0"/>
                <a:cs typeface="Times New Roman" panose="02020603050405020304" pitchFamily="18" charset="0"/>
              </a:rPr>
              <a:t> в </a:t>
            </a:r>
            <a:r>
              <a:rPr lang="ru-RU" sz="1800" dirty="0" err="1">
                <a:solidFill>
                  <a:srgbClr val="0070C0"/>
                </a:solidFill>
                <a:latin typeface="Times New Roman" panose="02020603050405020304" pitchFamily="18" charset="0"/>
                <a:cs typeface="Times New Roman" panose="02020603050405020304" pitchFamily="18" charset="0"/>
              </a:rPr>
              <a:t>реєстрації</a:t>
            </a:r>
            <a:r>
              <a:rPr lang="ru-RU" sz="1800" dirty="0">
                <a:solidFill>
                  <a:srgbClr val="0070C0"/>
                </a:solidFill>
                <a:latin typeface="Times New Roman" panose="02020603050405020304" pitchFamily="18" charset="0"/>
                <a:cs typeface="Times New Roman" panose="02020603050405020304" pitchFamily="18" charset="0"/>
              </a:rPr>
              <a:t>. </a:t>
            </a:r>
          </a:p>
          <a:p>
            <a:pPr marL="0" indent="0" algn="just">
              <a:buNone/>
            </a:pPr>
            <a:endParaRPr lang="ru-RU" sz="1800" dirty="0">
              <a:solidFill>
                <a:srgbClr val="0070C0"/>
              </a:solidFill>
              <a:latin typeface="Times New Roman" panose="02020603050405020304" pitchFamily="18" charset="0"/>
              <a:cs typeface="Times New Roman" panose="02020603050405020304" pitchFamily="18" charset="0"/>
            </a:endParaRPr>
          </a:p>
        </p:txBody>
      </p:sp>
      <p:pic>
        <p:nvPicPr>
          <p:cNvPr id="1028" name="Picture 4" descr="http://mon.gov.ua/content/teacher_2015/logo-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79" y="-69024"/>
            <a:ext cx="1763688" cy="90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07573"/>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0"/>
                <a:lumOff val="100000"/>
                <a:alpha val="0"/>
              </a:schemeClr>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107504" y="44624"/>
            <a:ext cx="8928991" cy="7329958"/>
          </a:xfrm>
          <a:prstGeom prst="rect">
            <a:avLst/>
          </a:prstGeom>
        </p:spPr>
      </p:pic>
    </p:spTree>
    <p:extLst>
      <p:ext uri="{BB962C8B-B14F-4D97-AF65-F5344CB8AC3E}">
        <p14:creationId xmlns:p14="http://schemas.microsoft.com/office/powerpoint/2010/main" val="3251476747"/>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172849"/>
            <a:ext cx="3538736" cy="874155"/>
          </a:xfrm>
        </p:spPr>
        <p:txBody>
          <a:bodyPr>
            <a:normAutofit/>
          </a:bodyPr>
          <a:lstStyle/>
          <a:p>
            <a:r>
              <a:rPr lang="uk-UA" sz="1600" b="1" dirty="0" smtClean="0">
                <a:solidFill>
                  <a:srgbClr val="FF0000"/>
                </a:solidFill>
                <a:latin typeface="Times New Roman" panose="02020603050405020304" pitchFamily="18" charset="0"/>
                <a:cs typeface="Times New Roman" panose="02020603050405020304" pitchFamily="18" charset="0"/>
              </a:rPr>
              <a:t>Наказ </a:t>
            </a:r>
            <a:r>
              <a:rPr lang="ru-RU" sz="1600" b="1" dirty="0" smtClean="0">
                <a:solidFill>
                  <a:srgbClr val="C00000"/>
                </a:solidFill>
                <a:latin typeface="Times New Roman" panose="02020603050405020304" pitchFamily="18" charset="0"/>
                <a:cs typeface="Times New Roman" panose="02020603050405020304" pitchFamily="18" charset="0"/>
              </a:rPr>
              <a:t>в</a:t>
            </a:r>
            <a:r>
              <a:rPr lang="uk-UA" sz="1600" b="1" dirty="0" smtClean="0">
                <a:solidFill>
                  <a:srgbClr val="C00000"/>
                </a:solidFill>
                <a:latin typeface="Times New Roman" panose="02020603050405020304" pitchFamily="18" charset="0"/>
                <a:cs typeface="Times New Roman" panose="02020603050405020304" pitchFamily="18" charset="0"/>
              </a:rPr>
              <a:t>і</a:t>
            </a:r>
            <a:r>
              <a:rPr lang="ru-RU" sz="1600" b="1" dirty="0" smtClean="0">
                <a:solidFill>
                  <a:srgbClr val="C00000"/>
                </a:solidFill>
                <a:latin typeface="Times New Roman" panose="02020603050405020304" pitchFamily="18" charset="0"/>
                <a:cs typeface="Times New Roman" panose="02020603050405020304" pitchFamily="18" charset="0"/>
              </a:rPr>
              <a:t>д 10.01.2017 № 25 </a:t>
            </a:r>
            <a:r>
              <a:rPr lang="uk-UA" sz="1600" b="1" dirty="0">
                <a:solidFill>
                  <a:srgbClr val="FF0000"/>
                </a:solidFill>
                <a:latin typeface="Times New Roman" panose="02020603050405020304" pitchFamily="18" charset="0"/>
                <a:cs typeface="Times New Roman" panose="02020603050405020304" pitchFamily="18" charset="0"/>
              </a:rPr>
              <a:t>(витяг)</a:t>
            </a:r>
            <a:r>
              <a:rPr lang="ru-RU" sz="1600" b="1" dirty="0">
                <a:solidFill>
                  <a:srgbClr val="C00000"/>
                </a:solidFill>
                <a:latin typeface="Times New Roman" panose="02020603050405020304" pitchFamily="18" charset="0"/>
                <a:cs typeface="Times New Roman" panose="02020603050405020304" pitchFamily="18" charset="0"/>
              </a:rPr>
              <a:t> </a:t>
            </a:r>
            <a:r>
              <a:rPr lang="ru-RU" sz="1600" b="1" dirty="0" smtClean="0">
                <a:solidFill>
                  <a:srgbClr val="C00000"/>
                </a:solidFill>
                <a:latin typeface="Times New Roman" panose="02020603050405020304" pitchFamily="18" charset="0"/>
                <a:cs typeface="Times New Roman" panose="02020603050405020304" pitchFamily="18" charset="0"/>
              </a:rPr>
              <a:t/>
            </a:r>
            <a:br>
              <a:rPr lang="ru-RU" sz="1600" b="1" dirty="0" smtClean="0">
                <a:solidFill>
                  <a:srgbClr val="C00000"/>
                </a:solidFill>
                <a:latin typeface="Times New Roman" panose="02020603050405020304" pitchFamily="18" charset="0"/>
                <a:cs typeface="Times New Roman" panose="02020603050405020304" pitchFamily="18" charset="0"/>
              </a:rPr>
            </a:br>
            <a:endParaRPr lang="uk-UA" sz="1600" dirty="0">
              <a:solidFill>
                <a:srgbClr val="FF0000"/>
              </a:solidFill>
            </a:endParaRPr>
          </a:p>
        </p:txBody>
      </p:sp>
      <p:sp>
        <p:nvSpPr>
          <p:cNvPr id="3" name="Объект 2"/>
          <p:cNvSpPr>
            <a:spLocks noGrp="1"/>
          </p:cNvSpPr>
          <p:nvPr>
            <p:ph idx="1"/>
          </p:nvPr>
        </p:nvSpPr>
        <p:spPr>
          <a:xfrm>
            <a:off x="224242" y="737320"/>
            <a:ext cx="8928992" cy="6120680"/>
          </a:xfrm>
        </p:spPr>
        <p:txBody>
          <a:bodyPr>
            <a:noAutofit/>
          </a:bodyPr>
          <a:lstStyle/>
          <a:p>
            <a:pPr marL="0" indent="0">
              <a:buNone/>
            </a:pPr>
            <a:r>
              <a:rPr lang="uk-UA" sz="2000" dirty="0" smtClean="0">
                <a:solidFill>
                  <a:srgbClr val="0070C0"/>
                </a:solidFill>
                <a:latin typeface="Times New Roman" panose="02020603050405020304" pitchFamily="18" charset="0"/>
                <a:cs typeface="Times New Roman" panose="02020603050405020304" pitchFamily="18" charset="0"/>
              </a:rPr>
              <a:t>	 </a:t>
            </a:r>
            <a:r>
              <a:rPr lang="ru-RU" sz="2000" dirty="0">
                <a:solidFill>
                  <a:srgbClr val="0070C0"/>
                </a:solidFill>
                <a:latin typeface="Times New Roman" panose="02020603050405020304" pitchFamily="18" charset="0"/>
                <a:cs typeface="Times New Roman" panose="02020603050405020304" pitchFamily="18" charset="0"/>
              </a:rPr>
              <a:t>VI. </a:t>
            </a:r>
            <a:r>
              <a:rPr lang="ru-RU" sz="2000" dirty="0" err="1">
                <a:solidFill>
                  <a:srgbClr val="0070C0"/>
                </a:solidFill>
                <a:latin typeface="Times New Roman" panose="02020603050405020304" pitchFamily="18" charset="0"/>
                <a:cs typeface="Times New Roman" panose="02020603050405020304" pitchFamily="18" charset="0"/>
              </a:rPr>
              <a:t>Організація</a:t>
            </a:r>
            <a:r>
              <a:rPr lang="ru-RU" sz="2000" dirty="0">
                <a:solidFill>
                  <a:srgbClr val="0070C0"/>
                </a:solidFill>
                <a:latin typeface="Times New Roman" panose="02020603050405020304" pitchFamily="18" charset="0"/>
                <a:cs typeface="Times New Roman" panose="02020603050405020304" pitchFamily="18" charset="0"/>
              </a:rPr>
              <a:t> та </a:t>
            </a:r>
            <a:r>
              <a:rPr lang="ru-RU" sz="2000" dirty="0" err="1">
                <a:solidFill>
                  <a:srgbClr val="0070C0"/>
                </a:solidFill>
                <a:latin typeface="Times New Roman" panose="02020603050405020304" pitchFamily="18" charset="0"/>
                <a:cs typeface="Times New Roman" panose="02020603050405020304" pitchFamily="18" charset="0"/>
              </a:rPr>
              <a:t>проведення</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додаткових</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сесій</a:t>
            </a:r>
            <a:r>
              <a:rPr lang="ru-RU" sz="2000" dirty="0">
                <a:solidFill>
                  <a:srgbClr val="0070C0"/>
                </a:solidFill>
                <a:latin typeface="Times New Roman" panose="02020603050405020304" pitchFamily="18" charset="0"/>
                <a:cs typeface="Times New Roman" panose="02020603050405020304" pitchFamily="18" charset="0"/>
              </a:rPr>
              <a:t> </a:t>
            </a:r>
            <a:endParaRPr lang="ru-RU" sz="2000" dirty="0" smtClean="0">
              <a:solidFill>
                <a:srgbClr val="0070C0"/>
              </a:solidFill>
              <a:latin typeface="Times New Roman" panose="02020603050405020304" pitchFamily="18" charset="0"/>
              <a:cs typeface="Times New Roman" panose="02020603050405020304" pitchFamily="18" charset="0"/>
            </a:endParaRPr>
          </a:p>
          <a:p>
            <a:pPr marL="0" indent="0">
              <a:buNone/>
            </a:pPr>
            <a:endParaRPr lang="ru-RU" sz="2000" dirty="0">
              <a:solidFill>
                <a:srgbClr val="0070C0"/>
              </a:solidFill>
              <a:latin typeface="Times New Roman" panose="02020603050405020304" pitchFamily="18" charset="0"/>
              <a:cs typeface="Times New Roman" panose="02020603050405020304" pitchFamily="18" charset="0"/>
            </a:endParaRPr>
          </a:p>
          <a:p>
            <a:pPr marL="0" indent="0" algn="just">
              <a:buNone/>
            </a:pPr>
            <a:r>
              <a:rPr lang="ru-RU" sz="1800" dirty="0">
                <a:solidFill>
                  <a:srgbClr val="0070C0"/>
                </a:solidFill>
                <a:latin typeface="Times New Roman" panose="02020603050405020304" pitchFamily="18" charset="0"/>
                <a:cs typeface="Times New Roman" panose="02020603050405020304" pitchFamily="18" charset="0"/>
              </a:rPr>
              <a:t>1. </a:t>
            </a:r>
            <a:r>
              <a:rPr lang="ru-RU" sz="1800" dirty="0" err="1">
                <a:solidFill>
                  <a:srgbClr val="0070C0"/>
                </a:solidFill>
                <a:latin typeface="Times New Roman" panose="02020603050405020304" pitchFamily="18" charset="0"/>
                <a:cs typeface="Times New Roman" panose="02020603050405020304" pitchFamily="18" charset="0"/>
              </a:rPr>
              <a:t>Після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проведення</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основної</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сесії</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зовнішнього</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оцінювання</a:t>
            </a:r>
            <a:r>
              <a:rPr lang="ru-RU" sz="1800" dirty="0" smtClean="0">
                <a:solidFill>
                  <a:srgbClr val="0070C0"/>
                </a:solidFill>
                <a:latin typeface="Times New Roman" panose="02020603050405020304" pitchFamily="18" charset="0"/>
                <a:cs typeface="Times New Roman" panose="02020603050405020304" pitchFamily="18" charset="0"/>
              </a:rPr>
              <a:t> для </a:t>
            </a:r>
            <a:r>
              <a:rPr lang="ru-RU" sz="1800" dirty="0" err="1" smtClean="0">
                <a:solidFill>
                  <a:srgbClr val="0070C0"/>
                </a:solidFill>
                <a:latin typeface="Times New Roman" panose="02020603050405020304" pitchFamily="18" charset="0"/>
                <a:cs typeface="Times New Roman" panose="02020603050405020304" pitchFamily="18" charset="0"/>
              </a:rPr>
              <a:t>певних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категорій</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осіб</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можуть</a:t>
            </a:r>
            <a:r>
              <a:rPr lang="ru-RU" sz="1800" dirty="0" smtClean="0">
                <a:solidFill>
                  <a:srgbClr val="0070C0"/>
                </a:solidFill>
                <a:latin typeface="Times New Roman" panose="02020603050405020304" pitchFamily="18" charset="0"/>
                <a:cs typeface="Times New Roman" panose="02020603050405020304" pitchFamily="18" charset="0"/>
              </a:rPr>
              <a:t> бути </a:t>
            </a:r>
            <a:r>
              <a:rPr lang="ru-RU" sz="1800" dirty="0" err="1" smtClean="0">
                <a:solidFill>
                  <a:srgbClr val="0070C0"/>
                </a:solidFill>
                <a:latin typeface="Times New Roman" panose="02020603050405020304" pitchFamily="18" charset="0"/>
                <a:cs typeface="Times New Roman" panose="02020603050405020304" pitchFamily="18" charset="0"/>
              </a:rPr>
              <a:t>організовані</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додаткові</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сесії</a:t>
            </a:r>
            <a:r>
              <a:rPr lang="ru-RU" sz="1800" dirty="0" smtClean="0">
                <a:solidFill>
                  <a:srgbClr val="0070C0"/>
                </a:solidFill>
                <a:latin typeface="Times New Roman" panose="02020603050405020304" pitchFamily="18" charset="0"/>
                <a:cs typeface="Times New Roman" panose="02020603050405020304" pitchFamily="18" charset="0"/>
              </a:rPr>
              <a:t>.</a:t>
            </a:r>
          </a:p>
          <a:p>
            <a:pPr marL="0" indent="0" algn="just">
              <a:buNone/>
            </a:pPr>
            <a:r>
              <a:rPr lang="ru-RU" sz="1800" dirty="0" smtClean="0">
                <a:solidFill>
                  <a:srgbClr val="0070C0"/>
                </a:solidFill>
                <a:latin typeface="Times New Roman" panose="02020603050405020304" pitchFamily="18" charset="0"/>
                <a:cs typeface="Times New Roman" panose="02020603050405020304" pitchFamily="18" charset="0"/>
              </a:rPr>
              <a:t>2</a:t>
            </a:r>
            <a:r>
              <a:rPr lang="ru-RU" sz="1800" dirty="0">
                <a:solidFill>
                  <a:srgbClr val="0070C0"/>
                </a:solidFill>
                <a:latin typeface="Times New Roman" panose="02020603050405020304" pitchFamily="18" charset="0"/>
                <a:cs typeface="Times New Roman" panose="02020603050405020304" pitchFamily="18" charset="0"/>
              </a:rPr>
              <a:t>. Допуск </a:t>
            </a:r>
            <a:r>
              <a:rPr lang="ru-RU" sz="1800" dirty="0" err="1">
                <a:solidFill>
                  <a:srgbClr val="0070C0"/>
                </a:solidFill>
                <a:latin typeface="Times New Roman" panose="02020603050405020304" pitchFamily="18" charset="0"/>
                <a:cs typeface="Times New Roman" panose="02020603050405020304" pitchFamily="18" charset="0"/>
              </a:rPr>
              <a:t>осіб</a:t>
            </a:r>
            <a:r>
              <a:rPr lang="ru-RU" sz="1800" dirty="0">
                <a:solidFill>
                  <a:srgbClr val="0070C0"/>
                </a:solidFill>
                <a:latin typeface="Times New Roman" panose="02020603050405020304" pitchFamily="18" charset="0"/>
                <a:cs typeface="Times New Roman" panose="02020603050405020304" pitchFamily="18" charset="0"/>
              </a:rPr>
              <a:t> до </a:t>
            </a:r>
            <a:r>
              <a:rPr lang="ru-RU" sz="1800" dirty="0" err="1">
                <a:solidFill>
                  <a:srgbClr val="0070C0"/>
                </a:solidFill>
                <a:latin typeface="Times New Roman" panose="02020603050405020304" pitchFamily="18" charset="0"/>
                <a:cs typeface="Times New Roman" panose="02020603050405020304" pitchFamily="18" charset="0"/>
              </a:rPr>
              <a:t>участі</a:t>
            </a:r>
            <a:r>
              <a:rPr lang="ru-RU" sz="1800" dirty="0">
                <a:solidFill>
                  <a:srgbClr val="0070C0"/>
                </a:solidFill>
                <a:latin typeface="Times New Roman" panose="02020603050405020304" pitchFamily="18" charset="0"/>
                <a:cs typeface="Times New Roman" panose="02020603050405020304" pitchFamily="18" charset="0"/>
              </a:rPr>
              <a:t> в </a:t>
            </a:r>
            <a:r>
              <a:rPr lang="ru-RU" sz="1800" dirty="0" err="1">
                <a:solidFill>
                  <a:srgbClr val="0070C0"/>
                </a:solidFill>
                <a:latin typeface="Times New Roman" panose="02020603050405020304" pitchFamily="18" charset="0"/>
                <a:cs typeface="Times New Roman" panose="02020603050405020304" pitchFamily="18" charset="0"/>
              </a:rPr>
              <a:t>додатковій</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сесії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зовнішнього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здійснюється</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a:solidFill>
                  <a:srgbClr val="0070C0"/>
                </a:solidFill>
                <a:latin typeface="Times New Roman" panose="02020603050405020304" pitchFamily="18" charset="0"/>
                <a:cs typeface="Times New Roman" panose="02020603050405020304" pitchFamily="18" charset="0"/>
              </a:rPr>
              <a:t>за </a:t>
            </a:r>
            <a:r>
              <a:rPr lang="ru-RU" sz="1800" dirty="0" err="1">
                <a:solidFill>
                  <a:srgbClr val="0070C0"/>
                </a:solidFill>
                <a:latin typeface="Times New Roman" panose="02020603050405020304" pitchFamily="18" charset="0"/>
                <a:cs typeface="Times New Roman" panose="02020603050405020304" pitchFamily="18" charset="0"/>
              </a:rPr>
              <a:t>рішенням</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регламентних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комісій</a:t>
            </a:r>
            <a:r>
              <a:rPr lang="ru-RU" sz="1800" dirty="0">
                <a:solidFill>
                  <a:srgbClr val="0070C0"/>
                </a:solidFill>
                <a:latin typeface="Times New Roman" panose="02020603050405020304" pitchFamily="18" charset="0"/>
                <a:cs typeface="Times New Roman" panose="02020603050405020304" pitchFamily="18" charset="0"/>
              </a:rPr>
              <a:t>.</a:t>
            </a:r>
          </a:p>
          <a:p>
            <a:pPr marL="0" indent="0" algn="just">
              <a:buNone/>
            </a:pPr>
            <a:r>
              <a:rPr lang="ru-RU" sz="1800" dirty="0">
                <a:solidFill>
                  <a:srgbClr val="0070C0"/>
                </a:solidFill>
                <a:latin typeface="Times New Roman" panose="02020603050405020304" pitchFamily="18" charset="0"/>
                <a:cs typeface="Times New Roman" panose="02020603050405020304" pitchFamily="18" charset="0"/>
              </a:rPr>
              <a:t>3. </a:t>
            </a:r>
            <a:r>
              <a:rPr lang="ru-RU" sz="1800" dirty="0" err="1">
                <a:solidFill>
                  <a:srgbClr val="0070C0"/>
                </a:solidFill>
                <a:latin typeface="Times New Roman" panose="02020603050405020304" pitchFamily="18" charset="0"/>
                <a:cs typeface="Times New Roman" panose="02020603050405020304" pitchFamily="18" charset="0"/>
              </a:rPr>
              <a:t>Подання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заяв</a:t>
            </a:r>
            <a:r>
              <a:rPr lang="ru-RU" sz="1800" dirty="0">
                <a:solidFill>
                  <a:srgbClr val="0070C0"/>
                </a:solidFill>
                <a:latin typeface="Times New Roman" panose="02020603050405020304" pitchFamily="18" charset="0"/>
                <a:cs typeface="Times New Roman" panose="02020603050405020304" pitchFamily="18" charset="0"/>
              </a:rPr>
              <a:t> та </a:t>
            </a:r>
            <a:r>
              <a:rPr lang="ru-RU" sz="1800" dirty="0" err="1">
                <a:solidFill>
                  <a:srgbClr val="0070C0"/>
                </a:solidFill>
                <a:latin typeface="Times New Roman" panose="02020603050405020304" pitchFamily="18" charset="0"/>
                <a:cs typeface="Times New Roman" panose="02020603050405020304" pitchFamily="18" charset="0"/>
              </a:rPr>
              <a:t>відповідних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документів</a:t>
            </a:r>
            <a:r>
              <a:rPr lang="ru-RU" sz="1800" dirty="0">
                <a:solidFill>
                  <a:srgbClr val="0070C0"/>
                </a:solidFill>
                <a:latin typeface="Times New Roman" panose="02020603050405020304" pitchFamily="18" charset="0"/>
                <a:cs typeface="Times New Roman" panose="02020603050405020304" pitchFamily="18" charset="0"/>
              </a:rPr>
              <a:t> для </a:t>
            </a:r>
            <a:r>
              <a:rPr lang="ru-RU" sz="1800" dirty="0" err="1">
                <a:solidFill>
                  <a:srgbClr val="0070C0"/>
                </a:solidFill>
                <a:latin typeface="Times New Roman" panose="02020603050405020304" pitchFamily="18" charset="0"/>
                <a:cs typeface="Times New Roman" panose="02020603050405020304" pitchFamily="18" charset="0"/>
              </a:rPr>
              <a:t>участі</a:t>
            </a:r>
            <a:r>
              <a:rPr lang="ru-RU" sz="1800" dirty="0">
                <a:solidFill>
                  <a:srgbClr val="0070C0"/>
                </a:solidFill>
                <a:latin typeface="Times New Roman" panose="02020603050405020304" pitchFamily="18" charset="0"/>
                <a:cs typeface="Times New Roman" panose="02020603050405020304" pitchFamily="18" charset="0"/>
              </a:rPr>
              <a:t> в </a:t>
            </a:r>
            <a:r>
              <a:rPr lang="ru-RU" sz="1800" dirty="0" err="1">
                <a:solidFill>
                  <a:srgbClr val="0070C0"/>
                </a:solidFill>
                <a:latin typeface="Times New Roman" panose="02020603050405020304" pitchFamily="18" charset="0"/>
                <a:cs typeface="Times New Roman" panose="02020603050405020304" pitchFamily="18" charset="0"/>
              </a:rPr>
              <a:t>додатковій</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сесії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зовнішнього</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здійснюється</a:t>
            </a:r>
            <a:r>
              <a:rPr lang="ru-RU" sz="1800" dirty="0">
                <a:solidFill>
                  <a:srgbClr val="0070C0"/>
                </a:solidFill>
                <a:latin typeface="Times New Roman" panose="02020603050405020304" pitchFamily="18" charset="0"/>
                <a:cs typeface="Times New Roman" panose="02020603050405020304" pitchFamily="18" charset="0"/>
              </a:rPr>
              <a:t> в </a:t>
            </a:r>
            <a:r>
              <a:rPr lang="ru-RU" sz="1800" dirty="0" err="1">
                <a:solidFill>
                  <a:srgbClr val="0070C0"/>
                </a:solidFill>
                <a:latin typeface="Times New Roman" panose="02020603050405020304" pitchFamily="18" charset="0"/>
                <a:cs typeface="Times New Roman" panose="02020603050405020304" pitchFamily="18" charset="0"/>
              </a:rPr>
              <a:t>основний</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період</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реєстрації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a:t>
            </a:r>
            <a:r>
              <a:rPr lang="ru-RU" sz="1800" dirty="0" err="1" smtClean="0">
                <a:solidFill>
                  <a:srgbClr val="0070C0"/>
                </a:solidFill>
                <a:latin typeface="Times New Roman" panose="02020603050405020304" pitchFamily="18" charset="0"/>
                <a:cs typeface="Times New Roman" panose="02020603050405020304" pitchFamily="18" charset="0"/>
              </a:rPr>
              <a:t>перереєстрації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додатковий</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період</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реєстрації</a:t>
            </a:r>
            <a:r>
              <a:rPr lang="ru-RU" sz="1800" dirty="0">
                <a:solidFill>
                  <a:srgbClr val="0070C0"/>
                </a:solidFill>
                <a:latin typeface="Times New Roman" panose="02020603050405020304" pitchFamily="18" charset="0"/>
                <a:cs typeface="Times New Roman" panose="02020603050405020304" pitchFamily="18" charset="0"/>
              </a:rPr>
              <a:t>, а </a:t>
            </a:r>
            <a:r>
              <a:rPr lang="ru-RU" sz="1800" dirty="0" err="1">
                <a:solidFill>
                  <a:srgbClr val="0070C0"/>
                </a:solidFill>
                <a:latin typeface="Times New Roman" panose="02020603050405020304" pitchFamily="18" charset="0"/>
                <a:cs typeface="Times New Roman" panose="02020603050405020304" pitchFamily="18" charset="0"/>
              </a:rPr>
              <a:t>також</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протягом</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п'яти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робочих</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днів</a:t>
            </a:r>
            <a:r>
              <a:rPr lang="ru-RU" sz="1800" dirty="0">
                <a:solidFill>
                  <a:srgbClr val="0070C0"/>
                </a:solidFill>
                <a:latin typeface="Times New Roman" panose="02020603050405020304" pitchFamily="18" charset="0"/>
                <a:cs typeface="Times New Roman" panose="02020603050405020304" pitchFamily="18" charset="0"/>
              </a:rPr>
              <a:t> з дня </a:t>
            </a:r>
            <a:r>
              <a:rPr lang="ru-RU" sz="1800" dirty="0" err="1">
                <a:solidFill>
                  <a:srgbClr val="0070C0"/>
                </a:solidFill>
                <a:latin typeface="Times New Roman" panose="02020603050405020304" pitchFamily="18" charset="0"/>
                <a:cs typeface="Times New Roman" panose="02020603050405020304" pitchFamily="18" charset="0"/>
              </a:rPr>
              <a:t>проведення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основної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сесії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зовнішнього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з </a:t>
            </a:r>
            <a:r>
              <a:rPr lang="ru-RU" sz="1800" dirty="0" err="1" smtClean="0">
                <a:solidFill>
                  <a:srgbClr val="0070C0"/>
                </a:solidFill>
                <a:latin typeface="Times New Roman" panose="02020603050405020304" pitchFamily="18" charset="0"/>
                <a:cs typeface="Times New Roman" panose="02020603050405020304" pitchFamily="18" charset="0"/>
              </a:rPr>
              <a:t>певного</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навчального</a:t>
            </a:r>
            <a:r>
              <a:rPr lang="ru-RU" sz="1800" dirty="0">
                <a:solidFill>
                  <a:srgbClr val="0070C0"/>
                </a:solidFill>
                <a:latin typeface="Times New Roman" panose="02020603050405020304" pitchFamily="18" charset="0"/>
                <a:cs typeface="Times New Roman" panose="02020603050405020304" pitchFamily="18" charset="0"/>
              </a:rPr>
              <a:t> предмета.</a:t>
            </a:r>
          </a:p>
          <a:p>
            <a:pPr marL="0" indent="0" algn="just">
              <a:buNone/>
            </a:pPr>
            <a:r>
              <a:rPr lang="ru-RU" sz="1800" dirty="0" err="1">
                <a:solidFill>
                  <a:srgbClr val="0070C0"/>
                </a:solidFill>
                <a:latin typeface="Times New Roman" panose="02020603050405020304" pitchFamily="18" charset="0"/>
                <a:cs typeface="Times New Roman" panose="02020603050405020304" pitchFamily="18" charset="0"/>
              </a:rPr>
              <a:t>Особливості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подання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документів</a:t>
            </a:r>
            <a:r>
              <a:rPr lang="ru-RU" sz="1800" dirty="0">
                <a:solidFill>
                  <a:srgbClr val="0070C0"/>
                </a:solidFill>
                <a:latin typeface="Times New Roman" panose="02020603050405020304" pitchFamily="18" charset="0"/>
                <a:cs typeface="Times New Roman" panose="02020603050405020304" pitchFamily="18" charset="0"/>
              </a:rPr>
              <a:t> для </a:t>
            </a:r>
            <a:r>
              <a:rPr lang="ru-RU" sz="1800" dirty="0" err="1">
                <a:solidFill>
                  <a:srgbClr val="0070C0"/>
                </a:solidFill>
                <a:latin typeface="Times New Roman" panose="02020603050405020304" pitchFamily="18" charset="0"/>
                <a:cs typeface="Times New Roman" panose="02020603050405020304" pitchFamily="18" charset="0"/>
              </a:rPr>
              <a:t>проходження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зовнішнього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оцінювання</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під</a:t>
            </a:r>
            <a:r>
              <a:rPr lang="ru-RU" sz="1800" dirty="0">
                <a:solidFill>
                  <a:srgbClr val="0070C0"/>
                </a:solidFill>
                <a:latin typeface="Times New Roman" panose="02020603050405020304" pitchFamily="18" charset="0"/>
                <a:cs typeface="Times New Roman" panose="02020603050405020304" pitchFamily="18" charset="0"/>
              </a:rPr>
              <a:t> час </a:t>
            </a:r>
            <a:r>
              <a:rPr lang="ru-RU" sz="1800" dirty="0" err="1">
                <a:solidFill>
                  <a:srgbClr val="0070C0"/>
                </a:solidFill>
                <a:latin typeface="Times New Roman" panose="02020603050405020304" pitchFamily="18" charset="0"/>
                <a:cs typeface="Times New Roman" panose="02020603050405020304" pitchFamily="18" charset="0"/>
              </a:rPr>
              <a:t>додаткової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сесії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визначаються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Умовами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участі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в </a:t>
            </a:r>
            <a:r>
              <a:rPr lang="ru-RU" sz="1800" dirty="0" err="1" smtClean="0">
                <a:solidFill>
                  <a:srgbClr val="0070C0"/>
                </a:solidFill>
                <a:latin typeface="Times New Roman" panose="02020603050405020304" pitchFamily="18" charset="0"/>
                <a:cs typeface="Times New Roman" panose="02020603050405020304" pitchFamily="18" charset="0"/>
              </a:rPr>
              <a:t>додатковій</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сесії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зовнішнього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незалежного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що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розробляються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та </a:t>
            </a:r>
            <a:r>
              <a:rPr lang="ru-RU" sz="1800" dirty="0" err="1" smtClean="0">
                <a:solidFill>
                  <a:srgbClr val="0070C0"/>
                </a:solidFill>
                <a:latin typeface="Times New Roman" panose="02020603050405020304" pitchFamily="18" charset="0"/>
                <a:cs typeface="Times New Roman" panose="02020603050405020304" pitchFamily="18" charset="0"/>
              </a:rPr>
              <a:t>затверджуються</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Українським</a:t>
            </a:r>
            <a:r>
              <a:rPr lang="ru-RU" sz="1800" dirty="0">
                <a:solidFill>
                  <a:srgbClr val="0070C0"/>
                </a:solidFill>
                <a:latin typeface="Times New Roman" panose="02020603050405020304" pitchFamily="18" charset="0"/>
                <a:cs typeface="Times New Roman" panose="02020603050405020304" pitchFamily="18" charset="0"/>
              </a:rPr>
              <a:t> центром.</a:t>
            </a:r>
          </a:p>
          <a:p>
            <a:endParaRPr lang="ru-RU" sz="1800" dirty="0">
              <a:latin typeface="Times New Roman" panose="02020603050405020304" pitchFamily="18" charset="0"/>
            </a:endParaRPr>
          </a:p>
        </p:txBody>
      </p:sp>
      <p:pic>
        <p:nvPicPr>
          <p:cNvPr id="1028" name="Picture 4" descr="http://mon.gov.ua/content/teacher_2015/logo-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79" y="-69024"/>
            <a:ext cx="1763688" cy="90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532833"/>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67544" y="1772816"/>
            <a:ext cx="8229600" cy="3744416"/>
          </a:xfrm>
        </p:spPr>
        <p:txBody>
          <a:bodyPr>
            <a:normAutofit/>
          </a:bodyPr>
          <a:lstStyle/>
          <a:p>
            <a:pPr marL="0" indent="0" algn="ctr">
              <a:buNone/>
            </a:pPr>
            <a:r>
              <a:rPr lang="uk-UA" sz="3600" b="1" dirty="0">
                <a:latin typeface="Times New Roman" panose="02020603050405020304" pitchFamily="18" charset="0"/>
                <a:cs typeface="Times New Roman" panose="02020603050405020304" pitchFamily="18" charset="0"/>
              </a:rPr>
              <a:t>Наказ </a:t>
            </a:r>
            <a:r>
              <a:rPr lang="uk-UA" sz="3600" b="1" dirty="0" smtClean="0">
                <a:latin typeface="Times New Roman" panose="02020603050405020304" pitchFamily="18" charset="0"/>
                <a:cs typeface="Times New Roman" panose="02020603050405020304" pitchFamily="18" charset="0"/>
              </a:rPr>
              <a:t> </a:t>
            </a:r>
          </a:p>
          <a:p>
            <a:pPr marL="0" indent="0" algn="ctr">
              <a:buNone/>
            </a:pPr>
            <a:r>
              <a:rPr lang="uk-UA" sz="3600" b="1" dirty="0" smtClean="0">
                <a:solidFill>
                  <a:srgbClr val="0070C0"/>
                </a:solidFill>
                <a:latin typeface="Times New Roman" panose="02020603050405020304" pitchFamily="18" charset="0"/>
                <a:cs typeface="Times New Roman" panose="02020603050405020304" pitchFamily="18" charset="0"/>
              </a:rPr>
              <a:t>від  26.11.2015 </a:t>
            </a:r>
            <a:r>
              <a:rPr lang="uk-UA" sz="3600" b="1" dirty="0">
                <a:solidFill>
                  <a:srgbClr val="0070C0"/>
                </a:solidFill>
                <a:latin typeface="Times New Roman" panose="02020603050405020304" pitchFamily="18" charset="0"/>
                <a:cs typeface="Times New Roman" panose="02020603050405020304" pitchFamily="18" charset="0"/>
              </a:rPr>
              <a:t>№ </a:t>
            </a:r>
            <a:r>
              <a:rPr lang="uk-UA" sz="3600" b="1" dirty="0" smtClean="0">
                <a:solidFill>
                  <a:srgbClr val="0070C0"/>
                </a:solidFill>
                <a:latin typeface="Times New Roman" panose="02020603050405020304" pitchFamily="18" charset="0"/>
                <a:cs typeface="Times New Roman" panose="02020603050405020304" pitchFamily="18" charset="0"/>
              </a:rPr>
              <a:t>95 </a:t>
            </a:r>
          </a:p>
          <a:p>
            <a:pPr marL="0" indent="0" algn="ctr">
              <a:buNone/>
            </a:pPr>
            <a:r>
              <a:rPr lang="uk-UA" sz="3000" b="1" dirty="0" smtClean="0">
                <a:solidFill>
                  <a:srgbClr val="C00000"/>
                </a:solidFill>
                <a:latin typeface="Times New Roman" panose="02020603050405020304" pitchFamily="18" charset="0"/>
                <a:cs typeface="Times New Roman" panose="02020603050405020304" pitchFamily="18" charset="0"/>
              </a:rPr>
              <a:t>«</a:t>
            </a:r>
            <a:r>
              <a:rPr lang="uk-UA" sz="3000" b="1" dirty="0">
                <a:solidFill>
                  <a:srgbClr val="C00000"/>
                </a:solidFill>
                <a:latin typeface="Times New Roman" panose="02020603050405020304" pitchFamily="18" charset="0"/>
                <a:cs typeface="Times New Roman" panose="02020603050405020304" pitchFamily="18" charset="0"/>
              </a:rPr>
              <a:t>Про затвердження </a:t>
            </a:r>
            <a:r>
              <a:rPr lang="uk-UA" sz="3000" b="1" dirty="0" smtClean="0">
                <a:solidFill>
                  <a:srgbClr val="C00000"/>
                </a:solidFill>
                <a:latin typeface="Times New Roman" panose="02020603050405020304" pitchFamily="18" charset="0"/>
                <a:cs typeface="Times New Roman" panose="02020603050405020304" pitchFamily="18" charset="0"/>
              </a:rPr>
              <a:t>Умов участі в додатковій сесії зовнішнього незалежного оцінювання» </a:t>
            </a:r>
            <a:r>
              <a:rPr lang="uk-UA" sz="3000" b="1" dirty="0" smtClean="0">
                <a:solidFill>
                  <a:srgbClr val="0070C0"/>
                </a:solidFill>
                <a:latin typeface="Times New Roman" panose="02020603050405020304" pitchFamily="18" charset="0"/>
                <a:cs typeface="Times New Roman" panose="02020603050405020304" pitchFamily="18" charset="0"/>
              </a:rPr>
              <a:t>(</a:t>
            </a:r>
            <a:r>
              <a:rPr lang="ru-RU" sz="3000" b="1" dirty="0" err="1" smtClean="0">
                <a:solidFill>
                  <a:srgbClr val="0070C0"/>
                </a:solidFill>
                <a:latin typeface="Times New Roman" panose="02020603050405020304" pitchFamily="18" charset="0"/>
                <a:cs typeface="Times New Roman" panose="02020603050405020304" pitchFamily="18" charset="0"/>
              </a:rPr>
              <a:t>Із</a:t>
            </a:r>
            <a:r>
              <a:rPr lang="ru-RU" sz="3000" b="1" dirty="0" smtClean="0">
                <a:solidFill>
                  <a:srgbClr val="0070C0"/>
                </a:solidFill>
                <a:latin typeface="Times New Roman" panose="02020603050405020304" pitchFamily="18" charset="0"/>
                <a:cs typeface="Times New Roman" panose="02020603050405020304" pitchFamily="18" charset="0"/>
              </a:rPr>
              <a:t> </a:t>
            </a:r>
            <a:r>
              <a:rPr lang="ru-RU" sz="3000" b="1" dirty="0" err="1" smtClean="0">
                <a:solidFill>
                  <a:srgbClr val="0070C0"/>
                </a:solidFill>
                <a:latin typeface="Times New Roman" panose="02020603050405020304" pitchFamily="18" charset="0"/>
                <a:cs typeface="Times New Roman" panose="02020603050405020304" pitchFamily="18" charset="0"/>
              </a:rPr>
              <a:t>змінами</a:t>
            </a:r>
            <a:r>
              <a:rPr lang="ru-RU" sz="3000" b="1" dirty="0" smtClean="0">
                <a:solidFill>
                  <a:srgbClr val="0070C0"/>
                </a:solidFill>
                <a:latin typeface="Times New Roman" panose="02020603050405020304" pitchFamily="18" charset="0"/>
                <a:cs typeface="Times New Roman" panose="02020603050405020304" pitchFamily="18" charset="0"/>
              </a:rPr>
              <a:t>, </a:t>
            </a:r>
            <a:r>
              <a:rPr lang="ru-RU" sz="3000" b="1" dirty="0" err="1" smtClean="0">
                <a:solidFill>
                  <a:srgbClr val="0070C0"/>
                </a:solidFill>
                <a:latin typeface="Times New Roman" panose="02020603050405020304" pitchFamily="18" charset="0"/>
                <a:cs typeface="Times New Roman" panose="02020603050405020304" pitchFamily="18" charset="0"/>
              </a:rPr>
              <a:t>внесеними</a:t>
            </a:r>
            <a:r>
              <a:rPr lang="ru-RU" sz="3000" b="1" dirty="0" smtClean="0">
                <a:solidFill>
                  <a:srgbClr val="0070C0"/>
                </a:solidFill>
                <a:latin typeface="Times New Roman" panose="02020603050405020304" pitchFamily="18" charset="0"/>
                <a:cs typeface="Times New Roman" panose="02020603050405020304" pitchFamily="18" charset="0"/>
              </a:rPr>
              <a:t> </a:t>
            </a:r>
            <a:r>
              <a:rPr lang="ru-RU" sz="3000" b="1" dirty="0" err="1" smtClean="0">
                <a:solidFill>
                  <a:srgbClr val="0070C0"/>
                </a:solidFill>
                <a:latin typeface="Times New Roman" panose="02020603050405020304" pitchFamily="18" charset="0"/>
                <a:cs typeface="Times New Roman" panose="02020603050405020304" pitchFamily="18" charset="0"/>
              </a:rPr>
              <a:t>згідно</a:t>
            </a:r>
            <a:r>
              <a:rPr lang="ru-RU" sz="3000" b="1" dirty="0" smtClean="0">
                <a:solidFill>
                  <a:srgbClr val="0070C0"/>
                </a:solidFill>
                <a:latin typeface="Times New Roman" panose="02020603050405020304" pitchFamily="18" charset="0"/>
                <a:cs typeface="Times New Roman" panose="02020603050405020304" pitchFamily="18" charset="0"/>
              </a:rPr>
              <a:t> з</a:t>
            </a:r>
            <a:r>
              <a:rPr lang="ru-RU" sz="3000" b="1" dirty="0">
                <a:solidFill>
                  <a:srgbClr val="0070C0"/>
                </a:solidFill>
                <a:latin typeface="Times New Roman" panose="02020603050405020304" pitchFamily="18" charset="0"/>
                <a:cs typeface="Times New Roman" panose="02020603050405020304" pitchFamily="18" charset="0"/>
              </a:rPr>
              <a:t> </a:t>
            </a:r>
            <a:r>
              <a:rPr lang="ru-RU" sz="3000" b="1" dirty="0" smtClean="0">
                <a:solidFill>
                  <a:srgbClr val="0070C0"/>
                </a:solidFill>
                <a:latin typeface="Times New Roman" panose="02020603050405020304" pitchFamily="18" charset="0"/>
                <a:cs typeface="Times New Roman" panose="02020603050405020304" pitchFamily="18" charset="0"/>
              </a:rPr>
              <a:t> </a:t>
            </a:r>
            <a:r>
              <a:rPr lang="ru-RU" sz="3000" b="1" dirty="0" err="1" smtClean="0">
                <a:solidFill>
                  <a:srgbClr val="0070C0"/>
                </a:solidFill>
                <a:latin typeface="Times New Roman" panose="02020603050405020304" pitchFamily="18" charset="0"/>
                <a:cs typeface="Times New Roman" panose="02020603050405020304" pitchFamily="18" charset="0"/>
              </a:rPr>
              <a:t>наказамиУЦОЯО</a:t>
            </a:r>
            <a:r>
              <a:rPr lang="ru-RU" sz="3000" b="1" dirty="0" smtClean="0">
                <a:solidFill>
                  <a:srgbClr val="0070C0"/>
                </a:solidFill>
                <a:latin typeface="Times New Roman" panose="02020603050405020304" pitchFamily="18" charset="0"/>
                <a:cs typeface="Times New Roman" panose="02020603050405020304" pitchFamily="18" charset="0"/>
              </a:rPr>
              <a:t> </a:t>
            </a:r>
            <a:r>
              <a:rPr lang="ru-RU" sz="3000" b="1" dirty="0" err="1" smtClean="0">
                <a:solidFill>
                  <a:srgbClr val="0070C0"/>
                </a:solidFill>
                <a:latin typeface="Times New Roman" panose="02020603050405020304" pitchFamily="18" charset="0"/>
                <a:cs typeface="Times New Roman" panose="02020603050405020304" pitchFamily="18" charset="0"/>
              </a:rPr>
              <a:t>від</a:t>
            </a:r>
            <a:r>
              <a:rPr lang="ru-RU" sz="3000" b="1" dirty="0" smtClean="0">
                <a:solidFill>
                  <a:srgbClr val="0070C0"/>
                </a:solidFill>
                <a:latin typeface="Times New Roman" panose="02020603050405020304" pitchFamily="18" charset="0"/>
                <a:cs typeface="Times New Roman" panose="02020603050405020304" pitchFamily="18" charset="0"/>
              </a:rPr>
              <a:t> 01.02.2017№ 17 та 11.01.2018 № 12) </a:t>
            </a:r>
            <a:r>
              <a:rPr lang="ru-RU" sz="3600" dirty="0"/>
              <a:t>	</a:t>
            </a:r>
            <a:endParaRPr lang="ru-RU" sz="3600" b="1" dirty="0">
              <a:latin typeface="Times New Roman" panose="02020603050405020304" pitchFamily="18" charset="0"/>
              <a:cs typeface="Times New Roman" panose="02020603050405020304" pitchFamily="18" charset="0"/>
            </a:endParaRPr>
          </a:p>
          <a:p>
            <a:pPr marL="0" indent="0" algn="ctr">
              <a:buNone/>
            </a:pPr>
            <a:endParaRPr lang="uk-UA" sz="3600" dirty="0">
              <a:latin typeface="Times New Roman" panose="02020603050405020304" pitchFamily="18" charset="0"/>
              <a:cs typeface="Times New Roman" panose="02020603050405020304" pitchFamily="18" charset="0"/>
            </a:endParaRPr>
          </a:p>
        </p:txBody>
      </p:sp>
      <p:pic>
        <p:nvPicPr>
          <p:cNvPr id="4" name="Рисунок 3" descr="C:\Users\Николай\AppData\Local\Temp\Rar$DIa0.935\ucoiao.logo.color.transp.png"/>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987824" y="188640"/>
            <a:ext cx="2664296" cy="1095850"/>
          </a:xfrm>
          <a:prstGeom prst="rect">
            <a:avLst/>
          </a:prstGeom>
          <a:noFill/>
          <a:ln>
            <a:noFill/>
          </a:ln>
        </p:spPr>
      </p:pic>
    </p:spTree>
    <p:extLst>
      <p:ext uri="{BB962C8B-B14F-4D97-AF65-F5344CB8AC3E}">
        <p14:creationId xmlns:p14="http://schemas.microsoft.com/office/powerpoint/2010/main" val="2254477703"/>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07504" y="1284490"/>
            <a:ext cx="9036496" cy="5240854"/>
          </a:xfrm>
        </p:spPr>
        <p:txBody>
          <a:bodyPr>
            <a:normAutofit fontScale="25000" lnSpcReduction="20000"/>
          </a:bodyPr>
          <a:lstStyle/>
          <a:p>
            <a:pPr marL="0" indent="0" algn="ctr">
              <a:buNone/>
            </a:pPr>
            <a:r>
              <a:rPr lang="uk-UA" sz="11200" dirty="0">
                <a:solidFill>
                  <a:srgbClr val="C00000"/>
                </a:solidFill>
                <a:latin typeface="Times New Roman" panose="02020603050405020304" pitchFamily="18" charset="0"/>
                <a:cs typeface="Times New Roman" panose="02020603050405020304" pitchFamily="18" charset="0"/>
              </a:rPr>
              <a:t>Умови участі в додатковій сесії зовнішнього незалежного оцінювання</a:t>
            </a:r>
          </a:p>
          <a:p>
            <a:pPr marL="0" indent="0" algn="just">
              <a:lnSpc>
                <a:spcPct val="110000"/>
              </a:lnSpc>
              <a:buNone/>
            </a:pPr>
            <a:r>
              <a:rPr lang="ru-RU" sz="8000" dirty="0">
                <a:solidFill>
                  <a:srgbClr val="0070C0"/>
                </a:solidFill>
                <a:latin typeface="Times New Roman" panose="02020603050405020304" pitchFamily="18" charset="0"/>
                <a:cs typeface="Times New Roman" panose="02020603050405020304" pitchFamily="18" charset="0"/>
              </a:rPr>
              <a:t>1. </a:t>
            </a:r>
            <a:r>
              <a:rPr lang="ru-RU" sz="8000" dirty="0" err="1">
                <a:solidFill>
                  <a:srgbClr val="0070C0"/>
                </a:solidFill>
                <a:latin typeface="Times New Roman" panose="02020603050405020304" pitchFamily="18" charset="0"/>
                <a:cs typeface="Times New Roman" panose="02020603050405020304" pitchFamily="18" charset="0"/>
              </a:rPr>
              <a:t>Ці</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Умови</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визначають</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особливості</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подання</a:t>
            </a:r>
            <a:r>
              <a:rPr lang="ru-RU" sz="8000" dirty="0">
                <a:solidFill>
                  <a:srgbClr val="0070C0"/>
                </a:solidFill>
                <a:latin typeface="Times New Roman" panose="02020603050405020304" pitchFamily="18" charset="0"/>
                <a:cs typeface="Times New Roman" panose="02020603050405020304" pitchFamily="18" charset="0"/>
              </a:rPr>
              <a:t> особами </a:t>
            </a:r>
            <a:r>
              <a:rPr lang="ru-RU" sz="8000" dirty="0" err="1">
                <a:solidFill>
                  <a:srgbClr val="0070C0"/>
                </a:solidFill>
                <a:latin typeface="Times New Roman" panose="02020603050405020304" pitchFamily="18" charset="0"/>
                <a:cs typeface="Times New Roman" panose="02020603050405020304" pitchFamily="18" charset="0"/>
              </a:rPr>
              <a:t>документів</a:t>
            </a:r>
            <a:r>
              <a:rPr lang="ru-RU" sz="8000" dirty="0">
                <a:solidFill>
                  <a:srgbClr val="0070C0"/>
                </a:solidFill>
                <a:latin typeface="Times New Roman" panose="02020603050405020304" pitchFamily="18" charset="0"/>
                <a:cs typeface="Times New Roman" panose="02020603050405020304" pitchFamily="18" charset="0"/>
              </a:rPr>
              <a:t> для </a:t>
            </a:r>
            <a:r>
              <a:rPr lang="ru-RU" sz="8000" dirty="0" err="1">
                <a:solidFill>
                  <a:srgbClr val="0070C0"/>
                </a:solidFill>
                <a:latin typeface="Times New Roman" panose="02020603050405020304" pitchFamily="18" charset="0"/>
                <a:cs typeface="Times New Roman" panose="02020603050405020304" pitchFamily="18" charset="0"/>
              </a:rPr>
              <a:t>проходження</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зовнішнього</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незалежного</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оцінювання</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результатів</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навчання</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здобутих</a:t>
            </a:r>
            <a:r>
              <a:rPr lang="ru-RU" sz="8000" dirty="0">
                <a:solidFill>
                  <a:srgbClr val="0070C0"/>
                </a:solidFill>
                <a:latin typeface="Times New Roman" panose="02020603050405020304" pitchFamily="18" charset="0"/>
                <a:cs typeface="Times New Roman" panose="02020603050405020304" pitchFamily="18" charset="0"/>
              </a:rPr>
              <a:t> на </a:t>
            </a:r>
            <a:r>
              <a:rPr lang="ru-RU" sz="8000" dirty="0" err="1">
                <a:solidFill>
                  <a:srgbClr val="0070C0"/>
                </a:solidFill>
                <a:latin typeface="Times New Roman" panose="02020603050405020304" pitchFamily="18" charset="0"/>
                <a:cs typeface="Times New Roman" panose="02020603050405020304" pitchFamily="18" charset="0"/>
              </a:rPr>
              <a:t>основі</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повної</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загальної</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середньої</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освіти</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далі</a:t>
            </a:r>
            <a:r>
              <a:rPr lang="ru-RU" sz="8000" dirty="0">
                <a:solidFill>
                  <a:srgbClr val="0070C0"/>
                </a:solidFill>
                <a:latin typeface="Times New Roman" panose="02020603050405020304" pitchFamily="18" charset="0"/>
                <a:cs typeface="Times New Roman" panose="02020603050405020304" pitchFamily="18" charset="0"/>
              </a:rPr>
              <a:t> – </a:t>
            </a:r>
            <a:r>
              <a:rPr lang="ru-RU" sz="8000" dirty="0" err="1">
                <a:solidFill>
                  <a:srgbClr val="0070C0"/>
                </a:solidFill>
                <a:latin typeface="Times New Roman" panose="02020603050405020304" pitchFamily="18" charset="0"/>
                <a:cs typeface="Times New Roman" panose="02020603050405020304" pitchFamily="18" charset="0"/>
              </a:rPr>
              <a:t>зовнішнє</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оцінювання</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під</a:t>
            </a:r>
            <a:r>
              <a:rPr lang="ru-RU" sz="8000" dirty="0">
                <a:solidFill>
                  <a:srgbClr val="0070C0"/>
                </a:solidFill>
                <a:latin typeface="Times New Roman" panose="02020603050405020304" pitchFamily="18" charset="0"/>
                <a:cs typeface="Times New Roman" panose="02020603050405020304" pitchFamily="18" charset="0"/>
              </a:rPr>
              <a:t> час </a:t>
            </a:r>
            <a:r>
              <a:rPr lang="ru-RU" sz="8000" dirty="0" err="1">
                <a:solidFill>
                  <a:srgbClr val="0070C0"/>
                </a:solidFill>
                <a:latin typeface="Times New Roman" panose="02020603050405020304" pitchFamily="18" charset="0"/>
                <a:cs typeface="Times New Roman" panose="02020603050405020304" pitchFamily="18" charset="0"/>
              </a:rPr>
              <a:t>додаткової</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сесії</a:t>
            </a:r>
            <a:r>
              <a:rPr lang="ru-RU" sz="8000" dirty="0">
                <a:solidFill>
                  <a:srgbClr val="0070C0"/>
                </a:solidFill>
                <a:latin typeface="Times New Roman" panose="02020603050405020304" pitchFamily="18" charset="0"/>
                <a:cs typeface="Times New Roman" panose="02020603050405020304" pitchFamily="18" charset="0"/>
              </a:rPr>
              <a:t>.</a:t>
            </a:r>
          </a:p>
          <a:p>
            <a:pPr marL="0" indent="0" algn="just">
              <a:lnSpc>
                <a:spcPct val="110000"/>
              </a:lnSpc>
              <a:buNone/>
            </a:pPr>
            <a:r>
              <a:rPr lang="ru-RU" sz="8000" dirty="0">
                <a:solidFill>
                  <a:srgbClr val="0070C0"/>
                </a:solidFill>
                <a:latin typeface="Times New Roman" panose="02020603050405020304" pitchFamily="18" charset="0"/>
                <a:cs typeface="Times New Roman" panose="02020603050405020304" pitchFamily="18" charset="0"/>
              </a:rPr>
              <a:t>2. </a:t>
            </a:r>
            <a:r>
              <a:rPr lang="ru-RU" sz="8000" dirty="0" err="1">
                <a:solidFill>
                  <a:srgbClr val="0070C0"/>
                </a:solidFill>
                <a:latin typeface="Times New Roman" panose="02020603050405020304" pitchFamily="18" charset="0"/>
                <a:cs typeface="Times New Roman" panose="02020603050405020304" pitchFamily="18" charset="0"/>
              </a:rPr>
              <a:t>Рішення</a:t>
            </a:r>
            <a:r>
              <a:rPr lang="ru-RU" sz="8000" dirty="0">
                <a:solidFill>
                  <a:srgbClr val="0070C0"/>
                </a:solidFill>
                <a:latin typeface="Times New Roman" panose="02020603050405020304" pitchFamily="18" charset="0"/>
                <a:cs typeface="Times New Roman" panose="02020603050405020304" pitchFamily="18" charset="0"/>
              </a:rPr>
              <a:t> про </a:t>
            </a:r>
            <a:r>
              <a:rPr lang="ru-RU" sz="8000" dirty="0" err="1">
                <a:solidFill>
                  <a:srgbClr val="0070C0"/>
                </a:solidFill>
                <a:latin typeface="Times New Roman" panose="02020603050405020304" pitchFamily="18" charset="0"/>
                <a:cs typeface="Times New Roman" panose="02020603050405020304" pitchFamily="18" charset="0"/>
              </a:rPr>
              <a:t>надання</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можливості</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особі</a:t>
            </a:r>
            <a:r>
              <a:rPr lang="ru-RU" sz="8000" dirty="0">
                <a:solidFill>
                  <a:srgbClr val="0070C0"/>
                </a:solidFill>
                <a:latin typeface="Times New Roman" panose="02020603050405020304" pitchFamily="18" charset="0"/>
                <a:cs typeface="Times New Roman" panose="02020603050405020304" pitchFamily="18" charset="0"/>
              </a:rPr>
              <a:t> пройти </a:t>
            </a:r>
            <a:r>
              <a:rPr lang="ru-RU" sz="8000" dirty="0" err="1">
                <a:solidFill>
                  <a:srgbClr val="0070C0"/>
                </a:solidFill>
                <a:latin typeface="Times New Roman" panose="02020603050405020304" pitchFamily="18" charset="0"/>
                <a:cs typeface="Times New Roman" panose="02020603050405020304" pitchFamily="18" charset="0"/>
              </a:rPr>
              <a:t>зовнішнє</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оцінювання</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smtClean="0">
                <a:solidFill>
                  <a:srgbClr val="0070C0"/>
                </a:solidFill>
                <a:latin typeface="Times New Roman" panose="02020603050405020304" pitchFamily="18" charset="0"/>
                <a:cs typeface="Times New Roman" panose="02020603050405020304" pitchFamily="18" charset="0"/>
              </a:rPr>
              <a:t>з </a:t>
            </a:r>
            <a:r>
              <a:rPr lang="ru-RU" sz="8000" dirty="0" err="1" smtClean="0">
                <a:solidFill>
                  <a:srgbClr val="0070C0"/>
                </a:solidFill>
                <a:latin typeface="Times New Roman" panose="02020603050405020304" pitchFamily="18" charset="0"/>
                <a:cs typeface="Times New Roman" panose="02020603050405020304" pitchFamily="18" charset="0"/>
              </a:rPr>
              <a:t>певного</a:t>
            </a:r>
            <a:r>
              <a:rPr lang="ru-RU" sz="8000" dirty="0" smtClean="0">
                <a:solidFill>
                  <a:srgbClr val="0070C0"/>
                </a:solidFill>
                <a:latin typeface="Times New Roman" panose="02020603050405020304" pitchFamily="18" charset="0"/>
                <a:cs typeface="Times New Roman" panose="02020603050405020304" pitchFamily="18" charset="0"/>
              </a:rPr>
              <a:t>(их</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навчального</a:t>
            </a:r>
            <a:r>
              <a:rPr lang="ru-RU" sz="8000" dirty="0">
                <a:solidFill>
                  <a:srgbClr val="0070C0"/>
                </a:solidFill>
                <a:latin typeface="Times New Roman" panose="02020603050405020304" pitchFamily="18" charset="0"/>
                <a:cs typeface="Times New Roman" panose="02020603050405020304" pitchFamily="18" charset="0"/>
              </a:rPr>
              <a:t>(их) предмета(</a:t>
            </a:r>
            <a:r>
              <a:rPr lang="ru-RU" sz="8000" dirty="0" err="1">
                <a:solidFill>
                  <a:srgbClr val="0070C0"/>
                </a:solidFill>
                <a:latin typeface="Times New Roman" panose="02020603050405020304" pitchFamily="18" charset="0"/>
                <a:cs typeface="Times New Roman" panose="02020603050405020304" pitchFamily="18" charset="0"/>
              </a:rPr>
              <a:t>ів</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під</a:t>
            </a:r>
            <a:r>
              <a:rPr lang="ru-RU" sz="8000" dirty="0">
                <a:solidFill>
                  <a:srgbClr val="0070C0"/>
                </a:solidFill>
                <a:latin typeface="Times New Roman" panose="02020603050405020304" pitchFamily="18" charset="0"/>
                <a:cs typeface="Times New Roman" panose="02020603050405020304" pitchFamily="18" charset="0"/>
              </a:rPr>
              <a:t> час </a:t>
            </a:r>
            <a:r>
              <a:rPr lang="ru-RU" sz="8000" dirty="0" err="1">
                <a:solidFill>
                  <a:srgbClr val="0070C0"/>
                </a:solidFill>
                <a:latin typeface="Times New Roman" panose="02020603050405020304" pitchFamily="18" charset="0"/>
                <a:cs typeface="Times New Roman" panose="02020603050405020304" pitchFamily="18" charset="0"/>
              </a:rPr>
              <a:t>додаткової</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smtClean="0">
                <a:solidFill>
                  <a:srgbClr val="0070C0"/>
                </a:solidFill>
                <a:latin typeface="Times New Roman" panose="02020603050405020304" pitchFamily="18" charset="0"/>
                <a:cs typeface="Times New Roman" panose="02020603050405020304" pitchFamily="18" charset="0"/>
              </a:rPr>
              <a:t>сесії</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smtClean="0">
                <a:solidFill>
                  <a:srgbClr val="0070C0"/>
                </a:solidFill>
                <a:latin typeface="Times New Roman" panose="02020603050405020304" pitchFamily="18" charset="0"/>
                <a:cs typeface="Times New Roman" panose="02020603050405020304" pitchFamily="18" charset="0"/>
              </a:rPr>
              <a:t>приймається</a:t>
            </a:r>
            <a:r>
              <a:rPr lang="ru-RU" sz="8000" dirty="0" smtClean="0">
                <a:solidFill>
                  <a:srgbClr val="0070C0"/>
                </a:solidFill>
                <a:latin typeface="Times New Roman" panose="02020603050405020304" pitchFamily="18" charset="0"/>
                <a:cs typeface="Times New Roman" panose="02020603050405020304" pitchFamily="18" charset="0"/>
              </a:rPr>
              <a:t> </a:t>
            </a:r>
            <a:r>
              <a:rPr lang="ru-RU" sz="8000" dirty="0">
                <a:solidFill>
                  <a:srgbClr val="0070C0"/>
                </a:solidFill>
                <a:latin typeface="Times New Roman" panose="02020603050405020304" pitchFamily="18" charset="0"/>
                <a:cs typeface="Times New Roman" panose="02020603050405020304" pitchFamily="18" charset="0"/>
              </a:rPr>
              <a:t>регламентною </a:t>
            </a:r>
            <a:r>
              <a:rPr lang="ru-RU" sz="8000" dirty="0" err="1">
                <a:solidFill>
                  <a:srgbClr val="0070C0"/>
                </a:solidFill>
                <a:latin typeface="Times New Roman" panose="02020603050405020304" pitchFamily="18" charset="0"/>
                <a:cs typeface="Times New Roman" panose="02020603050405020304" pitchFamily="18" charset="0"/>
              </a:rPr>
              <a:t>комісією</a:t>
            </a:r>
            <a:r>
              <a:rPr lang="ru-RU" sz="8000" dirty="0">
                <a:solidFill>
                  <a:srgbClr val="0070C0"/>
                </a:solidFill>
                <a:latin typeface="Times New Roman" panose="02020603050405020304" pitchFamily="18" charset="0"/>
                <a:cs typeface="Times New Roman" panose="02020603050405020304" pitchFamily="18" charset="0"/>
              </a:rPr>
              <a:t> при </a:t>
            </a:r>
            <a:r>
              <a:rPr lang="ru-RU" sz="8000" dirty="0" err="1">
                <a:solidFill>
                  <a:srgbClr val="0070C0"/>
                </a:solidFill>
                <a:latin typeface="Times New Roman" panose="02020603050405020304" pitchFamily="18" charset="0"/>
                <a:cs typeface="Times New Roman" panose="02020603050405020304" pitchFamily="18" charset="0"/>
              </a:rPr>
              <a:t>регіональному</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центрі</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smtClean="0">
                <a:solidFill>
                  <a:srgbClr val="0070C0"/>
                </a:solidFill>
                <a:latin typeface="Times New Roman" panose="02020603050405020304" pitchFamily="18" charset="0"/>
                <a:cs typeface="Times New Roman" panose="02020603050405020304" pitchFamily="18" charset="0"/>
              </a:rPr>
              <a:t>оцінювання</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smtClean="0">
                <a:solidFill>
                  <a:srgbClr val="0070C0"/>
                </a:solidFill>
                <a:latin typeface="Times New Roman" panose="02020603050405020304" pitchFamily="18" charset="0"/>
                <a:cs typeface="Times New Roman" panose="02020603050405020304" pitchFamily="18" charset="0"/>
              </a:rPr>
              <a:t>якості</a:t>
            </a:r>
            <a:r>
              <a:rPr lang="ru-RU" sz="8000" dirty="0" smtClean="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освіти</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далі</a:t>
            </a:r>
            <a:r>
              <a:rPr lang="ru-RU" sz="8000" dirty="0">
                <a:solidFill>
                  <a:srgbClr val="0070C0"/>
                </a:solidFill>
                <a:latin typeface="Times New Roman" panose="02020603050405020304" pitchFamily="18" charset="0"/>
                <a:cs typeface="Times New Roman" panose="02020603050405020304" pitchFamily="18" charset="0"/>
              </a:rPr>
              <a:t> - </a:t>
            </a:r>
            <a:r>
              <a:rPr lang="ru-RU" sz="8000" dirty="0" err="1">
                <a:solidFill>
                  <a:srgbClr val="0070C0"/>
                </a:solidFill>
                <a:latin typeface="Times New Roman" panose="02020603050405020304" pitchFamily="18" charset="0"/>
                <a:cs typeface="Times New Roman" panose="02020603050405020304" pitchFamily="18" charset="0"/>
              </a:rPr>
              <a:t>регламентна</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комісія</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або</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апеляційною</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комісією</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smtClean="0">
                <a:solidFill>
                  <a:srgbClr val="0070C0"/>
                </a:solidFill>
                <a:latin typeface="Times New Roman" panose="02020603050405020304" pitchFamily="18" charset="0"/>
                <a:cs typeface="Times New Roman" panose="02020603050405020304" pitchFamily="18" charset="0"/>
              </a:rPr>
              <a:t>при </a:t>
            </a:r>
            <a:r>
              <a:rPr lang="ru-RU" sz="8000" dirty="0" err="1" smtClean="0">
                <a:solidFill>
                  <a:srgbClr val="0070C0"/>
                </a:solidFill>
                <a:latin typeface="Times New Roman" panose="02020603050405020304" pitchFamily="18" charset="0"/>
                <a:cs typeface="Times New Roman" panose="02020603050405020304" pitchFamily="18" charset="0"/>
              </a:rPr>
              <a:t>Українському</a:t>
            </a:r>
            <a:r>
              <a:rPr lang="ru-RU" sz="8000" dirty="0" smtClean="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центрі</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оцінювання</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якості</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освіти</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далі</a:t>
            </a:r>
            <a:r>
              <a:rPr lang="ru-RU" sz="8000" dirty="0">
                <a:solidFill>
                  <a:srgbClr val="0070C0"/>
                </a:solidFill>
                <a:latin typeface="Times New Roman" panose="02020603050405020304" pitchFamily="18" charset="0"/>
                <a:cs typeface="Times New Roman" panose="02020603050405020304" pitchFamily="18" charset="0"/>
              </a:rPr>
              <a:t> - </a:t>
            </a:r>
            <a:r>
              <a:rPr lang="ru-RU" sz="8000" dirty="0" err="1">
                <a:solidFill>
                  <a:srgbClr val="0070C0"/>
                </a:solidFill>
                <a:latin typeface="Times New Roman" panose="02020603050405020304" pitchFamily="18" charset="0"/>
                <a:cs typeface="Times New Roman" panose="02020603050405020304" pitchFamily="18" charset="0"/>
              </a:rPr>
              <a:t>апеляційна</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комісія</a:t>
            </a:r>
            <a:r>
              <a:rPr lang="ru-RU" sz="8000" dirty="0">
                <a:solidFill>
                  <a:srgbClr val="0070C0"/>
                </a:solidFill>
                <a:latin typeface="Times New Roman" panose="02020603050405020304" pitchFamily="18" charset="0"/>
                <a:cs typeface="Times New Roman" panose="02020603050405020304" pitchFamily="18" charset="0"/>
              </a:rPr>
              <a:t>).</a:t>
            </a:r>
            <a:r>
              <a:rPr lang="uk-UA" sz="8000" dirty="0">
                <a:solidFill>
                  <a:srgbClr val="0070C0"/>
                </a:solidFill>
                <a:latin typeface="Times New Roman" panose="02020603050405020304" pitchFamily="18" charset="0"/>
                <a:cs typeface="Times New Roman" panose="02020603050405020304" pitchFamily="18" charset="0"/>
              </a:rPr>
              <a:t> </a:t>
            </a:r>
          </a:p>
          <a:p>
            <a:pPr marL="0" indent="0" algn="just">
              <a:lnSpc>
                <a:spcPct val="110000"/>
              </a:lnSpc>
              <a:buNone/>
            </a:pPr>
            <a:r>
              <a:rPr lang="ru-RU" sz="8000" dirty="0">
                <a:solidFill>
                  <a:srgbClr val="0070C0"/>
                </a:solidFill>
                <a:latin typeface="Times New Roman" panose="02020603050405020304" pitchFamily="18" charset="0"/>
                <a:cs typeface="Times New Roman" panose="02020603050405020304" pitchFamily="18" charset="0"/>
              </a:rPr>
              <a:t>4. </a:t>
            </a:r>
            <a:r>
              <a:rPr lang="ru-RU" sz="8000" dirty="0" err="1">
                <a:solidFill>
                  <a:srgbClr val="0070C0"/>
                </a:solidFill>
                <a:latin typeface="Times New Roman" panose="02020603050405020304" pitchFamily="18" charset="0"/>
                <a:cs typeface="Times New Roman" panose="02020603050405020304" pitchFamily="18" charset="0"/>
              </a:rPr>
              <a:t>Подання</a:t>
            </a:r>
            <a:r>
              <a:rPr lang="ru-RU" sz="8000" dirty="0">
                <a:solidFill>
                  <a:srgbClr val="0070C0"/>
                </a:solidFill>
                <a:latin typeface="Times New Roman" panose="02020603050405020304" pitchFamily="18" charset="0"/>
                <a:cs typeface="Times New Roman" panose="02020603050405020304" pitchFamily="18" charset="0"/>
              </a:rPr>
              <a:t> особами </a:t>
            </a:r>
            <a:r>
              <a:rPr lang="ru-RU" sz="8000" dirty="0" err="1">
                <a:solidFill>
                  <a:srgbClr val="0070C0"/>
                </a:solidFill>
                <a:latin typeface="Times New Roman" panose="02020603050405020304" pitchFamily="18" charset="0"/>
                <a:cs typeface="Times New Roman" panose="02020603050405020304" pitchFamily="18" charset="0"/>
              </a:rPr>
              <a:t>документів</a:t>
            </a:r>
            <a:r>
              <a:rPr lang="ru-RU" sz="8000" dirty="0">
                <a:solidFill>
                  <a:srgbClr val="0070C0"/>
                </a:solidFill>
                <a:latin typeface="Times New Roman" panose="02020603050405020304" pitchFamily="18" charset="0"/>
                <a:cs typeface="Times New Roman" panose="02020603050405020304" pitchFamily="18" charset="0"/>
              </a:rPr>
              <a:t> для </a:t>
            </a:r>
            <a:r>
              <a:rPr lang="ru-RU" sz="8000" dirty="0" err="1">
                <a:solidFill>
                  <a:srgbClr val="0070C0"/>
                </a:solidFill>
                <a:latin typeface="Times New Roman" panose="02020603050405020304" pitchFamily="18" charset="0"/>
                <a:cs typeface="Times New Roman" panose="02020603050405020304" pitchFamily="18" charset="0"/>
              </a:rPr>
              <a:t>участі</a:t>
            </a:r>
            <a:r>
              <a:rPr lang="ru-RU" sz="8000" dirty="0">
                <a:solidFill>
                  <a:srgbClr val="0070C0"/>
                </a:solidFill>
                <a:latin typeface="Times New Roman" panose="02020603050405020304" pitchFamily="18" charset="0"/>
                <a:cs typeface="Times New Roman" panose="02020603050405020304" pitchFamily="18" charset="0"/>
              </a:rPr>
              <a:t> в </a:t>
            </a:r>
            <a:r>
              <a:rPr lang="ru-RU" sz="8000" dirty="0" err="1">
                <a:solidFill>
                  <a:srgbClr val="0070C0"/>
                </a:solidFill>
                <a:latin typeface="Times New Roman" panose="02020603050405020304" pitchFamily="18" charset="0"/>
                <a:cs typeface="Times New Roman" panose="02020603050405020304" pitchFamily="18" charset="0"/>
              </a:rPr>
              <a:t>додатковій</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сесії</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smtClean="0">
                <a:solidFill>
                  <a:srgbClr val="0070C0"/>
                </a:solidFill>
                <a:latin typeface="Times New Roman" panose="02020603050405020304" pitchFamily="18" charset="0"/>
                <a:cs typeface="Times New Roman" panose="02020603050405020304" pitchFamily="18" charset="0"/>
              </a:rPr>
              <a:t>може</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smtClean="0">
                <a:solidFill>
                  <a:srgbClr val="0070C0"/>
                </a:solidFill>
                <a:latin typeface="Times New Roman" panose="02020603050405020304" pitchFamily="18" charset="0"/>
                <a:cs typeface="Times New Roman" panose="02020603050405020304" pitchFamily="18" charset="0"/>
              </a:rPr>
              <a:t>здійснюватися</a:t>
            </a:r>
            <a:r>
              <a:rPr lang="ru-RU" sz="8000" dirty="0" smtClean="0">
                <a:solidFill>
                  <a:srgbClr val="0070C0"/>
                </a:solidFill>
                <a:latin typeface="Times New Roman" panose="02020603050405020304" pitchFamily="18" charset="0"/>
                <a:cs typeface="Times New Roman" panose="02020603050405020304" pitchFamily="18" charset="0"/>
              </a:rPr>
              <a:t> </a:t>
            </a:r>
            <a:r>
              <a:rPr lang="ru-RU" sz="8000" dirty="0">
                <a:solidFill>
                  <a:srgbClr val="0070C0"/>
                </a:solidFill>
                <a:latin typeface="Times New Roman" panose="02020603050405020304" pitchFamily="18" charset="0"/>
                <a:cs typeface="Times New Roman" panose="02020603050405020304" pitchFamily="18" charset="0"/>
              </a:rPr>
              <a:t>в </a:t>
            </a:r>
            <a:r>
              <a:rPr lang="ru-RU" sz="8000" dirty="0" err="1">
                <a:solidFill>
                  <a:srgbClr val="0070C0"/>
                </a:solidFill>
                <a:latin typeface="Times New Roman" panose="02020603050405020304" pitchFamily="18" charset="0"/>
                <a:cs typeface="Times New Roman" panose="02020603050405020304" pitchFamily="18" charset="0"/>
              </a:rPr>
              <a:t>основний</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період</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реєстрації</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період</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smtClean="0">
                <a:solidFill>
                  <a:srgbClr val="0070C0"/>
                </a:solidFill>
                <a:latin typeface="Times New Roman" panose="02020603050405020304" pitchFamily="18" charset="0"/>
                <a:cs typeface="Times New Roman" panose="02020603050405020304" pitchFamily="18" charset="0"/>
              </a:rPr>
              <a:t>перереєстрації</a:t>
            </a:r>
            <a:r>
              <a:rPr lang="ru-RU" sz="8000" dirty="0" smtClean="0">
                <a:solidFill>
                  <a:srgbClr val="0070C0"/>
                </a:solidFill>
                <a:latin typeface="Times New Roman" panose="02020603050405020304" pitchFamily="18" charset="0"/>
                <a:cs typeface="Times New Roman" panose="02020603050405020304" pitchFamily="18" charset="0"/>
              </a:rPr>
              <a:t>, </a:t>
            </a:r>
            <a:r>
              <a:rPr lang="ru-RU" sz="8000" dirty="0" err="1" smtClean="0">
                <a:solidFill>
                  <a:srgbClr val="0070C0"/>
                </a:solidFill>
                <a:latin typeface="Times New Roman" panose="02020603050405020304" pitchFamily="18" charset="0"/>
                <a:cs typeface="Times New Roman" panose="02020603050405020304" pitchFamily="18" charset="0"/>
              </a:rPr>
              <a:t>додатковий</a:t>
            </a:r>
            <a:r>
              <a:rPr lang="ru-RU" sz="8000" dirty="0" smtClean="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період</a:t>
            </a:r>
            <a:r>
              <a:rPr lang="ru-RU" sz="8000" dirty="0">
                <a:solidFill>
                  <a:srgbClr val="0070C0"/>
                </a:solidFill>
                <a:latin typeface="Times New Roman" panose="02020603050405020304" pitchFamily="18" charset="0"/>
                <a:cs typeface="Times New Roman" panose="02020603050405020304" pitchFamily="18" charset="0"/>
              </a:rPr>
              <a:t>, а </a:t>
            </a:r>
            <a:r>
              <a:rPr lang="ru-RU" sz="8000" dirty="0" err="1">
                <a:solidFill>
                  <a:srgbClr val="0070C0"/>
                </a:solidFill>
                <a:latin typeface="Times New Roman" panose="02020603050405020304" pitchFamily="18" charset="0"/>
                <a:cs typeface="Times New Roman" panose="02020603050405020304" pitchFamily="18" charset="0"/>
              </a:rPr>
              <a:t>також</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під</a:t>
            </a:r>
            <a:r>
              <a:rPr lang="ru-RU" sz="8000" dirty="0">
                <a:solidFill>
                  <a:srgbClr val="0070C0"/>
                </a:solidFill>
                <a:latin typeface="Times New Roman" panose="02020603050405020304" pitchFamily="18" charset="0"/>
                <a:cs typeface="Times New Roman" panose="02020603050405020304" pitchFamily="18" charset="0"/>
              </a:rPr>
              <a:t> час </a:t>
            </a:r>
            <a:r>
              <a:rPr lang="ru-RU" sz="8000" dirty="0" err="1">
                <a:solidFill>
                  <a:srgbClr val="0070C0"/>
                </a:solidFill>
                <a:latin typeface="Times New Roman" panose="02020603050405020304" pitchFamily="18" charset="0"/>
                <a:cs typeface="Times New Roman" panose="02020603050405020304" pitchFamily="18" charset="0"/>
              </a:rPr>
              <a:t>проведення</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a:solidFill>
                  <a:srgbClr val="0070C0"/>
                </a:solidFill>
                <a:latin typeface="Times New Roman" panose="02020603050405020304" pitchFamily="18" charset="0"/>
                <a:cs typeface="Times New Roman" panose="02020603050405020304" pitchFamily="18" charset="0"/>
              </a:rPr>
              <a:t>основної</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smtClean="0">
                <a:solidFill>
                  <a:srgbClr val="0070C0"/>
                </a:solidFill>
                <a:latin typeface="Times New Roman" panose="02020603050405020304" pitchFamily="18" charset="0"/>
                <a:cs typeface="Times New Roman" panose="02020603050405020304" pitchFamily="18" charset="0"/>
              </a:rPr>
              <a:t>сесії</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smtClean="0">
                <a:solidFill>
                  <a:srgbClr val="0070C0"/>
                </a:solidFill>
                <a:latin typeface="Times New Roman" panose="02020603050405020304" pitchFamily="18" charset="0"/>
                <a:cs typeface="Times New Roman" panose="02020603050405020304" pitchFamily="18" charset="0"/>
              </a:rPr>
              <a:t>зовнішнього</a:t>
            </a:r>
            <a:r>
              <a:rPr lang="ru-RU" sz="8000" dirty="0">
                <a:solidFill>
                  <a:srgbClr val="0070C0"/>
                </a:solidFill>
                <a:latin typeface="Times New Roman" panose="02020603050405020304" pitchFamily="18" charset="0"/>
                <a:cs typeface="Times New Roman" panose="02020603050405020304" pitchFamily="18" charset="0"/>
              </a:rPr>
              <a:t> </a:t>
            </a:r>
            <a:r>
              <a:rPr lang="ru-RU" sz="8000" dirty="0" err="1" smtClean="0">
                <a:solidFill>
                  <a:srgbClr val="0070C0"/>
                </a:solidFill>
                <a:latin typeface="Times New Roman" panose="02020603050405020304" pitchFamily="18" charset="0"/>
                <a:cs typeface="Times New Roman" panose="02020603050405020304" pitchFamily="18" charset="0"/>
              </a:rPr>
              <a:t>оцінювання</a:t>
            </a:r>
            <a:r>
              <a:rPr lang="ru-RU" sz="8000" dirty="0">
                <a:solidFill>
                  <a:srgbClr val="0070C0"/>
                </a:solidFill>
                <a:latin typeface="Times New Roman" panose="02020603050405020304" pitchFamily="18" charset="0"/>
                <a:cs typeface="Times New Roman" panose="02020603050405020304" pitchFamily="18" charset="0"/>
              </a:rPr>
              <a:t>.</a:t>
            </a:r>
            <a:r>
              <a:rPr lang="ru-RU" sz="11200" dirty="0">
                <a:solidFill>
                  <a:srgbClr val="0070C0"/>
                </a:solidFill>
                <a:latin typeface="Times New Roman" panose="02020603050405020304" pitchFamily="18" charset="0"/>
                <a:cs typeface="Times New Roman" panose="02020603050405020304" pitchFamily="18" charset="0"/>
              </a:rPr>
              <a:t>	</a:t>
            </a:r>
          </a:p>
          <a:p>
            <a:pPr marL="0" indent="0" algn="ctr">
              <a:buNone/>
            </a:pPr>
            <a:endParaRPr lang="uk-UA" sz="3600" dirty="0">
              <a:latin typeface="Times New Roman" panose="02020603050405020304" pitchFamily="18" charset="0"/>
              <a:cs typeface="Times New Roman" panose="02020603050405020304" pitchFamily="18" charset="0"/>
            </a:endParaRPr>
          </a:p>
        </p:txBody>
      </p:sp>
      <p:pic>
        <p:nvPicPr>
          <p:cNvPr id="4" name="Рисунок 3" descr="C:\Users\Николай\AppData\Local\Temp\Rar$DIa0.935\ucoiao.logo.color.transp.png"/>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987824" y="188640"/>
            <a:ext cx="2664296" cy="1095850"/>
          </a:xfrm>
          <a:prstGeom prst="rect">
            <a:avLst/>
          </a:prstGeom>
          <a:noFill/>
          <a:ln>
            <a:noFill/>
          </a:ln>
        </p:spPr>
      </p:pic>
    </p:spTree>
    <p:extLst>
      <p:ext uri="{BB962C8B-B14F-4D97-AF65-F5344CB8AC3E}">
        <p14:creationId xmlns:p14="http://schemas.microsoft.com/office/powerpoint/2010/main" val="4055789168"/>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332656"/>
            <a:ext cx="9139938" cy="6858000"/>
          </a:xfrm>
          <a:prstGeom prst="rect">
            <a:avLst/>
          </a:prstGeom>
        </p:spPr>
      </p:pic>
      <p:sp>
        <p:nvSpPr>
          <p:cNvPr id="4" name="Прямоугольник 3"/>
          <p:cNvSpPr/>
          <p:nvPr/>
        </p:nvSpPr>
        <p:spPr>
          <a:xfrm>
            <a:off x="3419872" y="1772816"/>
            <a:ext cx="5184576" cy="3539430"/>
          </a:xfrm>
          <a:prstGeom prst="rect">
            <a:avLst/>
          </a:prstGeom>
        </p:spPr>
        <p:txBody>
          <a:bodyPr wrap="square">
            <a:spAutoFit/>
          </a:bodyPr>
          <a:lstStyle/>
          <a:p>
            <a:pPr algn="ctr"/>
            <a:r>
              <a:rPr lang="uk-UA" sz="3600" b="1" dirty="0" smtClean="0"/>
              <a:t>Організаційно-технологічні аспекти реєстрації для участі в ЗНО-2018</a:t>
            </a:r>
            <a:endParaRPr lang="ru-RU" sz="3600" dirty="0" smtClean="0"/>
          </a:p>
          <a:p>
            <a:r>
              <a:rPr lang="uk-UA" sz="3200" b="1" dirty="0"/>
              <a:t> </a:t>
            </a:r>
            <a:endParaRPr lang="ru-RU" sz="3200" dirty="0"/>
          </a:p>
          <a:p>
            <a:pPr algn="ctr"/>
            <a:endParaRPr lang="ru-RU" sz="4800" dirty="0">
              <a:solidFill>
                <a:srgbClr val="C00000"/>
              </a:solidFill>
              <a:latin typeface="Monotype Corsiva" panose="03010101010201010101" pitchFamily="66" charset="0"/>
              <a:cs typeface="Times New Roman" panose="02020603050405020304" pitchFamily="18" charset="0"/>
            </a:endParaRPr>
          </a:p>
        </p:txBody>
      </p:sp>
      <p:pic>
        <p:nvPicPr>
          <p:cNvPr id="1026" name="Picture 2" descr="http://gbooks.in.ua/images/raznoe/zno-2017.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36" b="89904" l="2745" r="97375">
                        <a14:foregroundMark x1="2745" y1="49199" x2="2745" y2="49199"/>
                        <a14:foregroundMark x1="97375" y1="47276" x2="97375" y2="47276"/>
                        <a14:foregroundMark x1="41408" y1="80929" x2="41408" y2="80929"/>
                        <a14:foregroundMark x1="61456" y1="12500" x2="61456" y2="12500"/>
                      </a14:backgroundRemoval>
                    </a14:imgEffect>
                  </a14:imgLayer>
                </a14:imgProps>
              </a:ext>
              <a:ext uri="{28A0092B-C50C-407E-A947-70E740481C1C}">
                <a14:useLocalDpi xmlns:a14="http://schemas.microsoft.com/office/drawing/2010/main" val="0"/>
              </a:ext>
            </a:extLst>
          </a:blip>
          <a:srcRect/>
          <a:stretch>
            <a:fillRect/>
          </a:stretch>
        </p:blipFill>
        <p:spPr bwMode="auto">
          <a:xfrm>
            <a:off x="7128102" y="-23368"/>
            <a:ext cx="1820119" cy="13553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55976" y="4869160"/>
            <a:ext cx="4680520" cy="1938992"/>
          </a:xfrm>
          <a:prstGeom prst="rect">
            <a:avLst/>
          </a:prstGeom>
          <a:noFill/>
        </p:spPr>
        <p:txBody>
          <a:bodyPr wrap="square" rtlCol="0">
            <a:spAutoFit/>
          </a:bodyPr>
          <a:lstStyle/>
          <a:p>
            <a:r>
              <a:rPr lang="uk-UA" sz="2800" b="1" i="1" dirty="0" err="1"/>
              <a:t>І</a:t>
            </a:r>
            <a:r>
              <a:rPr lang="uk-UA" sz="2800" b="1" i="1" dirty="0" err="1" smtClean="0"/>
              <a:t>нструктивно</a:t>
            </a:r>
            <a:r>
              <a:rPr lang="uk-UA" sz="2800" b="1" i="1" dirty="0" smtClean="0"/>
              <a:t>-методичний семінар-нарада</a:t>
            </a:r>
            <a:endParaRPr lang="ru-RU" sz="2800" i="1" dirty="0"/>
          </a:p>
          <a:p>
            <a:r>
              <a:rPr lang="uk-UA" sz="3200" b="1" dirty="0"/>
              <a:t> </a:t>
            </a:r>
            <a:endParaRPr lang="ru-RU" sz="3200" dirty="0"/>
          </a:p>
          <a:p>
            <a:pPr algn="ctr"/>
            <a:endParaRPr lang="uk-UA" sz="32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8970643"/>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07504" y="1284490"/>
            <a:ext cx="9036496" cy="5240854"/>
          </a:xfrm>
        </p:spPr>
        <p:txBody>
          <a:bodyPr>
            <a:normAutofit fontScale="92500" lnSpcReduction="10000"/>
          </a:bodyPr>
          <a:lstStyle/>
          <a:p>
            <a:pPr marL="0" indent="0" algn="ctr">
              <a:buNone/>
            </a:pPr>
            <a:r>
              <a:rPr lang="uk-UA" sz="3000" dirty="0">
                <a:solidFill>
                  <a:srgbClr val="C00000"/>
                </a:solidFill>
                <a:latin typeface="Times New Roman" panose="02020603050405020304" pitchFamily="18" charset="0"/>
                <a:cs typeface="Times New Roman" panose="02020603050405020304" pitchFamily="18" charset="0"/>
              </a:rPr>
              <a:t>Умови участі в додатковій сесії зовнішнього незалежного оцінювання</a:t>
            </a:r>
          </a:p>
          <a:p>
            <a:pPr marL="0" indent="0" algn="just">
              <a:lnSpc>
                <a:spcPct val="100000"/>
              </a:lnSpc>
              <a:buNone/>
            </a:pPr>
            <a:r>
              <a:rPr lang="ru-RU" sz="2200" dirty="0">
                <a:solidFill>
                  <a:srgbClr val="0070C0"/>
                </a:solidFill>
                <a:latin typeface="Times New Roman" panose="02020603050405020304" pitchFamily="18" charset="0"/>
                <a:cs typeface="Times New Roman" panose="02020603050405020304" pitchFamily="18" charset="0"/>
              </a:rPr>
              <a:t>1. 5. </a:t>
            </a:r>
            <a:r>
              <a:rPr lang="ru-RU" sz="2200" dirty="0" err="1">
                <a:solidFill>
                  <a:srgbClr val="0070C0"/>
                </a:solidFill>
                <a:latin typeface="Times New Roman" panose="02020603050405020304" pitchFamily="18" charset="0"/>
                <a:cs typeface="Times New Roman" panose="02020603050405020304" pitchFamily="18" charset="0"/>
              </a:rPr>
              <a:t>Подання</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документів</a:t>
            </a:r>
            <a:r>
              <a:rPr lang="ru-RU" sz="2200" dirty="0">
                <a:solidFill>
                  <a:srgbClr val="0070C0"/>
                </a:solidFill>
                <a:latin typeface="Times New Roman" panose="02020603050405020304" pitchFamily="18" charset="0"/>
                <a:cs typeface="Times New Roman" panose="02020603050405020304" pitchFamily="18" charset="0"/>
              </a:rPr>
              <a:t> для </a:t>
            </a:r>
            <a:r>
              <a:rPr lang="ru-RU" sz="2200" dirty="0" err="1">
                <a:solidFill>
                  <a:srgbClr val="0070C0"/>
                </a:solidFill>
                <a:latin typeface="Times New Roman" panose="02020603050405020304" pitchFamily="18" charset="0"/>
                <a:cs typeface="Times New Roman" panose="02020603050405020304" pitchFamily="18" charset="0"/>
              </a:rPr>
              <a:t>участі</a:t>
            </a:r>
            <a:r>
              <a:rPr lang="ru-RU" sz="2200" dirty="0">
                <a:solidFill>
                  <a:srgbClr val="0070C0"/>
                </a:solidFill>
                <a:latin typeface="Times New Roman" panose="02020603050405020304" pitchFamily="18" charset="0"/>
                <a:cs typeface="Times New Roman" panose="02020603050405020304" pitchFamily="18" charset="0"/>
              </a:rPr>
              <a:t> в </a:t>
            </a:r>
            <a:r>
              <a:rPr lang="ru-RU" sz="2200" dirty="0" err="1">
                <a:solidFill>
                  <a:srgbClr val="0070C0"/>
                </a:solidFill>
                <a:latin typeface="Times New Roman" panose="02020603050405020304" pitchFamily="18" charset="0"/>
                <a:cs typeface="Times New Roman" panose="02020603050405020304" pitchFamily="18" charset="0"/>
              </a:rPr>
              <a:t>додатковій</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сесії</a:t>
            </a:r>
            <a:r>
              <a:rPr lang="ru-RU" sz="2200" dirty="0">
                <a:solidFill>
                  <a:srgbClr val="0070C0"/>
                </a:solidFill>
                <a:latin typeface="Times New Roman" panose="02020603050405020304" pitchFamily="18" charset="0"/>
                <a:cs typeface="Times New Roman" panose="02020603050405020304" pitchFamily="18" charset="0"/>
              </a:rPr>
              <a:t> в межах часу,</a:t>
            </a:r>
          </a:p>
          <a:p>
            <a:pPr marL="0" indent="0" algn="just">
              <a:lnSpc>
                <a:spcPct val="100000"/>
              </a:lnSpc>
              <a:buNone/>
            </a:pPr>
            <a:r>
              <a:rPr lang="ru-RU" sz="2200" dirty="0" err="1">
                <a:solidFill>
                  <a:srgbClr val="0070C0"/>
                </a:solidFill>
                <a:latin typeface="Times New Roman" panose="02020603050405020304" pitchFamily="18" charset="0"/>
                <a:cs typeface="Times New Roman" panose="02020603050405020304" pitchFamily="18" charset="0"/>
              </a:rPr>
              <a:t>відведеного</a:t>
            </a:r>
            <a:r>
              <a:rPr lang="ru-RU" sz="2200" dirty="0">
                <a:solidFill>
                  <a:srgbClr val="0070C0"/>
                </a:solidFill>
                <a:latin typeface="Times New Roman" panose="02020603050405020304" pitchFamily="18" charset="0"/>
                <a:cs typeface="Times New Roman" panose="02020603050405020304" pitchFamily="18" charset="0"/>
              </a:rPr>
              <a:t> на </a:t>
            </a:r>
            <a:r>
              <a:rPr lang="ru-RU" sz="2200" dirty="0" err="1">
                <a:solidFill>
                  <a:srgbClr val="0070C0"/>
                </a:solidFill>
                <a:latin typeface="Times New Roman" panose="02020603050405020304" pitchFamily="18" charset="0"/>
                <a:cs typeface="Times New Roman" panose="02020603050405020304" pitchFamily="18" charset="0"/>
              </a:rPr>
              <a:t>реєстрацію</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перереєстрацію</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здійснюється</a:t>
            </a:r>
            <a:r>
              <a:rPr lang="ru-RU" sz="2200" dirty="0">
                <a:solidFill>
                  <a:srgbClr val="0070C0"/>
                </a:solidFill>
                <a:latin typeface="Times New Roman" panose="02020603050405020304" pitchFamily="18" charset="0"/>
                <a:cs typeface="Times New Roman" panose="02020603050405020304" pitchFamily="18" charset="0"/>
              </a:rPr>
              <a:t> особами, </a:t>
            </a:r>
            <a:r>
              <a:rPr lang="ru-RU" sz="2200" dirty="0" err="1">
                <a:solidFill>
                  <a:srgbClr val="0070C0"/>
                </a:solidFill>
                <a:latin typeface="Times New Roman" panose="02020603050405020304" pitchFamily="18" charset="0"/>
                <a:cs typeface="Times New Roman" panose="02020603050405020304" pitchFamily="18" charset="0"/>
              </a:rPr>
              <a:t>які</a:t>
            </a:r>
            <a:r>
              <a:rPr lang="ru-RU" sz="2200" dirty="0">
                <a:solidFill>
                  <a:srgbClr val="0070C0"/>
                </a:solidFill>
                <a:latin typeface="Times New Roman" panose="02020603050405020304" pitchFamily="18" charset="0"/>
                <a:cs typeface="Times New Roman" panose="02020603050405020304" pitchFamily="18" charset="0"/>
              </a:rPr>
              <a:t> не</a:t>
            </a:r>
          </a:p>
          <a:p>
            <a:pPr marL="0" indent="0" algn="just">
              <a:lnSpc>
                <a:spcPct val="100000"/>
              </a:lnSpc>
              <a:buNone/>
            </a:pPr>
            <a:r>
              <a:rPr lang="ru-RU" sz="2200" dirty="0" err="1">
                <a:solidFill>
                  <a:srgbClr val="0070C0"/>
                </a:solidFill>
                <a:latin typeface="Times New Roman" panose="02020603050405020304" pitchFamily="18" charset="0"/>
                <a:cs typeface="Times New Roman" panose="02020603050405020304" pitchFamily="18" charset="0"/>
              </a:rPr>
              <a:t>можуть</a:t>
            </a:r>
            <a:r>
              <a:rPr lang="ru-RU" sz="2200" dirty="0">
                <a:solidFill>
                  <a:srgbClr val="0070C0"/>
                </a:solidFill>
                <a:latin typeface="Times New Roman" panose="02020603050405020304" pitchFamily="18" charset="0"/>
                <a:cs typeface="Times New Roman" panose="02020603050405020304" pitchFamily="18" charset="0"/>
              </a:rPr>
              <a:t> пройти </a:t>
            </a:r>
            <a:r>
              <a:rPr lang="ru-RU" sz="2200" dirty="0" err="1">
                <a:solidFill>
                  <a:srgbClr val="0070C0"/>
                </a:solidFill>
                <a:latin typeface="Times New Roman" panose="02020603050405020304" pitchFamily="18" charset="0"/>
                <a:cs typeface="Times New Roman" panose="02020603050405020304" pitchFamily="18" charset="0"/>
              </a:rPr>
              <a:t>зовнішнє</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оцінювання</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під</a:t>
            </a:r>
            <a:r>
              <a:rPr lang="ru-RU" sz="2200" dirty="0">
                <a:solidFill>
                  <a:srgbClr val="0070C0"/>
                </a:solidFill>
                <a:latin typeface="Times New Roman" panose="02020603050405020304" pitchFamily="18" charset="0"/>
                <a:cs typeface="Times New Roman" panose="02020603050405020304" pitchFamily="18" charset="0"/>
              </a:rPr>
              <a:t> час </a:t>
            </a:r>
            <a:r>
              <a:rPr lang="ru-RU" sz="2200" dirty="0" err="1">
                <a:solidFill>
                  <a:srgbClr val="0070C0"/>
                </a:solidFill>
                <a:latin typeface="Times New Roman" panose="02020603050405020304" pitchFamily="18" charset="0"/>
                <a:cs typeface="Times New Roman" panose="02020603050405020304" pitchFamily="18" charset="0"/>
              </a:rPr>
              <a:t>основної</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сесії</a:t>
            </a:r>
            <a:r>
              <a:rPr lang="ru-RU" sz="2200" dirty="0">
                <a:solidFill>
                  <a:srgbClr val="0070C0"/>
                </a:solidFill>
                <a:latin typeface="Times New Roman" panose="02020603050405020304" pitchFamily="18" charset="0"/>
                <a:cs typeface="Times New Roman" panose="02020603050405020304" pitchFamily="18" charset="0"/>
              </a:rPr>
              <a:t> у </a:t>
            </a:r>
            <a:r>
              <a:rPr lang="ru-RU" sz="2200" dirty="0" err="1">
                <a:solidFill>
                  <a:srgbClr val="0070C0"/>
                </a:solidFill>
                <a:latin typeface="Times New Roman" panose="02020603050405020304" pitchFamily="18" charset="0"/>
                <a:cs typeface="Times New Roman" panose="02020603050405020304" pitchFamily="18" charset="0"/>
              </a:rPr>
              <a:t>зв'язку</a:t>
            </a:r>
            <a:r>
              <a:rPr lang="ru-RU" sz="2200" dirty="0">
                <a:solidFill>
                  <a:srgbClr val="0070C0"/>
                </a:solidFill>
                <a:latin typeface="Times New Roman" panose="02020603050405020304" pitchFamily="18" charset="0"/>
                <a:cs typeface="Times New Roman" panose="02020603050405020304" pitchFamily="18" charset="0"/>
              </a:rPr>
              <a:t> з </a:t>
            </a:r>
            <a:r>
              <a:rPr lang="ru-RU" sz="2200" dirty="0" err="1">
                <a:solidFill>
                  <a:srgbClr val="0070C0"/>
                </a:solidFill>
                <a:latin typeface="Times New Roman" panose="02020603050405020304" pitchFamily="18" charset="0"/>
                <a:cs typeface="Times New Roman" panose="02020603050405020304" pitchFamily="18" charset="0"/>
              </a:rPr>
              <a:t>тим</a:t>
            </a:r>
            <a:r>
              <a:rPr lang="ru-RU" sz="2200" dirty="0">
                <a:solidFill>
                  <a:srgbClr val="0070C0"/>
                </a:solidFill>
                <a:latin typeface="Times New Roman" panose="02020603050405020304" pitchFamily="18" charset="0"/>
                <a:cs typeface="Times New Roman" panose="02020603050405020304" pitchFamily="18" charset="0"/>
              </a:rPr>
              <a:t>,</a:t>
            </a:r>
          </a:p>
          <a:p>
            <a:pPr marL="0" indent="0">
              <a:buNone/>
            </a:pPr>
            <a:r>
              <a:rPr lang="ru-RU" sz="2200" dirty="0" err="1" smtClean="0">
                <a:solidFill>
                  <a:srgbClr val="0070C0"/>
                </a:solidFill>
                <a:latin typeface="Times New Roman" panose="02020603050405020304" pitchFamily="18" charset="0"/>
                <a:cs typeface="Times New Roman" panose="02020603050405020304" pitchFamily="18" charset="0"/>
              </a:rPr>
              <a:t>що</a:t>
            </a:r>
            <a:r>
              <a:rPr lang="ru-RU" sz="2200" dirty="0" smtClean="0">
                <a:solidFill>
                  <a:srgbClr val="0070C0"/>
                </a:solidFill>
                <a:latin typeface="Times New Roman" panose="02020603050405020304" pitchFamily="18" charset="0"/>
                <a:cs typeface="Times New Roman" panose="02020603050405020304" pitchFamily="18" charset="0"/>
              </a:rPr>
              <a:t>:</a:t>
            </a:r>
          </a:p>
          <a:p>
            <a:pPr marL="0" indent="0" algn="just">
              <a:lnSpc>
                <a:spcPct val="100000"/>
              </a:lnSpc>
              <a:buNone/>
            </a:pPr>
            <a:r>
              <a:rPr lang="ru-RU" sz="2200" dirty="0">
                <a:solidFill>
                  <a:srgbClr val="0070C0"/>
                </a:solidFill>
                <a:latin typeface="Times New Roman" panose="02020603050405020304" pitchFamily="18" charset="0"/>
                <a:cs typeface="Times New Roman" panose="02020603050405020304" pitchFamily="18" charset="0"/>
              </a:rPr>
              <a:t>1) </a:t>
            </a:r>
            <a:r>
              <a:rPr lang="ru-RU" sz="2200" dirty="0" err="1">
                <a:solidFill>
                  <a:srgbClr val="0070C0"/>
                </a:solidFill>
                <a:latin typeface="Times New Roman" panose="02020603050405020304" pitchFamily="18" charset="0"/>
                <a:cs typeface="Times New Roman" panose="02020603050405020304" pitchFamily="18" charset="0"/>
              </a:rPr>
              <a:t>обрали</a:t>
            </a:r>
            <a:r>
              <a:rPr lang="ru-RU" sz="2200" dirty="0">
                <a:solidFill>
                  <a:srgbClr val="0070C0"/>
                </a:solidFill>
                <a:latin typeface="Times New Roman" panose="02020603050405020304" pitchFamily="18" charset="0"/>
                <a:cs typeface="Times New Roman" panose="02020603050405020304" pitchFamily="18" charset="0"/>
              </a:rPr>
              <a:t> для </a:t>
            </a:r>
            <a:r>
              <a:rPr lang="ru-RU" sz="2200" dirty="0" err="1">
                <a:solidFill>
                  <a:srgbClr val="0070C0"/>
                </a:solidFill>
                <a:latin typeface="Times New Roman" panose="02020603050405020304" pitchFamily="18" charset="0"/>
                <a:cs typeface="Times New Roman" panose="02020603050405020304" pitchFamily="18" charset="0"/>
              </a:rPr>
              <a:t>проходження</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зовнішнього</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оцінювання</a:t>
            </a:r>
            <a:r>
              <a:rPr lang="ru-RU" sz="2200" dirty="0">
                <a:solidFill>
                  <a:srgbClr val="0070C0"/>
                </a:solidFill>
                <a:latin typeface="Times New Roman" panose="02020603050405020304" pitchFamily="18" charset="0"/>
                <a:cs typeface="Times New Roman" panose="02020603050405020304" pitchFamily="18" charset="0"/>
              </a:rPr>
              <a:t> два </a:t>
            </a:r>
            <a:r>
              <a:rPr lang="ru-RU" sz="2200" dirty="0" err="1">
                <a:solidFill>
                  <a:srgbClr val="0070C0"/>
                </a:solidFill>
                <a:latin typeface="Times New Roman" panose="02020603050405020304" pitchFamily="18" charset="0"/>
                <a:cs typeface="Times New Roman" panose="02020603050405020304" pitchFamily="18" charset="0"/>
              </a:rPr>
              <a:t>навчальних</a:t>
            </a:r>
            <a:endParaRPr lang="ru-RU" sz="2200" dirty="0">
              <a:solidFill>
                <a:srgbClr val="0070C0"/>
              </a:solidFill>
              <a:latin typeface="Times New Roman" panose="02020603050405020304" pitchFamily="18" charset="0"/>
              <a:cs typeface="Times New Roman" panose="02020603050405020304" pitchFamily="18" charset="0"/>
            </a:endParaRPr>
          </a:p>
          <a:p>
            <a:pPr marL="0" indent="0" algn="just">
              <a:lnSpc>
                <a:spcPct val="100000"/>
              </a:lnSpc>
              <a:buNone/>
            </a:pPr>
            <a:r>
              <a:rPr lang="ru-RU" sz="2200" dirty="0" err="1">
                <a:solidFill>
                  <a:srgbClr val="0070C0"/>
                </a:solidFill>
                <a:latin typeface="Times New Roman" panose="02020603050405020304" pitchFamily="18" charset="0"/>
                <a:cs typeface="Times New Roman" panose="02020603050405020304" pitchFamily="18" charset="0"/>
              </a:rPr>
              <a:t>предмети</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зовнішнє</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оцінювання</a:t>
            </a:r>
            <a:r>
              <a:rPr lang="ru-RU" sz="2200" dirty="0">
                <a:solidFill>
                  <a:srgbClr val="0070C0"/>
                </a:solidFill>
                <a:latin typeface="Times New Roman" panose="02020603050405020304" pitchFamily="18" charset="0"/>
                <a:cs typeface="Times New Roman" panose="02020603050405020304" pitchFamily="18" charset="0"/>
              </a:rPr>
              <a:t> з </a:t>
            </a:r>
            <a:r>
              <a:rPr lang="ru-RU" sz="2200" dirty="0" err="1">
                <a:solidFill>
                  <a:srgbClr val="0070C0"/>
                </a:solidFill>
                <a:latin typeface="Times New Roman" panose="02020603050405020304" pitchFamily="18" charset="0"/>
                <a:cs typeface="Times New Roman" panose="02020603050405020304" pitchFamily="18" charset="0"/>
              </a:rPr>
              <a:t>яких</a:t>
            </a:r>
            <a:r>
              <a:rPr lang="ru-RU" sz="2200" dirty="0">
                <a:solidFill>
                  <a:srgbClr val="0070C0"/>
                </a:solidFill>
                <a:latin typeface="Times New Roman" panose="02020603050405020304" pitchFamily="18" charset="0"/>
                <a:cs typeface="Times New Roman" panose="02020603050405020304" pitchFamily="18" charset="0"/>
              </a:rPr>
              <a:t> проводиться </a:t>
            </a:r>
            <a:r>
              <a:rPr lang="ru-RU" sz="2200" dirty="0" err="1">
                <a:solidFill>
                  <a:srgbClr val="0070C0"/>
                </a:solidFill>
                <a:latin typeface="Times New Roman" panose="02020603050405020304" pitchFamily="18" charset="0"/>
                <a:cs typeface="Times New Roman" panose="02020603050405020304" pitchFamily="18" charset="0"/>
              </a:rPr>
              <a:t>під</a:t>
            </a:r>
            <a:r>
              <a:rPr lang="ru-RU" sz="2200" dirty="0">
                <a:solidFill>
                  <a:srgbClr val="0070C0"/>
                </a:solidFill>
                <a:latin typeface="Times New Roman" panose="02020603050405020304" pitchFamily="18" charset="0"/>
                <a:cs typeface="Times New Roman" panose="02020603050405020304" pitchFamily="18" charset="0"/>
              </a:rPr>
              <a:t> час </a:t>
            </a:r>
            <a:r>
              <a:rPr lang="ru-RU" sz="2200" dirty="0" err="1">
                <a:solidFill>
                  <a:srgbClr val="0070C0"/>
                </a:solidFill>
                <a:latin typeface="Times New Roman" panose="02020603050405020304" pitchFamily="18" charset="0"/>
                <a:cs typeface="Times New Roman" panose="02020603050405020304" pitchFamily="18" charset="0"/>
              </a:rPr>
              <a:t>основної</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сесії</a:t>
            </a:r>
            <a:r>
              <a:rPr lang="ru-RU" sz="2200" dirty="0">
                <a:solidFill>
                  <a:srgbClr val="0070C0"/>
                </a:solidFill>
                <a:latin typeface="Times New Roman" panose="02020603050405020304" pitchFamily="18" charset="0"/>
                <a:cs typeface="Times New Roman" panose="02020603050405020304" pitchFamily="18" charset="0"/>
              </a:rPr>
              <a:t> в</a:t>
            </a:r>
          </a:p>
          <a:p>
            <a:pPr marL="0" indent="0" algn="just">
              <a:lnSpc>
                <a:spcPct val="100000"/>
              </a:lnSpc>
              <a:buNone/>
            </a:pPr>
            <a:r>
              <a:rPr lang="ru-RU" sz="2200" dirty="0">
                <a:solidFill>
                  <a:srgbClr val="0070C0"/>
                </a:solidFill>
                <a:latin typeface="Times New Roman" panose="02020603050405020304" pitchFamily="18" charset="0"/>
                <a:cs typeface="Times New Roman" panose="02020603050405020304" pitchFamily="18" charset="0"/>
              </a:rPr>
              <a:t>один день;</a:t>
            </a:r>
          </a:p>
          <a:p>
            <a:pPr marL="0" indent="0" algn="just">
              <a:lnSpc>
                <a:spcPct val="100000"/>
              </a:lnSpc>
              <a:buNone/>
            </a:pPr>
            <a:r>
              <a:rPr lang="ru-RU" sz="2200" dirty="0">
                <a:solidFill>
                  <a:srgbClr val="0070C0"/>
                </a:solidFill>
                <a:latin typeface="Times New Roman" panose="02020603050405020304" pitchFamily="18" charset="0"/>
                <a:cs typeface="Times New Roman" panose="02020603050405020304" pitchFamily="18" charset="0"/>
              </a:rPr>
              <a:t>2) у </a:t>
            </a:r>
            <a:r>
              <a:rPr lang="ru-RU" sz="2200" dirty="0" err="1">
                <a:solidFill>
                  <a:srgbClr val="0070C0"/>
                </a:solidFill>
                <a:latin typeface="Times New Roman" panose="02020603050405020304" pitchFamily="18" charset="0"/>
                <a:cs typeface="Times New Roman" panose="02020603050405020304" pitchFamily="18" charset="0"/>
              </a:rPr>
              <a:t>рік</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проведення</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зовнішнього</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оцінювання</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навчаються</a:t>
            </a:r>
            <a:r>
              <a:rPr lang="ru-RU" sz="2200" dirty="0">
                <a:solidFill>
                  <a:srgbClr val="0070C0"/>
                </a:solidFill>
                <a:latin typeface="Times New Roman" panose="02020603050405020304" pitchFamily="18" charset="0"/>
                <a:cs typeface="Times New Roman" panose="02020603050405020304" pitchFamily="18" charset="0"/>
              </a:rPr>
              <a:t> за кордоном;</a:t>
            </a:r>
          </a:p>
          <a:p>
            <a:pPr marL="0" indent="0" algn="just">
              <a:lnSpc>
                <a:spcPct val="100000"/>
              </a:lnSpc>
              <a:buNone/>
            </a:pPr>
            <a:r>
              <a:rPr lang="ru-RU" sz="2200" dirty="0">
                <a:solidFill>
                  <a:srgbClr val="0070C0"/>
                </a:solidFill>
                <a:latin typeface="Times New Roman" panose="02020603050405020304" pitchFamily="18" charset="0"/>
                <a:cs typeface="Times New Roman" panose="02020603050405020304" pitchFamily="18" charset="0"/>
              </a:rPr>
              <a:t>3) за </a:t>
            </a:r>
            <a:r>
              <a:rPr lang="ru-RU" sz="2200" dirty="0" err="1">
                <a:solidFill>
                  <a:srgbClr val="0070C0"/>
                </a:solidFill>
                <a:latin typeface="Times New Roman" panose="02020603050405020304" pitchFamily="18" charset="0"/>
                <a:cs typeface="Times New Roman" panose="02020603050405020304" pitchFamily="18" charset="0"/>
              </a:rPr>
              <a:t>релігійними</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переконаннями</a:t>
            </a:r>
            <a:r>
              <a:rPr lang="ru-RU" sz="2200" dirty="0">
                <a:solidFill>
                  <a:srgbClr val="0070C0"/>
                </a:solidFill>
                <a:latin typeface="Times New Roman" panose="02020603050405020304" pitchFamily="18" charset="0"/>
                <a:cs typeface="Times New Roman" panose="02020603050405020304" pitchFamily="18" charset="0"/>
              </a:rPr>
              <a:t> не </a:t>
            </a:r>
            <a:r>
              <a:rPr lang="ru-RU" sz="2200" dirty="0" err="1">
                <a:solidFill>
                  <a:srgbClr val="0070C0"/>
                </a:solidFill>
                <a:latin typeface="Times New Roman" panose="02020603050405020304" pitchFamily="18" charset="0"/>
                <a:cs typeface="Times New Roman" panose="02020603050405020304" pitchFamily="18" charset="0"/>
              </a:rPr>
              <a:t>можуть</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взяти</a:t>
            </a:r>
            <a:r>
              <a:rPr lang="ru-RU" sz="2200" dirty="0">
                <a:solidFill>
                  <a:srgbClr val="0070C0"/>
                </a:solidFill>
                <a:latin typeface="Times New Roman" panose="02020603050405020304" pitchFamily="18" charset="0"/>
                <a:cs typeface="Times New Roman" panose="02020603050405020304" pitchFamily="18" charset="0"/>
              </a:rPr>
              <a:t> участь у </a:t>
            </a:r>
            <a:r>
              <a:rPr lang="ru-RU" sz="2200" dirty="0" err="1">
                <a:solidFill>
                  <a:srgbClr val="0070C0"/>
                </a:solidFill>
                <a:latin typeface="Times New Roman" panose="02020603050405020304" pitchFamily="18" charset="0"/>
                <a:cs typeface="Times New Roman" panose="02020603050405020304" pitchFamily="18" charset="0"/>
              </a:rPr>
              <a:t>зовнішньому</a:t>
            </a:r>
            <a:endParaRPr lang="ru-RU" sz="2200" dirty="0">
              <a:solidFill>
                <a:srgbClr val="0070C0"/>
              </a:solidFill>
              <a:latin typeface="Times New Roman" panose="02020603050405020304" pitchFamily="18" charset="0"/>
              <a:cs typeface="Times New Roman" panose="02020603050405020304" pitchFamily="18" charset="0"/>
            </a:endParaRPr>
          </a:p>
          <a:p>
            <a:pPr marL="0" indent="0" algn="just">
              <a:lnSpc>
                <a:spcPct val="100000"/>
              </a:lnSpc>
              <a:buNone/>
            </a:pPr>
            <a:r>
              <a:rPr lang="ru-RU" sz="2200" dirty="0" err="1">
                <a:solidFill>
                  <a:srgbClr val="0070C0"/>
                </a:solidFill>
                <a:latin typeface="Times New Roman" panose="02020603050405020304" pitchFamily="18" charset="0"/>
                <a:cs typeface="Times New Roman" panose="02020603050405020304" pitchFamily="18" charset="0"/>
              </a:rPr>
              <a:t>оцінюванні</a:t>
            </a:r>
            <a:r>
              <a:rPr lang="ru-RU" sz="2200" dirty="0">
                <a:solidFill>
                  <a:srgbClr val="0070C0"/>
                </a:solidFill>
                <a:latin typeface="Times New Roman" panose="02020603050405020304" pitchFamily="18" charset="0"/>
                <a:cs typeface="Times New Roman" panose="02020603050405020304" pitchFamily="18" charset="0"/>
              </a:rPr>
              <a:t> з </a:t>
            </a:r>
            <a:r>
              <a:rPr lang="ru-RU" sz="2200" dirty="0" err="1">
                <a:solidFill>
                  <a:srgbClr val="0070C0"/>
                </a:solidFill>
                <a:latin typeface="Times New Roman" panose="02020603050405020304" pitchFamily="18" charset="0"/>
                <a:cs typeface="Times New Roman" panose="02020603050405020304" pitchFamily="18" charset="0"/>
              </a:rPr>
              <a:t>окремого</a:t>
            </a:r>
            <a:r>
              <a:rPr lang="ru-RU" sz="2200" dirty="0">
                <a:solidFill>
                  <a:srgbClr val="0070C0"/>
                </a:solidFill>
                <a:latin typeface="Times New Roman" panose="02020603050405020304" pitchFamily="18" charset="0"/>
                <a:cs typeface="Times New Roman" panose="02020603050405020304" pitchFamily="18" charset="0"/>
              </a:rPr>
              <a:t>(их) </a:t>
            </a:r>
            <a:r>
              <a:rPr lang="ru-RU" sz="2200" dirty="0" err="1">
                <a:solidFill>
                  <a:srgbClr val="0070C0"/>
                </a:solidFill>
                <a:latin typeface="Times New Roman" panose="02020603050405020304" pitchFamily="18" charset="0"/>
                <a:cs typeface="Times New Roman" panose="02020603050405020304" pitchFamily="18" charset="0"/>
              </a:rPr>
              <a:t>навчального</a:t>
            </a:r>
            <a:r>
              <a:rPr lang="ru-RU" sz="2200" dirty="0">
                <a:solidFill>
                  <a:srgbClr val="0070C0"/>
                </a:solidFill>
                <a:latin typeface="Times New Roman" panose="02020603050405020304" pitchFamily="18" charset="0"/>
                <a:cs typeface="Times New Roman" panose="02020603050405020304" pitchFamily="18" charset="0"/>
              </a:rPr>
              <a:t>(их) предмета(</a:t>
            </a:r>
            <a:r>
              <a:rPr lang="ru-RU" sz="2200" dirty="0" err="1">
                <a:solidFill>
                  <a:srgbClr val="0070C0"/>
                </a:solidFill>
                <a:latin typeface="Times New Roman" panose="02020603050405020304" pitchFamily="18" charset="0"/>
                <a:cs typeface="Times New Roman" panose="02020603050405020304" pitchFamily="18" charset="0"/>
              </a:rPr>
              <a:t>ів</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що</a:t>
            </a:r>
            <a:endParaRPr lang="ru-RU" sz="2200" dirty="0">
              <a:solidFill>
                <a:srgbClr val="0070C0"/>
              </a:solidFill>
              <a:latin typeface="Times New Roman" panose="02020603050405020304" pitchFamily="18" charset="0"/>
              <a:cs typeface="Times New Roman" panose="02020603050405020304" pitchFamily="18" charset="0"/>
            </a:endParaRPr>
          </a:p>
          <a:p>
            <a:pPr marL="0" indent="0" algn="just">
              <a:lnSpc>
                <a:spcPct val="100000"/>
              </a:lnSpc>
              <a:buNone/>
            </a:pPr>
            <a:r>
              <a:rPr lang="ru-RU" sz="2200" dirty="0">
                <a:solidFill>
                  <a:srgbClr val="0070C0"/>
                </a:solidFill>
                <a:latin typeface="Times New Roman" panose="02020603050405020304" pitchFamily="18" charset="0"/>
                <a:cs typeface="Times New Roman" panose="02020603050405020304" pitchFamily="18" charset="0"/>
              </a:rPr>
              <a:t>проводиться(</a:t>
            </a:r>
            <a:r>
              <a:rPr lang="ru-RU" sz="2200" dirty="0" err="1">
                <a:solidFill>
                  <a:srgbClr val="0070C0"/>
                </a:solidFill>
                <a:latin typeface="Times New Roman" panose="02020603050405020304" pitchFamily="18" charset="0"/>
                <a:cs typeface="Times New Roman" panose="02020603050405020304" pitchFamily="18" charset="0"/>
              </a:rPr>
              <a:t>яться</a:t>
            </a:r>
            <a:r>
              <a:rPr lang="ru-RU" sz="2200" dirty="0">
                <a:solidFill>
                  <a:srgbClr val="0070C0"/>
                </a:solidFill>
                <a:latin typeface="Times New Roman" panose="02020603050405020304" pitchFamily="18" charset="0"/>
                <a:cs typeface="Times New Roman" panose="02020603050405020304" pitchFamily="18" charset="0"/>
              </a:rPr>
              <a:t>) в </a:t>
            </a:r>
            <a:r>
              <a:rPr lang="ru-RU" sz="2200" dirty="0" err="1">
                <a:solidFill>
                  <a:srgbClr val="0070C0"/>
                </a:solidFill>
                <a:latin typeface="Times New Roman" panose="02020603050405020304" pitchFamily="18" charset="0"/>
                <a:cs typeface="Times New Roman" panose="02020603050405020304" pitchFamily="18" charset="0"/>
              </a:rPr>
              <a:t>певні</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дні</a:t>
            </a:r>
            <a:r>
              <a:rPr lang="ru-RU" sz="2200" dirty="0">
                <a:solidFill>
                  <a:srgbClr val="0070C0"/>
                </a:solidFill>
                <a:latin typeface="Times New Roman" panose="02020603050405020304" pitchFamily="18" charset="0"/>
                <a:cs typeface="Times New Roman" panose="02020603050405020304" pitchFamily="18" charset="0"/>
              </a:rPr>
              <a:t>;</a:t>
            </a:r>
          </a:p>
        </p:txBody>
      </p:sp>
      <p:pic>
        <p:nvPicPr>
          <p:cNvPr id="4" name="Рисунок 3" descr="C:\Users\Николай\AppData\Local\Temp\Rar$DIa0.935\ucoiao.logo.color.transp.png"/>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987824" y="188640"/>
            <a:ext cx="2664296" cy="1095850"/>
          </a:xfrm>
          <a:prstGeom prst="rect">
            <a:avLst/>
          </a:prstGeom>
          <a:noFill/>
          <a:ln>
            <a:noFill/>
          </a:ln>
        </p:spPr>
      </p:pic>
    </p:spTree>
    <p:extLst>
      <p:ext uri="{BB962C8B-B14F-4D97-AF65-F5344CB8AC3E}">
        <p14:creationId xmlns:p14="http://schemas.microsoft.com/office/powerpoint/2010/main" val="659648537"/>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Объект 2"/>
          <p:cNvSpPr>
            <a:spLocks noGrp="1"/>
          </p:cNvSpPr>
          <p:nvPr>
            <p:ph idx="1"/>
          </p:nvPr>
        </p:nvSpPr>
        <p:spPr>
          <a:xfrm>
            <a:off x="107504" y="1284490"/>
            <a:ext cx="9036496" cy="5240854"/>
          </a:xfrm>
        </p:spPr>
        <p:txBody>
          <a:bodyPr>
            <a:normAutofit fontScale="70000" lnSpcReduction="20000"/>
          </a:bodyPr>
          <a:lstStyle/>
          <a:p>
            <a:pPr marL="0" indent="0" algn="ctr">
              <a:buNone/>
            </a:pPr>
            <a:r>
              <a:rPr lang="uk-UA" sz="4000" dirty="0">
                <a:solidFill>
                  <a:srgbClr val="C00000"/>
                </a:solidFill>
                <a:latin typeface="Times New Roman" panose="02020603050405020304" pitchFamily="18" charset="0"/>
                <a:cs typeface="Times New Roman" panose="02020603050405020304" pitchFamily="18" charset="0"/>
              </a:rPr>
              <a:t>Умови участі в додатковій сесії зовнішнього незалежного оцінювання</a:t>
            </a:r>
          </a:p>
          <a:p>
            <a:pPr marL="0" indent="0" algn="just">
              <a:lnSpc>
                <a:spcPct val="100000"/>
              </a:lnSpc>
              <a:buNone/>
            </a:pPr>
            <a:r>
              <a:rPr lang="ru-RU" sz="2100" dirty="0" smtClean="0">
                <a:solidFill>
                  <a:srgbClr val="0070C0"/>
                </a:solidFill>
                <a:latin typeface="Times New Roman" panose="02020603050405020304" pitchFamily="18" charset="0"/>
                <a:cs typeface="Times New Roman" panose="02020603050405020304" pitchFamily="18" charset="0"/>
              </a:rPr>
              <a:t>4</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вказали</a:t>
            </a:r>
            <a:r>
              <a:rPr lang="ru-RU" sz="2100" dirty="0">
                <a:solidFill>
                  <a:srgbClr val="0070C0"/>
                </a:solidFill>
                <a:latin typeface="Times New Roman" panose="02020603050405020304" pitchFamily="18" charset="0"/>
                <a:cs typeface="Times New Roman" panose="02020603050405020304" pitchFamily="18" charset="0"/>
              </a:rPr>
              <a:t> на </a:t>
            </a:r>
            <a:r>
              <a:rPr lang="ru-RU" sz="2100" dirty="0" err="1">
                <a:solidFill>
                  <a:srgbClr val="0070C0"/>
                </a:solidFill>
                <a:latin typeface="Times New Roman" panose="02020603050405020304" pitchFamily="18" charset="0"/>
                <a:cs typeface="Times New Roman" panose="02020603050405020304" pitchFamily="18" charset="0"/>
              </a:rPr>
              <a:t>необхідність</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створення</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особливих</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спеціальних</a:t>
            </a:r>
            <a:r>
              <a:rPr lang="ru-RU" sz="2100" dirty="0">
                <a:solidFill>
                  <a:srgbClr val="0070C0"/>
                </a:solidFill>
                <a:latin typeface="Times New Roman" panose="02020603050405020304" pitchFamily="18" charset="0"/>
                <a:cs typeface="Times New Roman" panose="02020603050405020304" pitchFamily="18" charset="0"/>
              </a:rPr>
              <a:t>) умов</a:t>
            </a:r>
          </a:p>
          <a:p>
            <a:pPr marL="0" indent="0" algn="just">
              <a:lnSpc>
                <a:spcPct val="100000"/>
              </a:lnSpc>
              <a:buNone/>
            </a:pPr>
            <a:r>
              <a:rPr lang="ru-RU" sz="2100" dirty="0" err="1">
                <a:solidFill>
                  <a:srgbClr val="0070C0"/>
                </a:solidFill>
                <a:latin typeface="Times New Roman" panose="02020603050405020304" pitchFamily="18" charset="0"/>
                <a:cs typeface="Times New Roman" panose="02020603050405020304" pitchFamily="18" charset="0"/>
              </a:rPr>
              <a:t>проходження</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зовнішнього</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оцінювання</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що</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можуть</a:t>
            </a:r>
            <a:r>
              <a:rPr lang="ru-RU" sz="2100" dirty="0">
                <a:solidFill>
                  <a:srgbClr val="0070C0"/>
                </a:solidFill>
                <a:latin typeface="Times New Roman" panose="02020603050405020304" pitchFamily="18" charset="0"/>
                <a:cs typeface="Times New Roman" panose="02020603050405020304" pitchFamily="18" charset="0"/>
              </a:rPr>
              <a:t> бути </a:t>
            </a:r>
            <a:r>
              <a:rPr lang="ru-RU" sz="2100" dirty="0" err="1">
                <a:solidFill>
                  <a:srgbClr val="0070C0"/>
                </a:solidFill>
                <a:latin typeface="Times New Roman" panose="02020603050405020304" pitchFamily="18" charset="0"/>
                <a:cs typeface="Times New Roman" panose="02020603050405020304" pitchFamily="18" charset="0"/>
              </a:rPr>
              <a:t>забезпечені</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лише</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під</a:t>
            </a:r>
            <a:endParaRPr lang="ru-RU" sz="2100" dirty="0">
              <a:solidFill>
                <a:srgbClr val="0070C0"/>
              </a:solidFill>
              <a:latin typeface="Times New Roman" panose="02020603050405020304" pitchFamily="18" charset="0"/>
              <a:cs typeface="Times New Roman" panose="02020603050405020304" pitchFamily="18" charset="0"/>
            </a:endParaRPr>
          </a:p>
          <a:p>
            <a:pPr marL="0" indent="0" algn="just">
              <a:lnSpc>
                <a:spcPct val="100000"/>
              </a:lnSpc>
              <a:buNone/>
            </a:pPr>
            <a:r>
              <a:rPr lang="ru-RU" sz="2100" dirty="0">
                <a:solidFill>
                  <a:srgbClr val="0070C0"/>
                </a:solidFill>
                <a:latin typeface="Times New Roman" panose="02020603050405020304" pitchFamily="18" charset="0"/>
                <a:cs typeface="Times New Roman" panose="02020603050405020304" pitchFamily="18" charset="0"/>
              </a:rPr>
              <a:t>час </a:t>
            </a:r>
            <a:r>
              <a:rPr lang="ru-RU" sz="2100" dirty="0" err="1">
                <a:solidFill>
                  <a:srgbClr val="0070C0"/>
                </a:solidFill>
                <a:latin typeface="Times New Roman" panose="02020603050405020304" pitchFamily="18" charset="0"/>
                <a:cs typeface="Times New Roman" panose="02020603050405020304" pitchFamily="18" charset="0"/>
              </a:rPr>
              <a:t>додаткової</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сесії</a:t>
            </a:r>
            <a:r>
              <a:rPr lang="ru-RU" sz="2100" dirty="0">
                <a:solidFill>
                  <a:srgbClr val="0070C0"/>
                </a:solidFill>
                <a:latin typeface="Times New Roman" panose="02020603050405020304" pitchFamily="18" charset="0"/>
                <a:cs typeface="Times New Roman" panose="02020603050405020304" pitchFamily="18" charset="0"/>
              </a:rPr>
              <a:t>;</a:t>
            </a:r>
          </a:p>
          <a:p>
            <a:pPr marL="0" indent="0" algn="just">
              <a:lnSpc>
                <a:spcPct val="100000"/>
              </a:lnSpc>
              <a:buNone/>
            </a:pPr>
            <a:r>
              <a:rPr lang="ru-RU" sz="2100" dirty="0">
                <a:solidFill>
                  <a:srgbClr val="0070C0"/>
                </a:solidFill>
                <a:latin typeface="Times New Roman" panose="02020603050405020304" pitchFamily="18" charset="0"/>
                <a:cs typeface="Times New Roman" panose="02020603050405020304" pitchFamily="18" charset="0"/>
              </a:rPr>
              <a:t>5) у </a:t>
            </a:r>
            <a:r>
              <a:rPr lang="ru-RU" sz="2100" dirty="0" err="1">
                <a:solidFill>
                  <a:srgbClr val="0070C0"/>
                </a:solidFill>
                <a:latin typeface="Times New Roman" panose="02020603050405020304" pitchFamily="18" charset="0"/>
                <a:cs typeface="Times New Roman" panose="02020603050405020304" pitchFamily="18" charset="0"/>
              </a:rPr>
              <a:t>період</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проведення</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основної</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сесії</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зовнішнього</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оцінювання</a:t>
            </a:r>
            <a:r>
              <a:rPr lang="ru-RU" sz="2100" dirty="0">
                <a:solidFill>
                  <a:srgbClr val="0070C0"/>
                </a:solidFill>
                <a:latin typeface="Times New Roman" panose="02020603050405020304" pitchFamily="18" charset="0"/>
                <a:cs typeface="Times New Roman" panose="02020603050405020304" pitchFamily="18" charset="0"/>
              </a:rPr>
              <a:t> з </a:t>
            </a:r>
            <a:r>
              <a:rPr lang="ru-RU" sz="2100" dirty="0" err="1">
                <a:solidFill>
                  <a:srgbClr val="0070C0"/>
                </a:solidFill>
                <a:latin typeface="Times New Roman" panose="02020603050405020304" pitchFamily="18" charset="0"/>
                <a:cs typeface="Times New Roman" panose="02020603050405020304" pitchFamily="18" charset="0"/>
              </a:rPr>
              <a:t>окремих</a:t>
            </a:r>
            <a:endParaRPr lang="ru-RU" sz="2100" dirty="0">
              <a:solidFill>
                <a:srgbClr val="0070C0"/>
              </a:solidFill>
              <a:latin typeface="Times New Roman" panose="02020603050405020304" pitchFamily="18" charset="0"/>
              <a:cs typeface="Times New Roman" panose="02020603050405020304" pitchFamily="18" charset="0"/>
            </a:endParaRPr>
          </a:p>
          <a:p>
            <a:pPr marL="0" indent="0" algn="just">
              <a:lnSpc>
                <a:spcPct val="100000"/>
              </a:lnSpc>
              <a:buNone/>
            </a:pPr>
            <a:r>
              <a:rPr lang="ru-RU" sz="2100" dirty="0" err="1">
                <a:solidFill>
                  <a:srgbClr val="0070C0"/>
                </a:solidFill>
                <a:latin typeface="Times New Roman" panose="02020603050405020304" pitchFamily="18" charset="0"/>
                <a:cs typeface="Times New Roman" panose="02020603050405020304" pitchFamily="18" charset="0"/>
              </a:rPr>
              <a:t>навчальних</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предметів</a:t>
            </a:r>
            <a:r>
              <a:rPr lang="ru-RU" sz="2100" dirty="0">
                <a:solidFill>
                  <a:srgbClr val="0070C0"/>
                </a:solidFill>
                <a:latin typeface="Times New Roman" panose="02020603050405020304" pitchFamily="18" charset="0"/>
                <a:cs typeface="Times New Roman" panose="02020603050405020304" pitchFamily="18" charset="0"/>
              </a:rPr>
              <a:t>:</a:t>
            </a:r>
          </a:p>
          <a:p>
            <a:pPr marL="0" indent="0" algn="just">
              <a:lnSpc>
                <a:spcPct val="100000"/>
              </a:lnSpc>
              <a:buNone/>
            </a:pPr>
            <a:r>
              <a:rPr lang="ru-RU" sz="2100" dirty="0" err="1">
                <a:solidFill>
                  <a:srgbClr val="0070C0"/>
                </a:solidFill>
                <a:latin typeface="Times New Roman" panose="02020603050405020304" pitchFamily="18" charset="0"/>
                <a:cs typeface="Times New Roman" panose="02020603050405020304" pitchFamily="18" charset="0"/>
              </a:rPr>
              <a:t>братимуть</a:t>
            </a:r>
            <a:r>
              <a:rPr lang="ru-RU" sz="2100" dirty="0">
                <a:solidFill>
                  <a:srgbClr val="0070C0"/>
                </a:solidFill>
                <a:latin typeface="Times New Roman" panose="02020603050405020304" pitchFamily="18" charset="0"/>
                <a:cs typeface="Times New Roman" panose="02020603050405020304" pitchFamily="18" charset="0"/>
              </a:rPr>
              <a:t> участь у </a:t>
            </a:r>
            <a:r>
              <a:rPr lang="ru-RU" sz="2100" dirty="0" err="1">
                <a:solidFill>
                  <a:srgbClr val="0070C0"/>
                </a:solidFill>
                <a:latin typeface="Times New Roman" panose="02020603050405020304" pitchFamily="18" charset="0"/>
                <a:cs typeface="Times New Roman" panose="02020603050405020304" pitchFamily="18" charset="0"/>
              </a:rPr>
              <a:t>міжнародних</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всеукраїнських</a:t>
            </a:r>
            <a:r>
              <a:rPr lang="ru-RU" sz="2100" dirty="0">
                <a:solidFill>
                  <a:srgbClr val="0070C0"/>
                </a:solidFill>
                <a:latin typeface="Times New Roman" panose="02020603050405020304" pitchFamily="18" charset="0"/>
                <a:cs typeface="Times New Roman" panose="02020603050405020304" pitchFamily="18" charset="0"/>
              </a:rPr>
              <a:t> заходах (</a:t>
            </a:r>
            <a:r>
              <a:rPr lang="ru-RU" sz="2100" dirty="0" err="1">
                <a:solidFill>
                  <a:srgbClr val="0070C0"/>
                </a:solidFill>
                <a:latin typeface="Times New Roman" panose="02020603050405020304" pitchFamily="18" charset="0"/>
                <a:cs typeface="Times New Roman" panose="02020603050405020304" pitchFamily="18" charset="0"/>
              </a:rPr>
              <a:t>змаганнях</a:t>
            </a:r>
            <a:r>
              <a:rPr lang="ru-RU" sz="2100" dirty="0">
                <a:solidFill>
                  <a:srgbClr val="0070C0"/>
                </a:solidFill>
                <a:latin typeface="Times New Roman" panose="02020603050405020304" pitchFamily="18" charset="0"/>
                <a:cs typeface="Times New Roman" panose="02020603050405020304" pitchFamily="18" charset="0"/>
              </a:rPr>
              <a:t>,</a:t>
            </a:r>
          </a:p>
          <a:p>
            <a:pPr marL="0" indent="0" algn="just">
              <a:lnSpc>
                <a:spcPct val="100000"/>
              </a:lnSpc>
              <a:buNone/>
            </a:pPr>
            <a:r>
              <a:rPr lang="ru-RU" sz="2100" dirty="0">
                <a:solidFill>
                  <a:srgbClr val="0070C0"/>
                </a:solidFill>
                <a:latin typeface="Times New Roman" panose="02020603050405020304" pitchFamily="18" charset="0"/>
                <a:cs typeface="Times New Roman" panose="02020603050405020304" pitchFamily="18" charset="0"/>
              </a:rPr>
              <a:t>конкурсах, </a:t>
            </a:r>
            <a:r>
              <a:rPr lang="ru-RU" sz="2100" dirty="0" err="1">
                <a:solidFill>
                  <a:srgbClr val="0070C0"/>
                </a:solidFill>
                <a:latin typeface="Times New Roman" panose="02020603050405020304" pitchFamily="18" charset="0"/>
                <a:cs typeface="Times New Roman" panose="02020603050405020304" pitchFamily="18" charset="0"/>
              </a:rPr>
              <a:t>олімпіадах</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тощо</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включених</a:t>
            </a:r>
            <a:r>
              <a:rPr lang="ru-RU" sz="2100" dirty="0">
                <a:solidFill>
                  <a:srgbClr val="0070C0"/>
                </a:solidFill>
                <a:latin typeface="Times New Roman" panose="02020603050405020304" pitchFamily="18" charset="0"/>
                <a:cs typeface="Times New Roman" panose="02020603050405020304" pitchFamily="18" charset="0"/>
              </a:rPr>
              <a:t> до </a:t>
            </a:r>
            <a:r>
              <a:rPr lang="ru-RU" sz="2100" dirty="0" err="1">
                <a:solidFill>
                  <a:srgbClr val="0070C0"/>
                </a:solidFill>
                <a:latin typeface="Times New Roman" panose="02020603050405020304" pitchFamily="18" charset="0"/>
                <a:cs typeface="Times New Roman" panose="02020603050405020304" pitchFamily="18" charset="0"/>
              </a:rPr>
              <a:t>офіційних</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заходів</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Міністерства</a:t>
            </a:r>
            <a:endParaRPr lang="ru-RU" sz="2100" dirty="0">
              <a:solidFill>
                <a:srgbClr val="0070C0"/>
              </a:solidFill>
              <a:latin typeface="Times New Roman" panose="02020603050405020304" pitchFamily="18" charset="0"/>
              <a:cs typeface="Times New Roman" panose="02020603050405020304" pitchFamily="18" charset="0"/>
            </a:endParaRPr>
          </a:p>
          <a:p>
            <a:pPr marL="0" indent="0" algn="just">
              <a:lnSpc>
                <a:spcPct val="100000"/>
              </a:lnSpc>
              <a:buNone/>
            </a:pPr>
            <a:r>
              <a:rPr lang="ru-RU" sz="2100" dirty="0" err="1">
                <a:solidFill>
                  <a:srgbClr val="0070C0"/>
                </a:solidFill>
                <a:latin typeface="Times New Roman" panose="02020603050405020304" pitchFamily="18" charset="0"/>
                <a:cs typeface="Times New Roman" panose="02020603050405020304" pitchFamily="18" charset="0"/>
              </a:rPr>
              <a:t>освіти</a:t>
            </a:r>
            <a:r>
              <a:rPr lang="ru-RU" sz="2100" dirty="0">
                <a:solidFill>
                  <a:srgbClr val="0070C0"/>
                </a:solidFill>
                <a:latin typeface="Times New Roman" panose="02020603050405020304" pitchFamily="18" charset="0"/>
                <a:cs typeface="Times New Roman" panose="02020603050405020304" pitchFamily="18" charset="0"/>
              </a:rPr>
              <a:t> і науки </a:t>
            </a:r>
            <a:r>
              <a:rPr lang="ru-RU" sz="2100" dirty="0" err="1">
                <a:solidFill>
                  <a:srgbClr val="0070C0"/>
                </a:solidFill>
                <a:latin typeface="Times New Roman" panose="02020603050405020304" pitchFamily="18" charset="0"/>
                <a:cs typeface="Times New Roman" panose="02020603050405020304" pitchFamily="18" charset="0"/>
              </a:rPr>
              <a:t>України</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Міністерства</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культури</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України</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Міністерства</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молоді</a:t>
            </a:r>
            <a:endParaRPr lang="ru-RU" sz="2100" dirty="0">
              <a:solidFill>
                <a:srgbClr val="0070C0"/>
              </a:solidFill>
              <a:latin typeface="Times New Roman" panose="02020603050405020304" pitchFamily="18" charset="0"/>
              <a:cs typeface="Times New Roman" panose="02020603050405020304" pitchFamily="18" charset="0"/>
            </a:endParaRPr>
          </a:p>
          <a:p>
            <a:pPr marL="0" indent="0" algn="just">
              <a:lnSpc>
                <a:spcPct val="100000"/>
              </a:lnSpc>
              <a:buNone/>
            </a:pPr>
            <a:r>
              <a:rPr lang="ru-RU" sz="2100" dirty="0">
                <a:solidFill>
                  <a:srgbClr val="0070C0"/>
                </a:solidFill>
                <a:latin typeface="Times New Roman" panose="02020603050405020304" pitchFamily="18" charset="0"/>
                <a:cs typeface="Times New Roman" panose="02020603050405020304" pitchFamily="18" charset="0"/>
              </a:rPr>
              <a:t>та спорту </a:t>
            </a:r>
            <a:r>
              <a:rPr lang="ru-RU" sz="2100" dirty="0" err="1">
                <a:solidFill>
                  <a:srgbClr val="0070C0"/>
                </a:solidFill>
                <a:latin typeface="Times New Roman" panose="02020603050405020304" pitchFamily="18" charset="0"/>
                <a:cs typeface="Times New Roman" panose="02020603050405020304" pitchFamily="18" charset="0"/>
              </a:rPr>
              <a:t>України</a:t>
            </a:r>
            <a:r>
              <a:rPr lang="ru-RU" sz="2100" dirty="0">
                <a:solidFill>
                  <a:srgbClr val="0070C0"/>
                </a:solidFill>
                <a:latin typeface="Times New Roman" panose="02020603050405020304" pitchFamily="18" charset="0"/>
                <a:cs typeface="Times New Roman" panose="02020603050405020304" pitchFamily="18" charset="0"/>
              </a:rPr>
              <a:t>; </a:t>
            </a:r>
            <a:endParaRPr lang="ru-RU" sz="2100" dirty="0" smtClean="0">
              <a:solidFill>
                <a:srgbClr val="0070C0"/>
              </a:solidFill>
              <a:latin typeface="Times New Roman" panose="02020603050405020304" pitchFamily="18" charset="0"/>
              <a:cs typeface="Times New Roman" panose="02020603050405020304" pitchFamily="18" charset="0"/>
            </a:endParaRPr>
          </a:p>
          <a:p>
            <a:pPr marL="0" indent="0" algn="just">
              <a:lnSpc>
                <a:spcPct val="100000"/>
              </a:lnSpc>
              <a:buNone/>
            </a:pPr>
            <a:r>
              <a:rPr lang="ru-RU" sz="2100" dirty="0" err="1" smtClean="0">
                <a:solidFill>
                  <a:srgbClr val="0070C0"/>
                </a:solidFill>
                <a:latin typeface="Times New Roman" panose="02020603050405020304" pitchFamily="18" charset="0"/>
                <a:cs typeface="Times New Roman" panose="02020603050405020304" pitchFamily="18" charset="0"/>
              </a:rPr>
              <a:t>складатимуть</a:t>
            </a:r>
            <a:r>
              <a:rPr lang="ru-RU" sz="2100" dirty="0" smtClean="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державні</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іспити</a:t>
            </a:r>
            <a:r>
              <a:rPr lang="ru-RU" sz="2100" dirty="0">
                <a:solidFill>
                  <a:srgbClr val="0070C0"/>
                </a:solidFill>
                <a:latin typeface="Times New Roman" panose="02020603050405020304" pitchFamily="18" charset="0"/>
                <a:cs typeface="Times New Roman" panose="02020603050405020304" pitchFamily="18" charset="0"/>
              </a:rPr>
              <a:t>;</a:t>
            </a:r>
          </a:p>
          <a:p>
            <a:pPr marL="0" indent="0" algn="just">
              <a:lnSpc>
                <a:spcPct val="100000"/>
              </a:lnSpc>
              <a:buNone/>
            </a:pPr>
            <a:r>
              <a:rPr lang="ru-RU" sz="2100" dirty="0" err="1">
                <a:solidFill>
                  <a:srgbClr val="0070C0"/>
                </a:solidFill>
                <a:latin typeface="Times New Roman" panose="02020603050405020304" pitchFamily="18" charset="0"/>
                <a:cs typeface="Times New Roman" panose="02020603050405020304" pitchFamily="18" charset="0"/>
              </a:rPr>
              <a:t>проходитимуть</a:t>
            </a:r>
            <a:r>
              <a:rPr lang="ru-RU" sz="2100" dirty="0">
                <a:solidFill>
                  <a:srgbClr val="0070C0"/>
                </a:solidFill>
                <a:latin typeface="Times New Roman" panose="02020603050405020304" pitchFamily="18" charset="0"/>
                <a:cs typeface="Times New Roman" panose="02020603050405020304" pitchFamily="18" charset="0"/>
              </a:rPr>
              <a:t> практику на </a:t>
            </a:r>
            <a:r>
              <a:rPr lang="ru-RU" sz="2100" dirty="0" err="1">
                <a:solidFill>
                  <a:srgbClr val="0070C0"/>
                </a:solidFill>
                <a:latin typeface="Times New Roman" panose="02020603050405020304" pitchFamily="18" charset="0"/>
                <a:cs typeface="Times New Roman" panose="02020603050405020304" pitchFamily="18" charset="0"/>
              </a:rPr>
              <a:t>підприємствах</a:t>
            </a:r>
            <a:r>
              <a:rPr lang="ru-RU" sz="2100" dirty="0">
                <a:solidFill>
                  <a:srgbClr val="0070C0"/>
                </a:solidFill>
                <a:latin typeface="Times New Roman" panose="02020603050405020304" pitchFamily="18" charset="0"/>
                <a:cs typeface="Times New Roman" panose="02020603050405020304" pitchFamily="18" charset="0"/>
              </a:rPr>
              <a:t>, в </a:t>
            </a:r>
            <a:r>
              <a:rPr lang="ru-RU" sz="2100" dirty="0" err="1">
                <a:solidFill>
                  <a:srgbClr val="0070C0"/>
                </a:solidFill>
                <a:latin typeface="Times New Roman" panose="02020603050405020304" pitchFamily="18" charset="0"/>
                <a:cs typeface="Times New Roman" panose="02020603050405020304" pitchFamily="18" charset="0"/>
              </a:rPr>
              <a:t>установах</a:t>
            </a:r>
            <a:r>
              <a:rPr lang="ru-RU" sz="2100" dirty="0">
                <a:solidFill>
                  <a:srgbClr val="0070C0"/>
                </a:solidFill>
                <a:latin typeface="Times New Roman" panose="02020603050405020304" pitchFamily="18" charset="0"/>
                <a:cs typeface="Times New Roman" panose="02020603050405020304" pitchFamily="18" charset="0"/>
              </a:rPr>
              <a:t> та </a:t>
            </a:r>
            <a:r>
              <a:rPr lang="ru-RU" sz="2100" dirty="0" err="1">
                <a:solidFill>
                  <a:srgbClr val="0070C0"/>
                </a:solidFill>
                <a:latin typeface="Times New Roman" panose="02020603050405020304" pitchFamily="18" charset="0"/>
                <a:cs typeface="Times New Roman" panose="02020603050405020304" pitchFamily="18" charset="0"/>
              </a:rPr>
              <a:t>організаціях</a:t>
            </a:r>
            <a:endParaRPr lang="ru-RU" sz="2100" dirty="0">
              <a:solidFill>
                <a:srgbClr val="0070C0"/>
              </a:solidFill>
              <a:latin typeface="Times New Roman" panose="02020603050405020304" pitchFamily="18" charset="0"/>
              <a:cs typeface="Times New Roman" panose="02020603050405020304" pitchFamily="18" charset="0"/>
            </a:endParaRPr>
          </a:p>
          <a:p>
            <a:pPr marL="0" indent="0" algn="just">
              <a:lnSpc>
                <a:spcPct val="100000"/>
              </a:lnSpc>
              <a:buNone/>
            </a:pPr>
            <a:r>
              <a:rPr lang="ru-RU" sz="2100" dirty="0">
                <a:solidFill>
                  <a:srgbClr val="0070C0"/>
                </a:solidFill>
                <a:latin typeface="Times New Roman" panose="02020603050405020304" pitchFamily="18" charset="0"/>
                <a:cs typeface="Times New Roman" panose="02020603050405020304" pitchFamily="18" charset="0"/>
              </a:rPr>
              <a:t>(для </a:t>
            </a:r>
            <a:r>
              <a:rPr lang="ru-RU" sz="2100" dirty="0" err="1">
                <a:solidFill>
                  <a:srgbClr val="0070C0"/>
                </a:solidFill>
                <a:latin typeface="Times New Roman" panose="02020603050405020304" pitchFamily="18" charset="0"/>
                <a:cs typeface="Times New Roman" panose="02020603050405020304" pitchFamily="18" charset="0"/>
              </a:rPr>
              <a:t>осіб</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із</a:t>
            </a:r>
            <a:r>
              <a:rPr lang="ru-RU" sz="2100" dirty="0">
                <a:solidFill>
                  <a:srgbClr val="0070C0"/>
                </a:solidFill>
                <a:latin typeface="Times New Roman" panose="02020603050405020304" pitchFamily="18" charset="0"/>
                <a:cs typeface="Times New Roman" panose="02020603050405020304" pitchFamily="18" charset="0"/>
              </a:rPr>
              <a:t> числа </a:t>
            </a:r>
            <a:r>
              <a:rPr lang="ru-RU" sz="2100" dirty="0" err="1">
                <a:solidFill>
                  <a:srgbClr val="0070C0"/>
                </a:solidFill>
                <a:latin typeface="Times New Roman" panose="02020603050405020304" pitchFamily="18" charset="0"/>
                <a:cs typeface="Times New Roman" panose="02020603050405020304" pitchFamily="18" charset="0"/>
              </a:rPr>
              <a:t>учнів</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студентів</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вихованців</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закладів</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професійної</a:t>
            </a:r>
            <a:endParaRPr lang="ru-RU" sz="2100" dirty="0">
              <a:solidFill>
                <a:srgbClr val="0070C0"/>
              </a:solidFill>
              <a:latin typeface="Times New Roman" panose="02020603050405020304" pitchFamily="18" charset="0"/>
              <a:cs typeface="Times New Roman" panose="02020603050405020304" pitchFamily="18" charset="0"/>
            </a:endParaRPr>
          </a:p>
          <a:p>
            <a:pPr marL="0" indent="0" algn="just">
              <a:lnSpc>
                <a:spcPct val="100000"/>
              </a:lnSpc>
              <a:buNone/>
            </a:pPr>
            <a:r>
              <a:rPr lang="ru-RU" sz="2100" dirty="0">
                <a:solidFill>
                  <a:srgbClr val="0070C0"/>
                </a:solidFill>
                <a:latin typeface="Times New Roman" panose="02020603050405020304" pitchFamily="18" charset="0"/>
                <a:cs typeface="Times New Roman" panose="02020603050405020304" pitchFamily="18" charset="0"/>
              </a:rPr>
              <a:t>(</a:t>
            </a:r>
            <a:r>
              <a:rPr lang="ru-RU" sz="2100" dirty="0" err="1">
                <a:solidFill>
                  <a:srgbClr val="0070C0"/>
                </a:solidFill>
                <a:latin typeface="Times New Roman" panose="02020603050405020304" pitchFamily="18" charset="0"/>
                <a:cs typeface="Times New Roman" panose="02020603050405020304" pitchFamily="18" charset="0"/>
              </a:rPr>
              <a:t>професійно-технічної</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вищої</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освіти</a:t>
            </a:r>
            <a:r>
              <a:rPr lang="ru-RU" sz="2100" dirty="0">
                <a:solidFill>
                  <a:srgbClr val="0070C0"/>
                </a:solidFill>
                <a:latin typeface="Times New Roman" panose="02020603050405020304" pitchFamily="18" charset="0"/>
                <a:cs typeface="Times New Roman" panose="02020603050405020304" pitchFamily="18" charset="0"/>
              </a:rPr>
              <a:t>);</a:t>
            </a:r>
          </a:p>
          <a:p>
            <a:pPr marL="0" indent="0" algn="just">
              <a:lnSpc>
                <a:spcPct val="100000"/>
              </a:lnSpc>
              <a:buNone/>
            </a:pPr>
            <a:r>
              <a:rPr lang="ru-RU" sz="2100" dirty="0" err="1">
                <a:solidFill>
                  <a:srgbClr val="0070C0"/>
                </a:solidFill>
                <a:latin typeface="Times New Roman" panose="02020603050405020304" pitchFamily="18" charset="0"/>
                <a:cs typeface="Times New Roman" panose="02020603050405020304" pitchFamily="18" charset="0"/>
              </a:rPr>
              <a:t>перебуватимуть</a:t>
            </a:r>
            <a:r>
              <a:rPr lang="ru-RU" sz="2100" dirty="0">
                <a:solidFill>
                  <a:srgbClr val="0070C0"/>
                </a:solidFill>
                <a:latin typeface="Times New Roman" panose="02020603050405020304" pitchFamily="18" charset="0"/>
                <a:cs typeface="Times New Roman" panose="02020603050405020304" pitchFamily="18" charset="0"/>
              </a:rPr>
              <a:t> за кордоном.</a:t>
            </a:r>
            <a:endParaRPr lang="uk-UA" sz="2100" dirty="0">
              <a:solidFill>
                <a:srgbClr val="0070C0"/>
              </a:solidFill>
              <a:latin typeface="Times New Roman" panose="02020603050405020304" pitchFamily="18" charset="0"/>
              <a:cs typeface="Times New Roman" panose="02020603050405020304" pitchFamily="18" charset="0"/>
            </a:endParaRPr>
          </a:p>
        </p:txBody>
      </p:sp>
      <p:pic>
        <p:nvPicPr>
          <p:cNvPr id="4" name="Рисунок 3" descr="C:\Users\Николай\AppData\Local\Temp\Rar$DIa0.935\ucoiao.logo.color.transp.png"/>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987824" y="188640"/>
            <a:ext cx="2664296" cy="1095850"/>
          </a:xfrm>
          <a:prstGeom prst="rect">
            <a:avLst/>
          </a:prstGeom>
          <a:noFill/>
          <a:ln>
            <a:noFill/>
          </a:ln>
        </p:spPr>
      </p:pic>
    </p:spTree>
    <p:extLst>
      <p:ext uri="{BB962C8B-B14F-4D97-AF65-F5344CB8AC3E}">
        <p14:creationId xmlns:p14="http://schemas.microsoft.com/office/powerpoint/2010/main" val="9405629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1340768"/>
            <a:ext cx="3538736" cy="874155"/>
          </a:xfrm>
        </p:spPr>
        <p:txBody>
          <a:bodyPr/>
          <a:lstStyle/>
          <a:p>
            <a:r>
              <a:rPr lang="uk-UA" b="1" dirty="0" smtClean="0">
                <a:solidFill>
                  <a:srgbClr val="FF0000"/>
                </a:solidFill>
                <a:latin typeface="Times New Roman" panose="02020603050405020304" pitchFamily="18" charset="0"/>
                <a:cs typeface="Times New Roman" panose="02020603050405020304" pitchFamily="18" charset="0"/>
              </a:rPr>
              <a:t>Наказ</a:t>
            </a:r>
            <a:endParaRPr lang="uk-UA" dirty="0">
              <a:solidFill>
                <a:srgbClr val="FF0000"/>
              </a:solidFill>
            </a:endParaRPr>
          </a:p>
        </p:txBody>
      </p:sp>
      <p:sp>
        <p:nvSpPr>
          <p:cNvPr id="3" name="Объект 2"/>
          <p:cNvSpPr>
            <a:spLocks noGrp="1"/>
          </p:cNvSpPr>
          <p:nvPr>
            <p:ph idx="1"/>
          </p:nvPr>
        </p:nvSpPr>
        <p:spPr>
          <a:xfrm>
            <a:off x="320093" y="4224135"/>
            <a:ext cx="8823907" cy="2952328"/>
          </a:xfrm>
        </p:spPr>
        <p:txBody>
          <a:bodyPr>
            <a:noAutofit/>
          </a:bodyPr>
          <a:lstStyle/>
          <a:p>
            <a:pPr marL="0" indent="0" algn="ctr">
              <a:buNone/>
            </a:pPr>
            <a:r>
              <a:rPr lang="ru-RU" b="1" dirty="0" smtClean="0">
                <a:solidFill>
                  <a:srgbClr val="0070C0"/>
                </a:solidFill>
                <a:latin typeface="Times New Roman" panose="02020603050405020304" pitchFamily="18" charset="0"/>
                <a:cs typeface="Times New Roman" panose="02020603050405020304" pitchFamily="18" charset="0"/>
              </a:rPr>
              <a:t>«</a:t>
            </a:r>
            <a:r>
              <a:rPr lang="ru-RU" b="1" dirty="0" err="1">
                <a:solidFill>
                  <a:srgbClr val="0070C0"/>
                </a:solidFill>
                <a:latin typeface="Times New Roman" panose="02020603050405020304" pitchFamily="18" charset="0"/>
                <a:cs typeface="Times New Roman" panose="02020603050405020304" pitchFamily="18" charset="0"/>
              </a:rPr>
              <a:t>Деякі</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питання</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участі</a:t>
            </a:r>
            <a:r>
              <a:rPr lang="ru-RU" b="1" dirty="0">
                <a:solidFill>
                  <a:srgbClr val="0070C0"/>
                </a:solidFill>
                <a:latin typeface="Times New Roman" panose="02020603050405020304" pitchFamily="18" charset="0"/>
                <a:cs typeface="Times New Roman" panose="02020603050405020304" pitchFamily="18" charset="0"/>
              </a:rPr>
              <a:t> в </a:t>
            </a:r>
            <a:r>
              <a:rPr lang="ru-RU" b="1" dirty="0" err="1">
                <a:solidFill>
                  <a:srgbClr val="0070C0"/>
                </a:solidFill>
                <a:latin typeface="Times New Roman" panose="02020603050405020304" pitchFamily="18" charset="0"/>
                <a:cs typeface="Times New Roman" panose="02020603050405020304" pitchFamily="18" charset="0"/>
              </a:rPr>
              <a:t>зовнішньому</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незалежному</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оцінюванні</a:t>
            </a:r>
            <a:r>
              <a:rPr lang="ru-RU" b="1" dirty="0">
                <a:solidFill>
                  <a:srgbClr val="0070C0"/>
                </a:solidFill>
                <a:latin typeface="Times New Roman" panose="02020603050405020304" pitchFamily="18" charset="0"/>
                <a:cs typeface="Times New Roman" panose="02020603050405020304" pitchFamily="18" charset="0"/>
              </a:rPr>
              <a:t> та </a:t>
            </a:r>
            <a:r>
              <a:rPr lang="ru-RU" b="1" dirty="0" err="1">
                <a:solidFill>
                  <a:srgbClr val="0070C0"/>
                </a:solidFill>
                <a:latin typeface="Times New Roman" panose="02020603050405020304" pitchFamily="18" charset="0"/>
                <a:cs typeface="Times New Roman" panose="02020603050405020304" pitchFamily="18" charset="0"/>
              </a:rPr>
              <a:t>вступних</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іспитах</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осіб</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які</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мають</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певні</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захворювання</a:t>
            </a:r>
            <a:r>
              <a:rPr lang="ru-RU" b="1" dirty="0">
                <a:solidFill>
                  <a:srgbClr val="0070C0"/>
                </a:solidFill>
                <a:latin typeface="Times New Roman" panose="02020603050405020304" pitchFamily="18" charset="0"/>
                <a:cs typeface="Times New Roman" panose="02020603050405020304" pitchFamily="18" charset="0"/>
              </a:rPr>
              <a:t> та/</a:t>
            </a:r>
            <a:r>
              <a:rPr lang="ru-RU" b="1" dirty="0" err="1">
                <a:solidFill>
                  <a:srgbClr val="0070C0"/>
                </a:solidFill>
                <a:latin typeface="Times New Roman" panose="02020603050405020304" pitchFamily="18" charset="0"/>
                <a:cs typeface="Times New Roman" panose="02020603050405020304" pitchFamily="18" charset="0"/>
              </a:rPr>
              <a:t>або</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патологічні</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стани</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інвалідність</a:t>
            </a:r>
            <a:r>
              <a:rPr lang="ru-RU" b="1" dirty="0">
                <a:solidFill>
                  <a:srgbClr val="0070C0"/>
                </a:solidFill>
                <a:latin typeface="Times New Roman" panose="02020603050405020304" pitchFamily="18" charset="0"/>
                <a:cs typeface="Times New Roman" panose="02020603050405020304" pitchFamily="18" charset="0"/>
              </a:rPr>
              <a:t>»</a:t>
            </a:r>
          </a:p>
          <a:p>
            <a:pPr marL="0" indent="0" algn="ctr">
              <a:buNone/>
            </a:pPr>
            <a:endParaRPr lang="ru-RU" b="1" dirty="0">
              <a:solidFill>
                <a:srgbClr val="0070C0"/>
              </a:solidFill>
              <a:latin typeface="Times New Roman" panose="02020603050405020304" pitchFamily="18" charset="0"/>
              <a:cs typeface="Times New Roman" panose="02020603050405020304" pitchFamily="18" charset="0"/>
            </a:endParaRPr>
          </a:p>
          <a:p>
            <a:pPr marL="0" indent="0" algn="ctr">
              <a:buNone/>
            </a:pPr>
            <a:r>
              <a:rPr lang="ru-RU" dirty="0" smtClean="0"/>
              <a:t>	</a:t>
            </a:r>
            <a:endParaRPr lang="ru-RU" b="1" dirty="0" smtClean="0">
              <a:latin typeface="Times New Roman" panose="02020603050405020304" pitchFamily="18" charset="0"/>
              <a:cs typeface="Times New Roman" panose="02020603050405020304" pitchFamily="18" charset="0"/>
            </a:endParaRPr>
          </a:p>
          <a:p>
            <a:pPr marL="0" indent="0" algn="ctr">
              <a:buNone/>
            </a:pPr>
            <a:endParaRPr lang="ru-RU" sz="2800" b="1" dirty="0">
              <a:latin typeface="Times New Roman" panose="02020603050405020304" pitchFamily="18" charset="0"/>
              <a:cs typeface="Times New Roman" panose="02020603050405020304" pitchFamily="18" charset="0"/>
            </a:endParaRPr>
          </a:p>
        </p:txBody>
      </p:sp>
      <p:pic>
        <p:nvPicPr>
          <p:cNvPr id="1028" name="Picture 4" descr="http://mon.gov.ua/content/teacher_2015/logo-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347" y="116632"/>
            <a:ext cx="3027288" cy="14209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Результат пошуку зображень за запитом &quot;український орнамент вишивка&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rot="10800000">
            <a:off x="0" y="6165303"/>
            <a:ext cx="9165190" cy="69269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43608" y="2417989"/>
            <a:ext cx="7416824" cy="954107"/>
          </a:xfrm>
          <a:prstGeom prst="rect">
            <a:avLst/>
          </a:prstGeom>
        </p:spPr>
        <p:txBody>
          <a:bodyPr wrap="square">
            <a:spAutoFit/>
          </a:bodyPr>
          <a:lstStyle/>
          <a:p>
            <a:r>
              <a:rPr lang="ru-RU" sz="2800" b="1" dirty="0" smtClean="0">
                <a:solidFill>
                  <a:srgbClr val="C00000"/>
                </a:solidFill>
                <a:latin typeface="Times New Roman" panose="02020603050405020304" pitchFamily="18" charset="0"/>
                <a:cs typeface="Times New Roman" panose="02020603050405020304" pitchFamily="18" charset="0"/>
              </a:rPr>
              <a:t> в</a:t>
            </a:r>
            <a:r>
              <a:rPr lang="uk-UA" sz="2800" b="1" dirty="0" smtClean="0">
                <a:solidFill>
                  <a:srgbClr val="C00000"/>
                </a:solidFill>
                <a:latin typeface="Times New Roman" panose="02020603050405020304" pitchFamily="18" charset="0"/>
                <a:cs typeface="Times New Roman" panose="02020603050405020304" pitchFamily="18" charset="0"/>
              </a:rPr>
              <a:t>і</a:t>
            </a:r>
            <a:r>
              <a:rPr lang="ru-RU" sz="2800" b="1" dirty="0" smtClean="0">
                <a:solidFill>
                  <a:srgbClr val="C00000"/>
                </a:solidFill>
                <a:latin typeface="Times New Roman" panose="02020603050405020304" pitchFamily="18" charset="0"/>
                <a:cs typeface="Times New Roman" panose="02020603050405020304" pitchFamily="18" charset="0"/>
              </a:rPr>
              <a:t>д 29.08.2016                      № 1027/900 </a:t>
            </a:r>
          </a:p>
          <a:p>
            <a:endParaRPr lang="ru-RU"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0569699"/>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0" y="108853"/>
            <a:ext cx="3538736" cy="874155"/>
          </a:xfrm>
        </p:spPr>
        <p:txBody>
          <a:bodyPr>
            <a:normAutofit fontScale="90000"/>
          </a:bodyPr>
          <a:lstStyle/>
          <a:p>
            <a:r>
              <a:rPr lang="uk-UA" sz="2000" b="1" dirty="0" smtClean="0">
                <a:solidFill>
                  <a:srgbClr val="FF0000"/>
                </a:solidFill>
                <a:latin typeface="Times New Roman" panose="02020603050405020304" pitchFamily="18" charset="0"/>
                <a:cs typeface="Times New Roman" panose="02020603050405020304" pitchFamily="18" charset="0"/>
              </a:rPr>
              <a:t>Наказ</a:t>
            </a:r>
            <a:r>
              <a:rPr lang="ru-RU" sz="2000" b="1" dirty="0">
                <a:solidFill>
                  <a:srgbClr val="C00000"/>
                </a:solidFill>
                <a:latin typeface="Times New Roman" panose="02020603050405020304" pitchFamily="18" charset="0"/>
                <a:cs typeface="Times New Roman" panose="02020603050405020304" pitchFamily="18" charset="0"/>
              </a:rPr>
              <a:t> </a:t>
            </a:r>
            <a:r>
              <a:rPr lang="ru-RU" sz="1800" b="1" dirty="0" smtClean="0">
                <a:solidFill>
                  <a:srgbClr val="C00000"/>
                </a:solidFill>
                <a:latin typeface="Times New Roman" panose="02020603050405020304" pitchFamily="18" charset="0"/>
                <a:cs typeface="Times New Roman" panose="02020603050405020304" pitchFamily="18" charset="0"/>
              </a:rPr>
              <a:t> в</a:t>
            </a:r>
            <a:r>
              <a:rPr lang="uk-UA" sz="1800" b="1" dirty="0">
                <a:solidFill>
                  <a:srgbClr val="C00000"/>
                </a:solidFill>
                <a:latin typeface="Times New Roman" panose="02020603050405020304" pitchFamily="18" charset="0"/>
                <a:cs typeface="Times New Roman" panose="02020603050405020304" pitchFamily="18" charset="0"/>
              </a:rPr>
              <a:t>і</a:t>
            </a:r>
            <a:r>
              <a:rPr lang="ru-RU" sz="1800" b="1" dirty="0">
                <a:solidFill>
                  <a:srgbClr val="C00000"/>
                </a:solidFill>
                <a:latin typeface="Times New Roman" panose="02020603050405020304" pitchFamily="18" charset="0"/>
                <a:cs typeface="Times New Roman" panose="02020603050405020304" pitchFamily="18" charset="0"/>
              </a:rPr>
              <a:t>д 29.08.2016 </a:t>
            </a:r>
            <a:r>
              <a:rPr lang="ru-RU" sz="1800" b="1" dirty="0" smtClean="0">
                <a:solidFill>
                  <a:srgbClr val="C00000"/>
                </a:solidFill>
                <a:latin typeface="Times New Roman" panose="02020603050405020304" pitchFamily="18" charset="0"/>
                <a:cs typeface="Times New Roman" panose="02020603050405020304" pitchFamily="18" charset="0"/>
              </a:rPr>
              <a:t>№ </a:t>
            </a:r>
            <a:r>
              <a:rPr lang="ru-RU" sz="1800" b="1" dirty="0">
                <a:solidFill>
                  <a:srgbClr val="C00000"/>
                </a:solidFill>
                <a:latin typeface="Times New Roman" panose="02020603050405020304" pitchFamily="18" charset="0"/>
                <a:cs typeface="Times New Roman" panose="02020603050405020304" pitchFamily="18" charset="0"/>
              </a:rPr>
              <a:t>1027/900 </a:t>
            </a:r>
            <a:br>
              <a:rPr lang="ru-RU" sz="1800" b="1" dirty="0">
                <a:solidFill>
                  <a:srgbClr val="C00000"/>
                </a:solidFill>
                <a:latin typeface="Times New Roman" panose="02020603050405020304" pitchFamily="18" charset="0"/>
                <a:cs typeface="Times New Roman" panose="02020603050405020304" pitchFamily="18" charset="0"/>
              </a:rPr>
            </a:br>
            <a:r>
              <a:rPr lang="ru-RU" sz="1800" b="1" dirty="0">
                <a:solidFill>
                  <a:srgbClr val="C00000"/>
                </a:solidFill>
                <a:latin typeface="Times New Roman" panose="02020603050405020304" pitchFamily="18" charset="0"/>
                <a:cs typeface="Times New Roman" panose="02020603050405020304" pitchFamily="18" charset="0"/>
              </a:rPr>
              <a:t/>
            </a:r>
            <a:br>
              <a:rPr lang="ru-RU" sz="1800" b="1" dirty="0">
                <a:solidFill>
                  <a:srgbClr val="C00000"/>
                </a:solidFill>
                <a:latin typeface="Times New Roman" panose="02020603050405020304" pitchFamily="18" charset="0"/>
                <a:cs typeface="Times New Roman" panose="02020603050405020304" pitchFamily="18" charset="0"/>
              </a:rPr>
            </a:br>
            <a:endParaRPr lang="uk-UA" sz="1800" dirty="0">
              <a:solidFill>
                <a:srgbClr val="FF0000"/>
              </a:solidFill>
            </a:endParaRPr>
          </a:p>
        </p:txBody>
      </p:sp>
      <p:pic>
        <p:nvPicPr>
          <p:cNvPr id="1028" name="Picture 4" descr="http://mon.gov.ua/content/teacher_2015/logo-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347" y="116632"/>
            <a:ext cx="3027288" cy="14209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Результат пошуку зображень за запитом &quot;український орнамент вишивка&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rot="10800000">
            <a:off x="0" y="6165303"/>
            <a:ext cx="9165190" cy="692696"/>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4"/>
          <p:cNvSpPr>
            <a:spLocks noGrp="1"/>
          </p:cNvSpPr>
          <p:nvPr>
            <p:ph idx="1"/>
          </p:nvPr>
        </p:nvSpPr>
        <p:spPr/>
        <p:txBody>
          <a:bodyPr>
            <a:normAutofit fontScale="70000" lnSpcReduction="20000"/>
          </a:bodyPr>
          <a:lstStyle/>
          <a:p>
            <a:pPr marL="0" indent="0" algn="just">
              <a:lnSpc>
                <a:spcPct val="110000"/>
              </a:lnSpc>
              <a:buNone/>
            </a:pPr>
            <a:r>
              <a:rPr lang="ru-RU" sz="2600" dirty="0">
                <a:solidFill>
                  <a:srgbClr val="0070C0"/>
                </a:solidFill>
                <a:latin typeface="Times New Roman" panose="02020603050405020304" pitchFamily="18" charset="0"/>
                <a:cs typeface="Times New Roman" panose="02020603050405020304" pitchFamily="18" charset="0"/>
              </a:rPr>
              <a:t>1. </a:t>
            </a:r>
            <a:r>
              <a:rPr lang="ru-RU" sz="2600" dirty="0" err="1">
                <a:solidFill>
                  <a:srgbClr val="0070C0"/>
                </a:solidFill>
                <a:latin typeface="Times New Roman" panose="02020603050405020304" pitchFamily="18" charset="0"/>
                <a:cs typeface="Times New Roman" panose="02020603050405020304" pitchFamily="18" charset="0"/>
              </a:rPr>
              <a:t>Затвердити</a:t>
            </a:r>
            <a:r>
              <a:rPr lang="ru-RU" sz="2600" dirty="0">
                <a:solidFill>
                  <a:srgbClr val="0070C0"/>
                </a:solidFill>
                <a:latin typeface="Times New Roman" panose="02020603050405020304" pitchFamily="18" charset="0"/>
                <a:cs typeface="Times New Roman" panose="02020603050405020304" pitchFamily="18" charset="0"/>
              </a:rPr>
              <a:t> </a:t>
            </a:r>
            <a:r>
              <a:rPr lang="ru-RU" sz="2600" dirty="0" err="1">
                <a:solidFill>
                  <a:srgbClr val="0070C0"/>
                </a:solidFill>
                <a:latin typeface="Times New Roman" panose="02020603050405020304" pitchFamily="18" charset="0"/>
                <a:cs typeface="Times New Roman" panose="02020603050405020304" pitchFamily="18" charset="0"/>
              </a:rPr>
              <a:t>такі</a:t>
            </a:r>
            <a:r>
              <a:rPr lang="ru-RU" sz="2600" dirty="0">
                <a:solidFill>
                  <a:srgbClr val="0070C0"/>
                </a:solidFill>
                <a:latin typeface="Times New Roman" panose="02020603050405020304" pitchFamily="18" charset="0"/>
                <a:cs typeface="Times New Roman" panose="02020603050405020304" pitchFamily="18" charset="0"/>
              </a:rPr>
              <a:t>, </a:t>
            </a:r>
            <a:r>
              <a:rPr lang="ru-RU" sz="2600" dirty="0" err="1">
                <a:solidFill>
                  <a:srgbClr val="0070C0"/>
                </a:solidFill>
                <a:latin typeface="Times New Roman" panose="02020603050405020304" pitchFamily="18" charset="0"/>
                <a:cs typeface="Times New Roman" panose="02020603050405020304" pitchFamily="18" charset="0"/>
              </a:rPr>
              <a:t>що</a:t>
            </a:r>
            <a:r>
              <a:rPr lang="ru-RU" sz="2600" dirty="0">
                <a:solidFill>
                  <a:srgbClr val="0070C0"/>
                </a:solidFill>
                <a:latin typeface="Times New Roman" panose="02020603050405020304" pitchFamily="18" charset="0"/>
                <a:cs typeface="Times New Roman" panose="02020603050405020304" pitchFamily="18" charset="0"/>
              </a:rPr>
              <a:t> </a:t>
            </a:r>
            <a:r>
              <a:rPr lang="ru-RU" sz="2600" dirty="0" err="1">
                <a:solidFill>
                  <a:srgbClr val="0070C0"/>
                </a:solidFill>
                <a:latin typeface="Times New Roman" panose="02020603050405020304" pitchFamily="18" charset="0"/>
                <a:cs typeface="Times New Roman" panose="02020603050405020304" pitchFamily="18" charset="0"/>
              </a:rPr>
              <a:t>додаються</a:t>
            </a:r>
            <a:r>
              <a:rPr lang="ru-RU" sz="2600" dirty="0">
                <a:solidFill>
                  <a:srgbClr val="0070C0"/>
                </a:solidFill>
                <a:latin typeface="Times New Roman" panose="02020603050405020304" pitchFamily="18" charset="0"/>
                <a:cs typeface="Times New Roman" panose="02020603050405020304" pitchFamily="18" charset="0"/>
              </a:rPr>
              <a:t>:</a:t>
            </a:r>
          </a:p>
          <a:p>
            <a:pPr marL="0" indent="0" algn="just">
              <a:lnSpc>
                <a:spcPct val="110000"/>
              </a:lnSpc>
              <a:buNone/>
            </a:pPr>
            <a:r>
              <a:rPr lang="ru-RU" sz="2600" dirty="0">
                <a:solidFill>
                  <a:srgbClr val="0070C0"/>
                </a:solidFill>
                <a:latin typeface="Times New Roman" panose="02020603050405020304" pitchFamily="18" charset="0"/>
                <a:cs typeface="Times New Roman" panose="02020603050405020304" pitchFamily="18" charset="0"/>
              </a:rPr>
              <a:t>1) </a:t>
            </a:r>
            <a:r>
              <a:rPr lang="ru-RU" sz="2600" dirty="0" err="1">
                <a:solidFill>
                  <a:srgbClr val="0070C0"/>
                </a:solidFill>
                <a:latin typeface="Times New Roman" panose="02020603050405020304" pitchFamily="18" charset="0"/>
                <a:cs typeface="Times New Roman" panose="02020603050405020304" pitchFamily="18" charset="0"/>
                <a:hlinkClick r:id="rId4"/>
              </a:rPr>
              <a:t>Перелік</a:t>
            </a:r>
            <a:r>
              <a:rPr lang="ru-RU" sz="2600" dirty="0">
                <a:solidFill>
                  <a:srgbClr val="0070C0"/>
                </a:solidFill>
                <a:latin typeface="Times New Roman" panose="02020603050405020304" pitchFamily="18" charset="0"/>
                <a:cs typeface="Times New Roman" panose="02020603050405020304" pitchFamily="18" charset="0"/>
                <a:hlinkClick r:id="rId4"/>
              </a:rPr>
              <a:t> </a:t>
            </a:r>
            <a:r>
              <a:rPr lang="ru-RU" sz="2600" dirty="0" err="1">
                <a:solidFill>
                  <a:srgbClr val="0070C0"/>
                </a:solidFill>
                <a:latin typeface="Times New Roman" panose="02020603050405020304" pitchFamily="18" charset="0"/>
                <a:cs typeface="Times New Roman" panose="02020603050405020304" pitchFamily="18" charset="0"/>
                <a:hlinkClick r:id="rId4"/>
              </a:rPr>
              <a:t>захворювань</a:t>
            </a:r>
            <a:r>
              <a:rPr lang="ru-RU" sz="2600" dirty="0">
                <a:solidFill>
                  <a:srgbClr val="0070C0"/>
                </a:solidFill>
                <a:latin typeface="Times New Roman" panose="02020603050405020304" pitchFamily="18" charset="0"/>
                <a:cs typeface="Times New Roman" panose="02020603050405020304" pitchFamily="18" charset="0"/>
                <a:hlinkClick r:id="rId4"/>
              </a:rPr>
              <a:t> та </a:t>
            </a:r>
            <a:r>
              <a:rPr lang="ru-RU" sz="2600" dirty="0" err="1">
                <a:solidFill>
                  <a:srgbClr val="0070C0"/>
                </a:solidFill>
                <a:latin typeface="Times New Roman" panose="02020603050405020304" pitchFamily="18" charset="0"/>
                <a:cs typeface="Times New Roman" panose="02020603050405020304" pitchFamily="18" charset="0"/>
                <a:hlinkClick r:id="rId4"/>
              </a:rPr>
              <a:t>патологічних</a:t>
            </a:r>
            <a:r>
              <a:rPr lang="ru-RU" sz="2600" dirty="0">
                <a:solidFill>
                  <a:srgbClr val="0070C0"/>
                </a:solidFill>
                <a:latin typeface="Times New Roman" panose="02020603050405020304" pitchFamily="18" charset="0"/>
                <a:cs typeface="Times New Roman" panose="02020603050405020304" pitchFamily="18" charset="0"/>
                <a:hlinkClick r:id="rId4"/>
              </a:rPr>
              <a:t> </a:t>
            </a:r>
            <a:r>
              <a:rPr lang="ru-RU" sz="2600" dirty="0" err="1">
                <a:solidFill>
                  <a:srgbClr val="0070C0"/>
                </a:solidFill>
                <a:latin typeface="Times New Roman" panose="02020603050405020304" pitchFamily="18" charset="0"/>
                <a:cs typeface="Times New Roman" panose="02020603050405020304" pitchFamily="18" charset="0"/>
                <a:hlinkClick r:id="rId4"/>
              </a:rPr>
              <a:t>станів</a:t>
            </a:r>
            <a:r>
              <a:rPr lang="ru-RU" sz="2600" dirty="0">
                <a:solidFill>
                  <a:srgbClr val="0070C0"/>
                </a:solidFill>
                <a:latin typeface="Times New Roman" panose="02020603050405020304" pitchFamily="18" charset="0"/>
                <a:cs typeface="Times New Roman" panose="02020603050405020304" pitchFamily="18" charset="0"/>
                <a:hlinkClick r:id="rId4"/>
              </a:rPr>
              <a:t>, </a:t>
            </a:r>
            <a:r>
              <a:rPr lang="ru-RU" sz="2600" dirty="0" err="1">
                <a:solidFill>
                  <a:srgbClr val="0070C0"/>
                </a:solidFill>
                <a:latin typeface="Times New Roman" panose="02020603050405020304" pitchFamily="18" charset="0"/>
                <a:cs typeface="Times New Roman" panose="02020603050405020304" pitchFamily="18" charset="0"/>
                <a:hlinkClick r:id="rId4"/>
              </a:rPr>
              <a:t>що</a:t>
            </a:r>
            <a:r>
              <a:rPr lang="ru-RU" sz="2600" dirty="0">
                <a:solidFill>
                  <a:srgbClr val="0070C0"/>
                </a:solidFill>
                <a:latin typeface="Times New Roman" panose="02020603050405020304" pitchFamily="18" charset="0"/>
                <a:cs typeface="Times New Roman" panose="02020603050405020304" pitchFamily="18" charset="0"/>
                <a:hlinkClick r:id="rId4"/>
              </a:rPr>
              <a:t> </a:t>
            </a:r>
            <a:r>
              <a:rPr lang="ru-RU" sz="2600" dirty="0" err="1">
                <a:solidFill>
                  <a:srgbClr val="0070C0"/>
                </a:solidFill>
                <a:latin typeface="Times New Roman" panose="02020603050405020304" pitchFamily="18" charset="0"/>
                <a:cs typeface="Times New Roman" panose="02020603050405020304" pitchFamily="18" charset="0"/>
                <a:hlinkClick r:id="rId4"/>
              </a:rPr>
              <a:t>можуть</a:t>
            </a:r>
            <a:r>
              <a:rPr lang="ru-RU" sz="2600" dirty="0">
                <a:solidFill>
                  <a:srgbClr val="0070C0"/>
                </a:solidFill>
                <a:latin typeface="Times New Roman" panose="02020603050405020304" pitchFamily="18" charset="0"/>
                <a:cs typeface="Times New Roman" panose="02020603050405020304" pitchFamily="18" charset="0"/>
                <a:hlinkClick r:id="rId4"/>
              </a:rPr>
              <a:t> бути </a:t>
            </a:r>
            <a:r>
              <a:rPr lang="ru-RU" sz="2600" dirty="0" err="1">
                <a:solidFill>
                  <a:srgbClr val="0070C0"/>
                </a:solidFill>
                <a:latin typeface="Times New Roman" panose="02020603050405020304" pitchFamily="18" charset="0"/>
                <a:cs typeface="Times New Roman" panose="02020603050405020304" pitchFamily="18" charset="0"/>
                <a:hlinkClick r:id="rId4"/>
              </a:rPr>
              <a:t>перешкодою</a:t>
            </a:r>
            <a:r>
              <a:rPr lang="ru-RU" sz="2600" dirty="0">
                <a:solidFill>
                  <a:srgbClr val="0070C0"/>
                </a:solidFill>
                <a:latin typeface="Times New Roman" panose="02020603050405020304" pitchFamily="18" charset="0"/>
                <a:cs typeface="Times New Roman" panose="02020603050405020304" pitchFamily="18" charset="0"/>
                <a:hlinkClick r:id="rId4"/>
              </a:rPr>
              <a:t> для </a:t>
            </a:r>
            <a:r>
              <a:rPr lang="ru-RU" sz="2600" dirty="0" err="1">
                <a:solidFill>
                  <a:srgbClr val="0070C0"/>
                </a:solidFill>
                <a:latin typeface="Times New Roman" panose="02020603050405020304" pitchFamily="18" charset="0"/>
                <a:cs typeface="Times New Roman" panose="02020603050405020304" pitchFamily="18" charset="0"/>
                <a:hlinkClick r:id="rId4"/>
              </a:rPr>
              <a:t>проходження</a:t>
            </a:r>
            <a:r>
              <a:rPr lang="ru-RU" sz="2600" dirty="0">
                <a:solidFill>
                  <a:srgbClr val="0070C0"/>
                </a:solidFill>
                <a:latin typeface="Times New Roman" panose="02020603050405020304" pitchFamily="18" charset="0"/>
                <a:cs typeface="Times New Roman" panose="02020603050405020304" pitchFamily="18" charset="0"/>
                <a:hlinkClick r:id="rId4"/>
              </a:rPr>
              <a:t> </a:t>
            </a:r>
            <a:r>
              <a:rPr lang="ru-RU" sz="2600" dirty="0" err="1">
                <a:solidFill>
                  <a:srgbClr val="0070C0"/>
                </a:solidFill>
                <a:latin typeface="Times New Roman" panose="02020603050405020304" pitchFamily="18" charset="0"/>
                <a:cs typeface="Times New Roman" panose="02020603050405020304" pitchFamily="18" charset="0"/>
                <a:hlinkClick r:id="rId4"/>
              </a:rPr>
              <a:t>зовнішнього</a:t>
            </a:r>
            <a:r>
              <a:rPr lang="ru-RU" sz="2600" dirty="0">
                <a:solidFill>
                  <a:srgbClr val="0070C0"/>
                </a:solidFill>
                <a:latin typeface="Times New Roman" panose="02020603050405020304" pitchFamily="18" charset="0"/>
                <a:cs typeface="Times New Roman" panose="02020603050405020304" pitchFamily="18" charset="0"/>
                <a:hlinkClick r:id="rId4"/>
              </a:rPr>
              <a:t> </a:t>
            </a:r>
            <a:r>
              <a:rPr lang="ru-RU" sz="2600" dirty="0" err="1">
                <a:solidFill>
                  <a:srgbClr val="0070C0"/>
                </a:solidFill>
                <a:latin typeface="Times New Roman" panose="02020603050405020304" pitchFamily="18" charset="0"/>
                <a:cs typeface="Times New Roman" panose="02020603050405020304" pitchFamily="18" charset="0"/>
                <a:hlinkClick r:id="rId4"/>
              </a:rPr>
              <a:t>незалежного</a:t>
            </a:r>
            <a:r>
              <a:rPr lang="ru-RU" sz="2600" dirty="0">
                <a:solidFill>
                  <a:srgbClr val="0070C0"/>
                </a:solidFill>
                <a:latin typeface="Times New Roman" panose="02020603050405020304" pitchFamily="18" charset="0"/>
                <a:cs typeface="Times New Roman" panose="02020603050405020304" pitchFamily="18" charset="0"/>
                <a:hlinkClick r:id="rId4"/>
              </a:rPr>
              <a:t> </a:t>
            </a:r>
            <a:r>
              <a:rPr lang="ru-RU" sz="2600" dirty="0" err="1">
                <a:solidFill>
                  <a:srgbClr val="0070C0"/>
                </a:solidFill>
                <a:latin typeface="Times New Roman" panose="02020603050405020304" pitchFamily="18" charset="0"/>
                <a:cs typeface="Times New Roman" panose="02020603050405020304" pitchFamily="18" charset="0"/>
                <a:hlinkClick r:id="rId4"/>
              </a:rPr>
              <a:t>оцінювання</a:t>
            </a:r>
            <a:r>
              <a:rPr lang="ru-RU" sz="2600" dirty="0">
                <a:solidFill>
                  <a:srgbClr val="0070C0"/>
                </a:solidFill>
                <a:latin typeface="Times New Roman" panose="02020603050405020304" pitchFamily="18" charset="0"/>
                <a:cs typeface="Times New Roman" panose="02020603050405020304" pitchFamily="18" charset="0"/>
              </a:rPr>
              <a:t> (</a:t>
            </a:r>
            <a:r>
              <a:rPr lang="ru-RU" sz="2600" dirty="0" err="1">
                <a:solidFill>
                  <a:srgbClr val="0070C0"/>
                </a:solidFill>
                <a:latin typeface="Times New Roman" panose="02020603050405020304" pitchFamily="18" charset="0"/>
                <a:cs typeface="Times New Roman" panose="02020603050405020304" pitchFamily="18" charset="0"/>
              </a:rPr>
              <a:t>далі</a:t>
            </a:r>
            <a:r>
              <a:rPr lang="ru-RU" sz="2600" dirty="0">
                <a:solidFill>
                  <a:srgbClr val="0070C0"/>
                </a:solidFill>
                <a:latin typeface="Times New Roman" panose="02020603050405020304" pitchFamily="18" charset="0"/>
                <a:cs typeface="Times New Roman" panose="02020603050405020304" pitchFamily="18" charset="0"/>
              </a:rPr>
              <a:t> - </a:t>
            </a:r>
            <a:r>
              <a:rPr lang="ru-RU" sz="2600" dirty="0" err="1">
                <a:solidFill>
                  <a:srgbClr val="0070C0"/>
                </a:solidFill>
                <a:latin typeface="Times New Roman" panose="02020603050405020304" pitchFamily="18" charset="0"/>
                <a:cs typeface="Times New Roman" panose="02020603050405020304" pitchFamily="18" charset="0"/>
              </a:rPr>
              <a:t>Перелік</a:t>
            </a:r>
            <a:r>
              <a:rPr lang="ru-RU" sz="2600" dirty="0">
                <a:solidFill>
                  <a:srgbClr val="0070C0"/>
                </a:solidFill>
                <a:latin typeface="Times New Roman" panose="02020603050405020304" pitchFamily="18" charset="0"/>
                <a:cs typeface="Times New Roman" panose="02020603050405020304" pitchFamily="18" charset="0"/>
              </a:rPr>
              <a:t> </a:t>
            </a:r>
            <a:r>
              <a:rPr lang="ru-RU" sz="2600" dirty="0" err="1">
                <a:solidFill>
                  <a:srgbClr val="0070C0"/>
                </a:solidFill>
                <a:latin typeface="Times New Roman" panose="02020603050405020304" pitchFamily="18" charset="0"/>
                <a:cs typeface="Times New Roman" panose="02020603050405020304" pitchFamily="18" charset="0"/>
              </a:rPr>
              <a:t>захворювань</a:t>
            </a:r>
            <a:r>
              <a:rPr lang="ru-RU" sz="2600" dirty="0">
                <a:solidFill>
                  <a:srgbClr val="0070C0"/>
                </a:solidFill>
                <a:latin typeface="Times New Roman" panose="02020603050405020304" pitchFamily="18" charset="0"/>
                <a:cs typeface="Times New Roman" panose="02020603050405020304" pitchFamily="18" charset="0"/>
              </a:rPr>
              <a:t> та </a:t>
            </a:r>
            <a:r>
              <a:rPr lang="ru-RU" sz="2600" dirty="0" err="1">
                <a:solidFill>
                  <a:srgbClr val="0070C0"/>
                </a:solidFill>
                <a:latin typeface="Times New Roman" panose="02020603050405020304" pitchFamily="18" charset="0"/>
                <a:cs typeface="Times New Roman" panose="02020603050405020304" pitchFamily="18" charset="0"/>
              </a:rPr>
              <a:t>патологічних</a:t>
            </a:r>
            <a:r>
              <a:rPr lang="ru-RU" sz="2600" dirty="0">
                <a:solidFill>
                  <a:srgbClr val="0070C0"/>
                </a:solidFill>
                <a:latin typeface="Times New Roman" panose="02020603050405020304" pitchFamily="18" charset="0"/>
                <a:cs typeface="Times New Roman" panose="02020603050405020304" pitchFamily="18" charset="0"/>
              </a:rPr>
              <a:t> </a:t>
            </a:r>
            <a:r>
              <a:rPr lang="ru-RU" sz="2600" dirty="0" err="1">
                <a:solidFill>
                  <a:srgbClr val="0070C0"/>
                </a:solidFill>
                <a:latin typeface="Times New Roman" panose="02020603050405020304" pitchFamily="18" charset="0"/>
                <a:cs typeface="Times New Roman" panose="02020603050405020304" pitchFamily="18" charset="0"/>
              </a:rPr>
              <a:t>станів</a:t>
            </a:r>
            <a:r>
              <a:rPr lang="ru-RU" sz="2600" dirty="0">
                <a:solidFill>
                  <a:srgbClr val="0070C0"/>
                </a:solidFill>
                <a:latin typeface="Times New Roman" panose="02020603050405020304" pitchFamily="18" charset="0"/>
                <a:cs typeface="Times New Roman" panose="02020603050405020304" pitchFamily="18" charset="0"/>
              </a:rPr>
              <a:t>);</a:t>
            </a:r>
          </a:p>
          <a:p>
            <a:pPr marL="0" indent="0" algn="just">
              <a:lnSpc>
                <a:spcPct val="110000"/>
              </a:lnSpc>
              <a:buNone/>
            </a:pPr>
            <a:r>
              <a:rPr lang="ru-RU" sz="2600" dirty="0">
                <a:solidFill>
                  <a:srgbClr val="0070C0"/>
                </a:solidFill>
                <a:latin typeface="Times New Roman" panose="02020603050405020304" pitchFamily="18" charset="0"/>
                <a:cs typeface="Times New Roman" panose="02020603050405020304" pitchFamily="18" charset="0"/>
              </a:rPr>
              <a:t>2) </a:t>
            </a:r>
            <a:r>
              <a:rPr lang="ru-RU" sz="2600" dirty="0" err="1">
                <a:solidFill>
                  <a:srgbClr val="0070C0"/>
                </a:solidFill>
                <a:latin typeface="Times New Roman" panose="02020603050405020304" pitchFamily="18" charset="0"/>
                <a:cs typeface="Times New Roman" panose="02020603050405020304" pitchFamily="18" charset="0"/>
                <a:hlinkClick r:id="rId5"/>
              </a:rPr>
              <a:t>Перелік</a:t>
            </a:r>
            <a:r>
              <a:rPr lang="ru-RU" sz="2600" dirty="0">
                <a:solidFill>
                  <a:srgbClr val="0070C0"/>
                </a:solidFill>
                <a:latin typeface="Times New Roman" panose="02020603050405020304" pitchFamily="18" charset="0"/>
                <a:cs typeface="Times New Roman" panose="02020603050405020304" pitchFamily="18" charset="0"/>
                <a:hlinkClick r:id="rId5"/>
              </a:rPr>
              <a:t> </a:t>
            </a:r>
            <a:r>
              <a:rPr lang="ru-RU" sz="2600" dirty="0" err="1">
                <a:solidFill>
                  <a:srgbClr val="0070C0"/>
                </a:solidFill>
                <a:latin typeface="Times New Roman" panose="02020603050405020304" pitchFamily="18" charset="0"/>
                <a:cs typeface="Times New Roman" panose="02020603050405020304" pitchFamily="18" charset="0"/>
                <a:hlinkClick r:id="rId5"/>
              </a:rPr>
              <a:t>особливих</a:t>
            </a:r>
            <a:r>
              <a:rPr lang="ru-RU" sz="2600" dirty="0">
                <a:solidFill>
                  <a:srgbClr val="0070C0"/>
                </a:solidFill>
                <a:latin typeface="Times New Roman" panose="02020603050405020304" pitchFamily="18" charset="0"/>
                <a:cs typeface="Times New Roman" panose="02020603050405020304" pitchFamily="18" charset="0"/>
                <a:hlinkClick r:id="rId5"/>
              </a:rPr>
              <a:t> (</a:t>
            </a:r>
            <a:r>
              <a:rPr lang="ru-RU" sz="2600" dirty="0" err="1">
                <a:solidFill>
                  <a:srgbClr val="0070C0"/>
                </a:solidFill>
                <a:latin typeface="Times New Roman" panose="02020603050405020304" pitchFamily="18" charset="0"/>
                <a:cs typeface="Times New Roman" panose="02020603050405020304" pitchFamily="18" charset="0"/>
                <a:hlinkClick r:id="rId5"/>
              </a:rPr>
              <a:t>спеціальних</a:t>
            </a:r>
            <a:r>
              <a:rPr lang="ru-RU" sz="2600" dirty="0">
                <a:solidFill>
                  <a:srgbClr val="0070C0"/>
                </a:solidFill>
                <a:latin typeface="Times New Roman" panose="02020603050405020304" pitchFamily="18" charset="0"/>
                <a:cs typeface="Times New Roman" panose="02020603050405020304" pitchFamily="18" charset="0"/>
                <a:hlinkClick r:id="rId5"/>
              </a:rPr>
              <a:t>) умов, </a:t>
            </a:r>
            <a:r>
              <a:rPr lang="ru-RU" sz="2600" dirty="0" err="1">
                <a:solidFill>
                  <a:srgbClr val="0070C0"/>
                </a:solidFill>
                <a:latin typeface="Times New Roman" panose="02020603050405020304" pitchFamily="18" charset="0"/>
                <a:cs typeface="Times New Roman" panose="02020603050405020304" pitchFamily="18" charset="0"/>
                <a:hlinkClick r:id="rId5"/>
              </a:rPr>
              <a:t>що</a:t>
            </a:r>
            <a:r>
              <a:rPr lang="ru-RU" sz="2600" dirty="0">
                <a:solidFill>
                  <a:srgbClr val="0070C0"/>
                </a:solidFill>
                <a:latin typeface="Times New Roman" panose="02020603050405020304" pitchFamily="18" charset="0"/>
                <a:cs typeface="Times New Roman" panose="02020603050405020304" pitchFamily="18" charset="0"/>
                <a:hlinkClick r:id="rId5"/>
              </a:rPr>
              <a:t> </a:t>
            </a:r>
            <a:r>
              <a:rPr lang="ru-RU" sz="2600" dirty="0" err="1">
                <a:solidFill>
                  <a:srgbClr val="0070C0"/>
                </a:solidFill>
                <a:latin typeface="Times New Roman" panose="02020603050405020304" pitchFamily="18" charset="0"/>
                <a:cs typeface="Times New Roman" panose="02020603050405020304" pitchFamily="18" charset="0"/>
                <a:hlinkClick r:id="rId5"/>
              </a:rPr>
              <a:t>створюються</a:t>
            </a:r>
            <a:r>
              <a:rPr lang="ru-RU" sz="2600" dirty="0">
                <a:solidFill>
                  <a:srgbClr val="0070C0"/>
                </a:solidFill>
                <a:latin typeface="Times New Roman" panose="02020603050405020304" pitchFamily="18" charset="0"/>
                <a:cs typeface="Times New Roman" panose="02020603050405020304" pitchFamily="18" charset="0"/>
                <a:hlinkClick r:id="rId5"/>
              </a:rPr>
              <a:t> для </a:t>
            </a:r>
            <a:r>
              <a:rPr lang="ru-RU" sz="2600" dirty="0" err="1">
                <a:solidFill>
                  <a:srgbClr val="0070C0"/>
                </a:solidFill>
                <a:latin typeface="Times New Roman" panose="02020603050405020304" pitchFamily="18" charset="0"/>
                <a:cs typeface="Times New Roman" panose="02020603050405020304" pitchFamily="18" charset="0"/>
                <a:hlinkClick r:id="rId5"/>
              </a:rPr>
              <a:t>осіб</a:t>
            </a:r>
            <a:r>
              <a:rPr lang="ru-RU" sz="2600" dirty="0">
                <a:solidFill>
                  <a:srgbClr val="0070C0"/>
                </a:solidFill>
                <a:latin typeface="Times New Roman" panose="02020603050405020304" pitchFamily="18" charset="0"/>
                <a:cs typeface="Times New Roman" panose="02020603050405020304" pitchFamily="18" charset="0"/>
                <a:hlinkClick r:id="rId5"/>
              </a:rPr>
              <a:t> з </a:t>
            </a:r>
            <a:r>
              <a:rPr lang="ru-RU" sz="2600" dirty="0" err="1">
                <a:solidFill>
                  <a:srgbClr val="0070C0"/>
                </a:solidFill>
                <a:latin typeface="Times New Roman" panose="02020603050405020304" pitchFamily="18" charset="0"/>
                <a:cs typeface="Times New Roman" panose="02020603050405020304" pitchFamily="18" charset="0"/>
                <a:hlinkClick r:id="rId5"/>
              </a:rPr>
              <a:t>особливими</a:t>
            </a:r>
            <a:r>
              <a:rPr lang="ru-RU" sz="2600" dirty="0">
                <a:solidFill>
                  <a:srgbClr val="0070C0"/>
                </a:solidFill>
                <a:latin typeface="Times New Roman" panose="02020603050405020304" pitchFamily="18" charset="0"/>
                <a:cs typeface="Times New Roman" panose="02020603050405020304" pitchFamily="18" charset="0"/>
                <a:hlinkClick r:id="rId5"/>
              </a:rPr>
              <a:t> </a:t>
            </a:r>
            <a:r>
              <a:rPr lang="ru-RU" sz="2600" dirty="0" err="1">
                <a:solidFill>
                  <a:srgbClr val="0070C0"/>
                </a:solidFill>
                <a:latin typeface="Times New Roman" panose="02020603050405020304" pitchFamily="18" charset="0"/>
                <a:cs typeface="Times New Roman" panose="02020603050405020304" pitchFamily="18" charset="0"/>
                <a:hlinkClick r:id="rId5"/>
              </a:rPr>
              <a:t>освітніми</a:t>
            </a:r>
            <a:r>
              <a:rPr lang="ru-RU" sz="2600" dirty="0">
                <a:solidFill>
                  <a:srgbClr val="0070C0"/>
                </a:solidFill>
                <a:latin typeface="Times New Roman" panose="02020603050405020304" pitchFamily="18" charset="0"/>
                <a:cs typeface="Times New Roman" panose="02020603050405020304" pitchFamily="18" charset="0"/>
                <a:hlinkClick r:id="rId5"/>
              </a:rPr>
              <a:t> потребами в пунктах </a:t>
            </a:r>
            <a:r>
              <a:rPr lang="ru-RU" sz="2600" dirty="0" err="1">
                <a:solidFill>
                  <a:srgbClr val="0070C0"/>
                </a:solidFill>
                <a:latin typeface="Times New Roman" panose="02020603050405020304" pitchFamily="18" charset="0"/>
                <a:cs typeface="Times New Roman" panose="02020603050405020304" pitchFamily="18" charset="0"/>
                <a:hlinkClick r:id="rId5"/>
              </a:rPr>
              <a:t>проведення</a:t>
            </a:r>
            <a:r>
              <a:rPr lang="ru-RU" sz="2600" dirty="0">
                <a:solidFill>
                  <a:srgbClr val="0070C0"/>
                </a:solidFill>
                <a:latin typeface="Times New Roman" panose="02020603050405020304" pitchFamily="18" charset="0"/>
                <a:cs typeface="Times New Roman" panose="02020603050405020304" pitchFamily="18" charset="0"/>
                <a:hlinkClick r:id="rId5"/>
              </a:rPr>
              <a:t> </a:t>
            </a:r>
            <a:r>
              <a:rPr lang="ru-RU" sz="2600" dirty="0" err="1">
                <a:solidFill>
                  <a:srgbClr val="0070C0"/>
                </a:solidFill>
                <a:latin typeface="Times New Roman" panose="02020603050405020304" pitchFamily="18" charset="0"/>
                <a:cs typeface="Times New Roman" panose="02020603050405020304" pitchFamily="18" charset="0"/>
                <a:hlinkClick r:id="rId5"/>
              </a:rPr>
              <a:t>зовнішнього</a:t>
            </a:r>
            <a:r>
              <a:rPr lang="ru-RU" sz="2600" dirty="0">
                <a:solidFill>
                  <a:srgbClr val="0070C0"/>
                </a:solidFill>
                <a:latin typeface="Times New Roman" panose="02020603050405020304" pitchFamily="18" charset="0"/>
                <a:cs typeface="Times New Roman" panose="02020603050405020304" pitchFamily="18" charset="0"/>
                <a:hlinkClick r:id="rId5"/>
              </a:rPr>
              <a:t> </a:t>
            </a:r>
            <a:r>
              <a:rPr lang="ru-RU" sz="2600" dirty="0" err="1">
                <a:solidFill>
                  <a:srgbClr val="0070C0"/>
                </a:solidFill>
                <a:latin typeface="Times New Roman" panose="02020603050405020304" pitchFamily="18" charset="0"/>
                <a:cs typeface="Times New Roman" panose="02020603050405020304" pitchFamily="18" charset="0"/>
                <a:hlinkClick r:id="rId5"/>
              </a:rPr>
              <a:t>незалежного</a:t>
            </a:r>
            <a:r>
              <a:rPr lang="ru-RU" sz="2600" dirty="0">
                <a:solidFill>
                  <a:srgbClr val="0070C0"/>
                </a:solidFill>
                <a:latin typeface="Times New Roman" panose="02020603050405020304" pitchFamily="18" charset="0"/>
                <a:cs typeface="Times New Roman" panose="02020603050405020304" pitchFamily="18" charset="0"/>
                <a:hlinkClick r:id="rId5"/>
              </a:rPr>
              <a:t> </a:t>
            </a:r>
            <a:r>
              <a:rPr lang="ru-RU" sz="2600" dirty="0" err="1">
                <a:solidFill>
                  <a:srgbClr val="0070C0"/>
                </a:solidFill>
                <a:latin typeface="Times New Roman" panose="02020603050405020304" pitchFamily="18" charset="0"/>
                <a:cs typeface="Times New Roman" panose="02020603050405020304" pitchFamily="18" charset="0"/>
                <a:hlinkClick r:id="rId5"/>
              </a:rPr>
              <a:t>оцінювання</a:t>
            </a:r>
            <a:r>
              <a:rPr lang="ru-RU" sz="2600" dirty="0">
                <a:solidFill>
                  <a:srgbClr val="0070C0"/>
                </a:solidFill>
                <a:latin typeface="Times New Roman" panose="02020603050405020304" pitchFamily="18" charset="0"/>
                <a:cs typeface="Times New Roman" panose="02020603050405020304" pitchFamily="18" charset="0"/>
              </a:rPr>
              <a:t> (</a:t>
            </a:r>
            <a:r>
              <a:rPr lang="ru-RU" sz="2600" dirty="0" err="1">
                <a:solidFill>
                  <a:srgbClr val="0070C0"/>
                </a:solidFill>
                <a:latin typeface="Times New Roman" panose="02020603050405020304" pitchFamily="18" charset="0"/>
                <a:cs typeface="Times New Roman" panose="02020603050405020304" pitchFamily="18" charset="0"/>
              </a:rPr>
              <a:t>далі</a:t>
            </a:r>
            <a:r>
              <a:rPr lang="ru-RU" sz="2600" dirty="0">
                <a:solidFill>
                  <a:srgbClr val="0070C0"/>
                </a:solidFill>
                <a:latin typeface="Times New Roman" panose="02020603050405020304" pitchFamily="18" charset="0"/>
                <a:cs typeface="Times New Roman" panose="02020603050405020304" pitchFamily="18" charset="0"/>
              </a:rPr>
              <a:t> - </a:t>
            </a:r>
            <a:r>
              <a:rPr lang="ru-RU" sz="2600" dirty="0" err="1">
                <a:solidFill>
                  <a:srgbClr val="0070C0"/>
                </a:solidFill>
                <a:latin typeface="Times New Roman" panose="02020603050405020304" pitchFamily="18" charset="0"/>
                <a:cs typeface="Times New Roman" panose="02020603050405020304" pitchFamily="18" charset="0"/>
              </a:rPr>
              <a:t>Перелік</a:t>
            </a:r>
            <a:r>
              <a:rPr lang="ru-RU" sz="2600" dirty="0">
                <a:solidFill>
                  <a:srgbClr val="0070C0"/>
                </a:solidFill>
                <a:latin typeface="Times New Roman" panose="02020603050405020304" pitchFamily="18" charset="0"/>
                <a:cs typeface="Times New Roman" panose="02020603050405020304" pitchFamily="18" charset="0"/>
              </a:rPr>
              <a:t> </a:t>
            </a:r>
            <a:r>
              <a:rPr lang="ru-RU" sz="2600" dirty="0" err="1">
                <a:solidFill>
                  <a:srgbClr val="0070C0"/>
                </a:solidFill>
                <a:latin typeface="Times New Roman" panose="02020603050405020304" pitchFamily="18" charset="0"/>
                <a:cs typeface="Times New Roman" panose="02020603050405020304" pitchFamily="18" charset="0"/>
              </a:rPr>
              <a:t>особливих</a:t>
            </a:r>
            <a:r>
              <a:rPr lang="ru-RU" sz="2600" dirty="0">
                <a:solidFill>
                  <a:srgbClr val="0070C0"/>
                </a:solidFill>
                <a:latin typeface="Times New Roman" panose="02020603050405020304" pitchFamily="18" charset="0"/>
                <a:cs typeface="Times New Roman" panose="02020603050405020304" pitchFamily="18" charset="0"/>
              </a:rPr>
              <a:t> умов);</a:t>
            </a:r>
          </a:p>
          <a:p>
            <a:pPr marL="0" indent="0" algn="just">
              <a:lnSpc>
                <a:spcPct val="110000"/>
              </a:lnSpc>
              <a:buNone/>
            </a:pPr>
            <a:r>
              <a:rPr lang="ru-RU" sz="2600" dirty="0">
                <a:solidFill>
                  <a:srgbClr val="0070C0"/>
                </a:solidFill>
                <a:latin typeface="Times New Roman" panose="02020603050405020304" pitchFamily="18" charset="0"/>
                <a:cs typeface="Times New Roman" panose="02020603050405020304" pitchFamily="18" charset="0"/>
              </a:rPr>
              <a:t>3) </a:t>
            </a:r>
            <a:r>
              <a:rPr lang="ru-RU" sz="2600" dirty="0">
                <a:solidFill>
                  <a:srgbClr val="0070C0"/>
                </a:solidFill>
                <a:latin typeface="Times New Roman" panose="02020603050405020304" pitchFamily="18" charset="0"/>
                <a:cs typeface="Times New Roman" panose="02020603050405020304" pitchFamily="18" charset="0"/>
                <a:hlinkClick r:id="rId6"/>
              </a:rPr>
              <a:t>форму </a:t>
            </a:r>
            <a:r>
              <a:rPr lang="ru-RU" sz="2600" dirty="0" err="1">
                <a:solidFill>
                  <a:srgbClr val="0070C0"/>
                </a:solidFill>
                <a:latin typeface="Times New Roman" panose="02020603050405020304" pitchFamily="18" charset="0"/>
                <a:cs typeface="Times New Roman" panose="02020603050405020304" pitchFamily="18" charset="0"/>
                <a:hlinkClick r:id="rId6"/>
              </a:rPr>
              <a:t>первинної</a:t>
            </a:r>
            <a:r>
              <a:rPr lang="ru-RU" sz="2600" dirty="0">
                <a:solidFill>
                  <a:srgbClr val="0070C0"/>
                </a:solidFill>
                <a:latin typeface="Times New Roman" panose="02020603050405020304" pitchFamily="18" charset="0"/>
                <a:cs typeface="Times New Roman" panose="02020603050405020304" pitchFamily="18" charset="0"/>
                <a:hlinkClick r:id="rId6"/>
              </a:rPr>
              <a:t> </a:t>
            </a:r>
            <a:r>
              <a:rPr lang="ru-RU" sz="2600" dirty="0" err="1">
                <a:solidFill>
                  <a:srgbClr val="0070C0"/>
                </a:solidFill>
                <a:latin typeface="Times New Roman" panose="02020603050405020304" pitchFamily="18" charset="0"/>
                <a:cs typeface="Times New Roman" panose="02020603050405020304" pitchFamily="18" charset="0"/>
                <a:hlinkClick r:id="rId6"/>
              </a:rPr>
              <a:t>облікової</a:t>
            </a:r>
            <a:r>
              <a:rPr lang="ru-RU" sz="2600" dirty="0">
                <a:solidFill>
                  <a:srgbClr val="0070C0"/>
                </a:solidFill>
                <a:latin typeface="Times New Roman" panose="02020603050405020304" pitchFamily="18" charset="0"/>
                <a:cs typeface="Times New Roman" panose="02020603050405020304" pitchFamily="18" charset="0"/>
                <a:hlinkClick r:id="rId6"/>
              </a:rPr>
              <a:t> </a:t>
            </a:r>
            <a:r>
              <a:rPr lang="ru-RU" sz="2600" dirty="0" err="1">
                <a:solidFill>
                  <a:srgbClr val="0070C0"/>
                </a:solidFill>
                <a:latin typeface="Times New Roman" panose="02020603050405020304" pitchFamily="18" charset="0"/>
                <a:cs typeface="Times New Roman" panose="02020603050405020304" pitchFamily="18" charset="0"/>
                <a:hlinkClick r:id="rId6"/>
              </a:rPr>
              <a:t>документації</a:t>
            </a:r>
            <a:r>
              <a:rPr lang="ru-RU" sz="2600" dirty="0">
                <a:solidFill>
                  <a:srgbClr val="0070C0"/>
                </a:solidFill>
                <a:latin typeface="Times New Roman" panose="02020603050405020304" pitchFamily="18" charset="0"/>
                <a:cs typeface="Times New Roman" panose="02020603050405020304" pitchFamily="18" charset="0"/>
                <a:hlinkClick r:id="rId6"/>
              </a:rPr>
              <a:t> № 086-3/о «</a:t>
            </a:r>
            <a:r>
              <a:rPr lang="ru-RU" sz="2600" dirty="0" err="1">
                <a:solidFill>
                  <a:srgbClr val="0070C0"/>
                </a:solidFill>
                <a:latin typeface="Times New Roman" panose="02020603050405020304" pitchFamily="18" charset="0"/>
                <a:cs typeface="Times New Roman" panose="02020603050405020304" pitchFamily="18" charset="0"/>
                <a:hlinkClick r:id="rId6"/>
              </a:rPr>
              <a:t>Медичний</a:t>
            </a:r>
            <a:r>
              <a:rPr lang="ru-RU" sz="2600" dirty="0">
                <a:solidFill>
                  <a:srgbClr val="0070C0"/>
                </a:solidFill>
                <a:latin typeface="Times New Roman" panose="02020603050405020304" pitchFamily="18" charset="0"/>
                <a:cs typeface="Times New Roman" panose="02020603050405020304" pitchFamily="18" charset="0"/>
                <a:hlinkClick r:id="rId6"/>
              </a:rPr>
              <a:t> </a:t>
            </a:r>
            <a:r>
              <a:rPr lang="ru-RU" sz="2600" dirty="0" err="1">
                <a:solidFill>
                  <a:srgbClr val="0070C0"/>
                </a:solidFill>
                <a:latin typeface="Times New Roman" panose="02020603050405020304" pitchFamily="18" charset="0"/>
                <a:cs typeface="Times New Roman" panose="02020603050405020304" pitchFamily="18" charset="0"/>
                <a:hlinkClick r:id="rId6"/>
              </a:rPr>
              <a:t>висновок</a:t>
            </a:r>
            <a:r>
              <a:rPr lang="ru-RU" sz="2600" dirty="0">
                <a:solidFill>
                  <a:srgbClr val="0070C0"/>
                </a:solidFill>
                <a:latin typeface="Times New Roman" panose="02020603050405020304" pitchFamily="18" charset="0"/>
                <a:cs typeface="Times New Roman" panose="02020603050405020304" pitchFamily="18" charset="0"/>
                <a:hlinkClick r:id="rId6"/>
              </a:rPr>
              <a:t> про </a:t>
            </a:r>
            <a:r>
              <a:rPr lang="ru-RU" sz="2600" dirty="0" err="1">
                <a:solidFill>
                  <a:srgbClr val="0070C0"/>
                </a:solidFill>
                <a:latin typeface="Times New Roman" panose="02020603050405020304" pitchFamily="18" charset="0"/>
                <a:cs typeface="Times New Roman" panose="02020603050405020304" pitchFamily="18" charset="0"/>
                <a:hlinkClick r:id="rId6"/>
              </a:rPr>
              <a:t>створення</a:t>
            </a:r>
            <a:r>
              <a:rPr lang="ru-RU" sz="2600" dirty="0">
                <a:solidFill>
                  <a:srgbClr val="0070C0"/>
                </a:solidFill>
                <a:latin typeface="Times New Roman" panose="02020603050405020304" pitchFamily="18" charset="0"/>
                <a:cs typeface="Times New Roman" panose="02020603050405020304" pitchFamily="18" charset="0"/>
                <a:hlinkClick r:id="rId6"/>
              </a:rPr>
              <a:t> </a:t>
            </a:r>
            <a:r>
              <a:rPr lang="ru-RU" sz="2600" dirty="0" err="1">
                <a:solidFill>
                  <a:srgbClr val="0070C0"/>
                </a:solidFill>
                <a:latin typeface="Times New Roman" panose="02020603050405020304" pitchFamily="18" charset="0"/>
                <a:cs typeface="Times New Roman" panose="02020603050405020304" pitchFamily="18" charset="0"/>
                <a:hlinkClick r:id="rId6"/>
              </a:rPr>
              <a:t>особливих</a:t>
            </a:r>
            <a:r>
              <a:rPr lang="ru-RU" sz="2600" dirty="0">
                <a:solidFill>
                  <a:srgbClr val="0070C0"/>
                </a:solidFill>
                <a:latin typeface="Times New Roman" panose="02020603050405020304" pitchFamily="18" charset="0"/>
                <a:cs typeface="Times New Roman" panose="02020603050405020304" pitchFamily="18" charset="0"/>
                <a:hlinkClick r:id="rId6"/>
              </a:rPr>
              <a:t> (</a:t>
            </a:r>
            <a:r>
              <a:rPr lang="ru-RU" sz="2600" dirty="0" err="1">
                <a:solidFill>
                  <a:srgbClr val="0070C0"/>
                </a:solidFill>
                <a:latin typeface="Times New Roman" panose="02020603050405020304" pitchFamily="18" charset="0"/>
                <a:cs typeface="Times New Roman" panose="02020603050405020304" pitchFamily="18" charset="0"/>
                <a:hlinkClick r:id="rId6"/>
              </a:rPr>
              <a:t>спеціальних</a:t>
            </a:r>
            <a:r>
              <a:rPr lang="ru-RU" sz="2600" dirty="0">
                <a:solidFill>
                  <a:srgbClr val="0070C0"/>
                </a:solidFill>
                <a:latin typeface="Times New Roman" panose="02020603050405020304" pitchFamily="18" charset="0"/>
                <a:cs typeface="Times New Roman" panose="02020603050405020304" pitchFamily="18" charset="0"/>
                <a:hlinkClick r:id="rId6"/>
              </a:rPr>
              <a:t>) умов для </a:t>
            </a:r>
            <a:r>
              <a:rPr lang="ru-RU" sz="2600" dirty="0" err="1">
                <a:solidFill>
                  <a:srgbClr val="0070C0"/>
                </a:solidFill>
                <a:latin typeface="Times New Roman" panose="02020603050405020304" pitchFamily="18" charset="0"/>
                <a:cs typeface="Times New Roman" panose="02020603050405020304" pitchFamily="18" charset="0"/>
                <a:hlinkClick r:id="rId6"/>
              </a:rPr>
              <a:t>проходження</a:t>
            </a:r>
            <a:r>
              <a:rPr lang="ru-RU" sz="2600" dirty="0">
                <a:solidFill>
                  <a:srgbClr val="0070C0"/>
                </a:solidFill>
                <a:latin typeface="Times New Roman" panose="02020603050405020304" pitchFamily="18" charset="0"/>
                <a:cs typeface="Times New Roman" panose="02020603050405020304" pitchFamily="18" charset="0"/>
                <a:hlinkClick r:id="rId6"/>
              </a:rPr>
              <a:t> </a:t>
            </a:r>
            <a:r>
              <a:rPr lang="ru-RU" sz="2600" dirty="0" err="1">
                <a:solidFill>
                  <a:srgbClr val="0070C0"/>
                </a:solidFill>
                <a:latin typeface="Times New Roman" panose="02020603050405020304" pitchFamily="18" charset="0"/>
                <a:cs typeface="Times New Roman" panose="02020603050405020304" pitchFamily="18" charset="0"/>
                <a:hlinkClick r:id="rId6"/>
              </a:rPr>
              <a:t>зовнішнього</a:t>
            </a:r>
            <a:r>
              <a:rPr lang="ru-RU" sz="2600" dirty="0">
                <a:solidFill>
                  <a:srgbClr val="0070C0"/>
                </a:solidFill>
                <a:latin typeface="Times New Roman" panose="02020603050405020304" pitchFamily="18" charset="0"/>
                <a:cs typeface="Times New Roman" panose="02020603050405020304" pitchFamily="18" charset="0"/>
                <a:hlinkClick r:id="rId6"/>
              </a:rPr>
              <a:t> </a:t>
            </a:r>
            <a:r>
              <a:rPr lang="ru-RU" sz="2600" dirty="0" err="1">
                <a:solidFill>
                  <a:srgbClr val="0070C0"/>
                </a:solidFill>
                <a:latin typeface="Times New Roman" panose="02020603050405020304" pitchFamily="18" charset="0"/>
                <a:cs typeface="Times New Roman" panose="02020603050405020304" pitchFamily="18" charset="0"/>
                <a:hlinkClick r:id="rId6"/>
              </a:rPr>
              <a:t>незалежного</a:t>
            </a:r>
            <a:r>
              <a:rPr lang="ru-RU" sz="2600" dirty="0">
                <a:solidFill>
                  <a:srgbClr val="0070C0"/>
                </a:solidFill>
                <a:latin typeface="Times New Roman" panose="02020603050405020304" pitchFamily="18" charset="0"/>
                <a:cs typeface="Times New Roman" panose="02020603050405020304" pitchFamily="18" charset="0"/>
                <a:hlinkClick r:id="rId6"/>
              </a:rPr>
              <a:t> </a:t>
            </a:r>
            <a:r>
              <a:rPr lang="ru-RU" sz="2600" dirty="0" err="1">
                <a:solidFill>
                  <a:srgbClr val="0070C0"/>
                </a:solidFill>
                <a:latin typeface="Times New Roman" panose="02020603050405020304" pitchFamily="18" charset="0"/>
                <a:cs typeface="Times New Roman" panose="02020603050405020304" pitchFamily="18" charset="0"/>
                <a:hlinkClick r:id="rId6"/>
              </a:rPr>
              <a:t>оцінювання</a:t>
            </a:r>
            <a:r>
              <a:rPr lang="ru-RU" sz="2600" dirty="0">
                <a:solidFill>
                  <a:srgbClr val="0070C0"/>
                </a:solidFill>
                <a:latin typeface="Times New Roman" panose="02020603050405020304" pitchFamily="18" charset="0"/>
                <a:cs typeface="Times New Roman" panose="02020603050405020304" pitchFamily="18" charset="0"/>
                <a:hlinkClick r:id="rId6"/>
              </a:rPr>
              <a:t>» (</a:t>
            </a:r>
            <a:r>
              <a:rPr lang="ru-RU" sz="2600" dirty="0" err="1">
                <a:solidFill>
                  <a:srgbClr val="0070C0"/>
                </a:solidFill>
                <a:latin typeface="Times New Roman" panose="02020603050405020304" pitchFamily="18" charset="0"/>
                <a:cs typeface="Times New Roman" panose="02020603050405020304" pitchFamily="18" charset="0"/>
                <a:hlinkClick r:id="rId6"/>
              </a:rPr>
              <a:t>далі</a:t>
            </a:r>
            <a:r>
              <a:rPr lang="ru-RU" sz="2600" dirty="0">
                <a:solidFill>
                  <a:srgbClr val="0070C0"/>
                </a:solidFill>
                <a:latin typeface="Times New Roman" panose="02020603050405020304" pitchFamily="18" charset="0"/>
                <a:cs typeface="Times New Roman" panose="02020603050405020304" pitchFamily="18" charset="0"/>
                <a:hlinkClick r:id="rId6"/>
              </a:rPr>
              <a:t> - форма № 086-3/о) та </a:t>
            </a:r>
            <a:r>
              <a:rPr lang="ru-RU" sz="2600" dirty="0" err="1">
                <a:solidFill>
                  <a:srgbClr val="0070C0"/>
                </a:solidFill>
                <a:latin typeface="Times New Roman" panose="02020603050405020304" pitchFamily="18" charset="0"/>
                <a:cs typeface="Times New Roman" panose="02020603050405020304" pitchFamily="18" charset="0"/>
                <a:hlinkClick r:id="rId6"/>
              </a:rPr>
              <a:t>інструкцію</a:t>
            </a:r>
            <a:r>
              <a:rPr lang="ru-RU" sz="2600" dirty="0">
                <a:solidFill>
                  <a:srgbClr val="0070C0"/>
                </a:solidFill>
                <a:latin typeface="Times New Roman" panose="02020603050405020304" pitchFamily="18" charset="0"/>
                <a:cs typeface="Times New Roman" panose="02020603050405020304" pitchFamily="18" charset="0"/>
                <a:hlinkClick r:id="rId6"/>
              </a:rPr>
              <a:t> </a:t>
            </a:r>
            <a:r>
              <a:rPr lang="ru-RU" sz="2600" dirty="0" err="1">
                <a:solidFill>
                  <a:srgbClr val="0070C0"/>
                </a:solidFill>
                <a:latin typeface="Times New Roman" panose="02020603050405020304" pitchFamily="18" charset="0"/>
                <a:cs typeface="Times New Roman" panose="02020603050405020304" pitchFamily="18" charset="0"/>
                <a:hlinkClick r:id="rId6"/>
              </a:rPr>
              <a:t>щодо</a:t>
            </a:r>
            <a:r>
              <a:rPr lang="ru-RU" sz="2600" dirty="0">
                <a:solidFill>
                  <a:srgbClr val="0070C0"/>
                </a:solidFill>
                <a:latin typeface="Times New Roman" panose="02020603050405020304" pitchFamily="18" charset="0"/>
                <a:cs typeface="Times New Roman" panose="02020603050405020304" pitchFamily="18" charset="0"/>
                <a:hlinkClick r:id="rId6"/>
              </a:rPr>
              <a:t> </a:t>
            </a:r>
            <a:r>
              <a:rPr lang="ru-RU" sz="2600" dirty="0" err="1">
                <a:solidFill>
                  <a:srgbClr val="0070C0"/>
                </a:solidFill>
                <a:latin typeface="Times New Roman" panose="02020603050405020304" pitchFamily="18" charset="0"/>
                <a:cs typeface="Times New Roman" panose="02020603050405020304" pitchFamily="18" charset="0"/>
                <a:hlinkClick r:id="rId6"/>
              </a:rPr>
              <a:t>її</a:t>
            </a:r>
            <a:r>
              <a:rPr lang="ru-RU" sz="2600" dirty="0">
                <a:solidFill>
                  <a:srgbClr val="0070C0"/>
                </a:solidFill>
                <a:latin typeface="Times New Roman" panose="02020603050405020304" pitchFamily="18" charset="0"/>
                <a:cs typeface="Times New Roman" panose="02020603050405020304" pitchFamily="18" charset="0"/>
                <a:hlinkClick r:id="rId6"/>
              </a:rPr>
              <a:t> </a:t>
            </a:r>
            <a:r>
              <a:rPr lang="ru-RU" sz="2600" dirty="0" err="1">
                <a:solidFill>
                  <a:srgbClr val="0070C0"/>
                </a:solidFill>
                <a:latin typeface="Times New Roman" panose="02020603050405020304" pitchFamily="18" charset="0"/>
                <a:cs typeface="Times New Roman" panose="02020603050405020304" pitchFamily="18" charset="0"/>
                <a:hlinkClick r:id="rId6"/>
              </a:rPr>
              <a:t>заповнення</a:t>
            </a:r>
            <a:r>
              <a:rPr lang="ru-RU" sz="2600" dirty="0">
                <a:solidFill>
                  <a:srgbClr val="0070C0"/>
                </a:solidFill>
                <a:latin typeface="Times New Roman" panose="02020603050405020304" pitchFamily="18" charset="0"/>
                <a:cs typeface="Times New Roman" panose="02020603050405020304" pitchFamily="18" charset="0"/>
              </a:rPr>
              <a:t>; </a:t>
            </a:r>
          </a:p>
          <a:p>
            <a:pPr marL="0" indent="0" algn="just">
              <a:lnSpc>
                <a:spcPct val="110000"/>
              </a:lnSpc>
              <a:buNone/>
            </a:pPr>
            <a:r>
              <a:rPr lang="ru-RU" sz="2600" dirty="0">
                <a:solidFill>
                  <a:srgbClr val="0070C0"/>
                </a:solidFill>
                <a:latin typeface="Times New Roman" panose="02020603050405020304" pitchFamily="18" charset="0"/>
                <a:cs typeface="Times New Roman" panose="02020603050405020304" pitchFamily="18" charset="0"/>
              </a:rPr>
              <a:t>4) </a:t>
            </a:r>
            <a:r>
              <a:rPr lang="ru-RU" sz="2600" dirty="0">
                <a:solidFill>
                  <a:srgbClr val="0070C0"/>
                </a:solidFill>
                <a:latin typeface="Times New Roman" panose="02020603050405020304" pitchFamily="18" charset="0"/>
                <a:cs typeface="Times New Roman" panose="02020603050405020304" pitchFamily="18" charset="0"/>
                <a:hlinkClick r:id="rId7"/>
              </a:rPr>
              <a:t>Порядок </a:t>
            </a:r>
            <a:r>
              <a:rPr lang="ru-RU" sz="2600" dirty="0" err="1">
                <a:solidFill>
                  <a:srgbClr val="0070C0"/>
                </a:solidFill>
                <a:latin typeface="Times New Roman" panose="02020603050405020304" pitchFamily="18" charset="0"/>
                <a:cs typeface="Times New Roman" panose="02020603050405020304" pitchFamily="18" charset="0"/>
                <a:hlinkClick r:id="rId7"/>
              </a:rPr>
              <a:t>видачі</a:t>
            </a:r>
            <a:r>
              <a:rPr lang="ru-RU" sz="2600" dirty="0">
                <a:solidFill>
                  <a:srgbClr val="0070C0"/>
                </a:solidFill>
                <a:latin typeface="Times New Roman" panose="02020603050405020304" pitchFamily="18" charset="0"/>
                <a:cs typeface="Times New Roman" panose="02020603050405020304" pitchFamily="18" charset="0"/>
                <a:hlinkClick r:id="rId7"/>
              </a:rPr>
              <a:t> та </a:t>
            </a:r>
            <a:r>
              <a:rPr lang="ru-RU" sz="2600" dirty="0" err="1">
                <a:solidFill>
                  <a:srgbClr val="0070C0"/>
                </a:solidFill>
                <a:latin typeface="Times New Roman" panose="02020603050405020304" pitchFamily="18" charset="0"/>
                <a:cs typeface="Times New Roman" panose="02020603050405020304" pitchFamily="18" charset="0"/>
                <a:hlinkClick r:id="rId7"/>
              </a:rPr>
              <a:t>обліку</a:t>
            </a:r>
            <a:r>
              <a:rPr lang="ru-RU" sz="2600" dirty="0">
                <a:solidFill>
                  <a:srgbClr val="0070C0"/>
                </a:solidFill>
                <a:latin typeface="Times New Roman" panose="02020603050405020304" pitchFamily="18" charset="0"/>
                <a:cs typeface="Times New Roman" panose="02020603050405020304" pitchFamily="18" charset="0"/>
                <a:hlinkClick r:id="rId7"/>
              </a:rPr>
              <a:t> </a:t>
            </a:r>
            <a:r>
              <a:rPr lang="ru-RU" sz="2600" dirty="0" err="1">
                <a:solidFill>
                  <a:srgbClr val="0070C0"/>
                </a:solidFill>
                <a:latin typeface="Times New Roman" panose="02020603050405020304" pitchFamily="18" charset="0"/>
                <a:cs typeface="Times New Roman" panose="02020603050405020304" pitchFamily="18" charset="0"/>
                <a:hlinkClick r:id="rId7"/>
              </a:rPr>
              <a:t>форми</a:t>
            </a:r>
            <a:r>
              <a:rPr lang="ru-RU" sz="2600" dirty="0">
                <a:solidFill>
                  <a:srgbClr val="0070C0"/>
                </a:solidFill>
                <a:latin typeface="Times New Roman" panose="02020603050405020304" pitchFamily="18" charset="0"/>
                <a:cs typeface="Times New Roman" panose="02020603050405020304" pitchFamily="18" charset="0"/>
                <a:hlinkClick r:id="rId7"/>
              </a:rPr>
              <a:t> </a:t>
            </a:r>
            <a:r>
              <a:rPr lang="ru-RU" sz="2600" dirty="0" err="1">
                <a:solidFill>
                  <a:srgbClr val="0070C0"/>
                </a:solidFill>
                <a:latin typeface="Times New Roman" panose="02020603050405020304" pitchFamily="18" charset="0"/>
                <a:cs typeface="Times New Roman" panose="02020603050405020304" pitchFamily="18" charset="0"/>
                <a:hlinkClick r:id="rId7"/>
              </a:rPr>
              <a:t>первинної</a:t>
            </a:r>
            <a:r>
              <a:rPr lang="ru-RU" sz="2600" dirty="0">
                <a:solidFill>
                  <a:srgbClr val="0070C0"/>
                </a:solidFill>
                <a:latin typeface="Times New Roman" panose="02020603050405020304" pitchFamily="18" charset="0"/>
                <a:cs typeface="Times New Roman" panose="02020603050405020304" pitchFamily="18" charset="0"/>
                <a:hlinkClick r:id="rId7"/>
              </a:rPr>
              <a:t> </a:t>
            </a:r>
            <a:r>
              <a:rPr lang="ru-RU" sz="2600" dirty="0" err="1">
                <a:solidFill>
                  <a:srgbClr val="0070C0"/>
                </a:solidFill>
                <a:latin typeface="Times New Roman" panose="02020603050405020304" pitchFamily="18" charset="0"/>
                <a:cs typeface="Times New Roman" panose="02020603050405020304" pitchFamily="18" charset="0"/>
                <a:hlinkClick r:id="rId7"/>
              </a:rPr>
              <a:t>облікової</a:t>
            </a:r>
            <a:r>
              <a:rPr lang="ru-RU" sz="2600" dirty="0">
                <a:solidFill>
                  <a:srgbClr val="0070C0"/>
                </a:solidFill>
                <a:latin typeface="Times New Roman" panose="02020603050405020304" pitchFamily="18" charset="0"/>
                <a:cs typeface="Times New Roman" panose="02020603050405020304" pitchFamily="18" charset="0"/>
                <a:hlinkClick r:id="rId7"/>
              </a:rPr>
              <a:t> </a:t>
            </a:r>
            <a:r>
              <a:rPr lang="ru-RU" sz="2600" dirty="0" err="1">
                <a:solidFill>
                  <a:srgbClr val="0070C0"/>
                </a:solidFill>
                <a:latin typeface="Times New Roman" panose="02020603050405020304" pitchFamily="18" charset="0"/>
                <a:cs typeface="Times New Roman" panose="02020603050405020304" pitchFamily="18" charset="0"/>
                <a:hlinkClick r:id="rId7"/>
              </a:rPr>
              <a:t>документації</a:t>
            </a:r>
            <a:r>
              <a:rPr lang="ru-RU" sz="2600" dirty="0">
                <a:solidFill>
                  <a:srgbClr val="0070C0"/>
                </a:solidFill>
                <a:latin typeface="Times New Roman" panose="02020603050405020304" pitchFamily="18" charset="0"/>
                <a:cs typeface="Times New Roman" panose="02020603050405020304" pitchFamily="18" charset="0"/>
                <a:hlinkClick r:id="rId7"/>
              </a:rPr>
              <a:t> № 086-3/о «</a:t>
            </a:r>
            <a:r>
              <a:rPr lang="ru-RU" sz="2600" dirty="0" err="1">
                <a:solidFill>
                  <a:srgbClr val="0070C0"/>
                </a:solidFill>
                <a:latin typeface="Times New Roman" panose="02020603050405020304" pitchFamily="18" charset="0"/>
                <a:cs typeface="Times New Roman" panose="02020603050405020304" pitchFamily="18" charset="0"/>
                <a:hlinkClick r:id="rId7"/>
              </a:rPr>
              <a:t>Медичний</a:t>
            </a:r>
            <a:r>
              <a:rPr lang="ru-RU" sz="2600" dirty="0">
                <a:solidFill>
                  <a:srgbClr val="0070C0"/>
                </a:solidFill>
                <a:latin typeface="Times New Roman" panose="02020603050405020304" pitchFamily="18" charset="0"/>
                <a:cs typeface="Times New Roman" panose="02020603050405020304" pitchFamily="18" charset="0"/>
                <a:hlinkClick r:id="rId7"/>
              </a:rPr>
              <a:t> </a:t>
            </a:r>
            <a:r>
              <a:rPr lang="ru-RU" sz="2600" dirty="0" err="1">
                <a:solidFill>
                  <a:srgbClr val="0070C0"/>
                </a:solidFill>
                <a:latin typeface="Times New Roman" panose="02020603050405020304" pitchFamily="18" charset="0"/>
                <a:cs typeface="Times New Roman" panose="02020603050405020304" pitchFamily="18" charset="0"/>
                <a:hlinkClick r:id="rId7"/>
              </a:rPr>
              <a:t>висновок</a:t>
            </a:r>
            <a:r>
              <a:rPr lang="ru-RU" sz="2600" dirty="0">
                <a:solidFill>
                  <a:srgbClr val="0070C0"/>
                </a:solidFill>
                <a:latin typeface="Times New Roman" panose="02020603050405020304" pitchFamily="18" charset="0"/>
                <a:cs typeface="Times New Roman" panose="02020603050405020304" pitchFamily="18" charset="0"/>
                <a:hlinkClick r:id="rId7"/>
              </a:rPr>
              <a:t> про </a:t>
            </a:r>
            <a:r>
              <a:rPr lang="ru-RU" sz="2600" dirty="0" err="1">
                <a:solidFill>
                  <a:srgbClr val="0070C0"/>
                </a:solidFill>
                <a:latin typeface="Times New Roman" panose="02020603050405020304" pitchFamily="18" charset="0"/>
                <a:cs typeface="Times New Roman" panose="02020603050405020304" pitchFamily="18" charset="0"/>
                <a:hlinkClick r:id="rId7"/>
              </a:rPr>
              <a:t>створення</a:t>
            </a:r>
            <a:r>
              <a:rPr lang="ru-RU" sz="2600" dirty="0">
                <a:solidFill>
                  <a:srgbClr val="0070C0"/>
                </a:solidFill>
                <a:latin typeface="Times New Roman" panose="02020603050405020304" pitchFamily="18" charset="0"/>
                <a:cs typeface="Times New Roman" panose="02020603050405020304" pitchFamily="18" charset="0"/>
                <a:hlinkClick r:id="rId7"/>
              </a:rPr>
              <a:t> </a:t>
            </a:r>
            <a:r>
              <a:rPr lang="ru-RU" sz="2600" dirty="0" err="1">
                <a:solidFill>
                  <a:srgbClr val="0070C0"/>
                </a:solidFill>
                <a:latin typeface="Times New Roman" panose="02020603050405020304" pitchFamily="18" charset="0"/>
                <a:cs typeface="Times New Roman" panose="02020603050405020304" pitchFamily="18" charset="0"/>
                <a:hlinkClick r:id="rId7"/>
              </a:rPr>
              <a:t>особливих</a:t>
            </a:r>
            <a:r>
              <a:rPr lang="ru-RU" sz="2600" dirty="0">
                <a:solidFill>
                  <a:srgbClr val="0070C0"/>
                </a:solidFill>
                <a:latin typeface="Times New Roman" panose="02020603050405020304" pitchFamily="18" charset="0"/>
                <a:cs typeface="Times New Roman" panose="02020603050405020304" pitchFamily="18" charset="0"/>
                <a:hlinkClick r:id="rId7"/>
              </a:rPr>
              <a:t> (</a:t>
            </a:r>
            <a:r>
              <a:rPr lang="ru-RU" sz="2600" dirty="0" err="1">
                <a:solidFill>
                  <a:srgbClr val="0070C0"/>
                </a:solidFill>
                <a:latin typeface="Times New Roman" panose="02020603050405020304" pitchFamily="18" charset="0"/>
                <a:cs typeface="Times New Roman" panose="02020603050405020304" pitchFamily="18" charset="0"/>
                <a:hlinkClick r:id="rId7"/>
              </a:rPr>
              <a:t>спеціальних</a:t>
            </a:r>
            <a:r>
              <a:rPr lang="ru-RU" sz="2600" dirty="0">
                <a:solidFill>
                  <a:srgbClr val="0070C0"/>
                </a:solidFill>
                <a:latin typeface="Times New Roman" panose="02020603050405020304" pitchFamily="18" charset="0"/>
                <a:cs typeface="Times New Roman" panose="02020603050405020304" pitchFamily="18" charset="0"/>
                <a:hlinkClick r:id="rId7"/>
              </a:rPr>
              <a:t>) умов для </a:t>
            </a:r>
            <a:r>
              <a:rPr lang="ru-RU" sz="2600" dirty="0" err="1">
                <a:solidFill>
                  <a:srgbClr val="0070C0"/>
                </a:solidFill>
                <a:latin typeface="Times New Roman" panose="02020603050405020304" pitchFamily="18" charset="0"/>
                <a:cs typeface="Times New Roman" panose="02020603050405020304" pitchFamily="18" charset="0"/>
                <a:hlinkClick r:id="rId7"/>
              </a:rPr>
              <a:t>проходження</a:t>
            </a:r>
            <a:r>
              <a:rPr lang="ru-RU" sz="2600" dirty="0">
                <a:solidFill>
                  <a:srgbClr val="0070C0"/>
                </a:solidFill>
                <a:latin typeface="Times New Roman" panose="02020603050405020304" pitchFamily="18" charset="0"/>
                <a:cs typeface="Times New Roman" panose="02020603050405020304" pitchFamily="18" charset="0"/>
                <a:hlinkClick r:id="rId7"/>
              </a:rPr>
              <a:t> </a:t>
            </a:r>
            <a:r>
              <a:rPr lang="ru-RU" sz="2600" dirty="0" err="1">
                <a:solidFill>
                  <a:srgbClr val="0070C0"/>
                </a:solidFill>
                <a:latin typeface="Times New Roman" panose="02020603050405020304" pitchFamily="18" charset="0"/>
                <a:cs typeface="Times New Roman" panose="02020603050405020304" pitchFamily="18" charset="0"/>
                <a:hlinkClick r:id="rId7"/>
              </a:rPr>
              <a:t>зовнішнього</a:t>
            </a:r>
            <a:r>
              <a:rPr lang="ru-RU" sz="2600" dirty="0">
                <a:solidFill>
                  <a:srgbClr val="0070C0"/>
                </a:solidFill>
                <a:latin typeface="Times New Roman" panose="02020603050405020304" pitchFamily="18" charset="0"/>
                <a:cs typeface="Times New Roman" panose="02020603050405020304" pitchFamily="18" charset="0"/>
                <a:hlinkClick r:id="rId7"/>
              </a:rPr>
              <a:t> </a:t>
            </a:r>
            <a:r>
              <a:rPr lang="ru-RU" sz="2600" dirty="0" err="1">
                <a:solidFill>
                  <a:srgbClr val="0070C0"/>
                </a:solidFill>
                <a:latin typeface="Times New Roman" panose="02020603050405020304" pitchFamily="18" charset="0"/>
                <a:cs typeface="Times New Roman" panose="02020603050405020304" pitchFamily="18" charset="0"/>
                <a:hlinkClick r:id="rId7"/>
              </a:rPr>
              <a:t>незалежного</a:t>
            </a:r>
            <a:r>
              <a:rPr lang="ru-RU" sz="2600" dirty="0">
                <a:solidFill>
                  <a:srgbClr val="0070C0"/>
                </a:solidFill>
                <a:latin typeface="Times New Roman" panose="02020603050405020304" pitchFamily="18" charset="0"/>
                <a:cs typeface="Times New Roman" panose="02020603050405020304" pitchFamily="18" charset="0"/>
                <a:hlinkClick r:id="rId7"/>
              </a:rPr>
              <a:t> </a:t>
            </a:r>
            <a:r>
              <a:rPr lang="ru-RU" sz="2600" dirty="0" err="1">
                <a:solidFill>
                  <a:srgbClr val="0070C0"/>
                </a:solidFill>
                <a:latin typeface="Times New Roman" panose="02020603050405020304" pitchFamily="18" charset="0"/>
                <a:cs typeface="Times New Roman" panose="02020603050405020304" pitchFamily="18" charset="0"/>
                <a:hlinkClick r:id="rId7"/>
              </a:rPr>
              <a:t>оцінювання</a:t>
            </a:r>
            <a:r>
              <a:rPr lang="ru-RU" sz="2600" dirty="0">
                <a:solidFill>
                  <a:srgbClr val="0070C0"/>
                </a:solidFill>
                <a:latin typeface="Times New Roman" panose="02020603050405020304" pitchFamily="18" charset="0"/>
                <a:cs typeface="Times New Roman" panose="02020603050405020304" pitchFamily="18" charset="0"/>
                <a:hlinkClick r:id="rId7"/>
              </a:rPr>
              <a:t>»</a:t>
            </a:r>
            <a:r>
              <a:rPr lang="ru-RU" sz="2600" dirty="0">
                <a:solidFill>
                  <a:srgbClr val="0070C0"/>
                </a:solidFill>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173706185"/>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0" y="108853"/>
            <a:ext cx="3538736" cy="874155"/>
          </a:xfrm>
        </p:spPr>
        <p:txBody>
          <a:bodyPr>
            <a:normAutofit fontScale="90000"/>
          </a:bodyPr>
          <a:lstStyle/>
          <a:p>
            <a:r>
              <a:rPr lang="uk-UA" sz="2000" b="1" dirty="0" smtClean="0">
                <a:solidFill>
                  <a:srgbClr val="FF0000"/>
                </a:solidFill>
                <a:latin typeface="Times New Roman" panose="02020603050405020304" pitchFamily="18" charset="0"/>
                <a:cs typeface="Times New Roman" panose="02020603050405020304" pitchFamily="18" charset="0"/>
              </a:rPr>
              <a:t>Наказ</a:t>
            </a:r>
            <a:r>
              <a:rPr lang="ru-RU" sz="2000" b="1" dirty="0">
                <a:solidFill>
                  <a:srgbClr val="C00000"/>
                </a:solidFill>
                <a:latin typeface="Times New Roman" panose="02020603050405020304" pitchFamily="18" charset="0"/>
                <a:cs typeface="Times New Roman" panose="02020603050405020304" pitchFamily="18" charset="0"/>
              </a:rPr>
              <a:t> </a:t>
            </a:r>
            <a:r>
              <a:rPr lang="ru-RU" sz="1800" b="1" dirty="0" smtClean="0">
                <a:solidFill>
                  <a:srgbClr val="C00000"/>
                </a:solidFill>
                <a:latin typeface="Times New Roman" panose="02020603050405020304" pitchFamily="18" charset="0"/>
                <a:cs typeface="Times New Roman" panose="02020603050405020304" pitchFamily="18" charset="0"/>
              </a:rPr>
              <a:t> в</a:t>
            </a:r>
            <a:r>
              <a:rPr lang="uk-UA" sz="1800" b="1" dirty="0">
                <a:solidFill>
                  <a:srgbClr val="C00000"/>
                </a:solidFill>
                <a:latin typeface="Times New Roman" panose="02020603050405020304" pitchFamily="18" charset="0"/>
                <a:cs typeface="Times New Roman" panose="02020603050405020304" pitchFamily="18" charset="0"/>
              </a:rPr>
              <a:t>і</a:t>
            </a:r>
            <a:r>
              <a:rPr lang="ru-RU" sz="1800" b="1" dirty="0">
                <a:solidFill>
                  <a:srgbClr val="C00000"/>
                </a:solidFill>
                <a:latin typeface="Times New Roman" panose="02020603050405020304" pitchFamily="18" charset="0"/>
                <a:cs typeface="Times New Roman" panose="02020603050405020304" pitchFamily="18" charset="0"/>
              </a:rPr>
              <a:t>д 29.08.2016 </a:t>
            </a:r>
            <a:r>
              <a:rPr lang="ru-RU" sz="1800" b="1" dirty="0" smtClean="0">
                <a:solidFill>
                  <a:srgbClr val="C00000"/>
                </a:solidFill>
                <a:latin typeface="Times New Roman" panose="02020603050405020304" pitchFamily="18" charset="0"/>
                <a:cs typeface="Times New Roman" panose="02020603050405020304" pitchFamily="18" charset="0"/>
              </a:rPr>
              <a:t>№ </a:t>
            </a:r>
            <a:r>
              <a:rPr lang="ru-RU" sz="1800" b="1" dirty="0">
                <a:solidFill>
                  <a:srgbClr val="C00000"/>
                </a:solidFill>
                <a:latin typeface="Times New Roman" panose="02020603050405020304" pitchFamily="18" charset="0"/>
                <a:cs typeface="Times New Roman" panose="02020603050405020304" pitchFamily="18" charset="0"/>
              </a:rPr>
              <a:t>1027/900 </a:t>
            </a:r>
            <a:br>
              <a:rPr lang="ru-RU" sz="1800" b="1" dirty="0">
                <a:solidFill>
                  <a:srgbClr val="C00000"/>
                </a:solidFill>
                <a:latin typeface="Times New Roman" panose="02020603050405020304" pitchFamily="18" charset="0"/>
                <a:cs typeface="Times New Roman" panose="02020603050405020304" pitchFamily="18" charset="0"/>
              </a:rPr>
            </a:br>
            <a:r>
              <a:rPr lang="ru-RU" sz="1800" b="1" dirty="0">
                <a:solidFill>
                  <a:srgbClr val="C00000"/>
                </a:solidFill>
                <a:latin typeface="Times New Roman" panose="02020603050405020304" pitchFamily="18" charset="0"/>
                <a:cs typeface="Times New Roman" panose="02020603050405020304" pitchFamily="18" charset="0"/>
              </a:rPr>
              <a:t/>
            </a:r>
            <a:br>
              <a:rPr lang="ru-RU" sz="1800" b="1" dirty="0">
                <a:solidFill>
                  <a:srgbClr val="C00000"/>
                </a:solidFill>
                <a:latin typeface="Times New Roman" panose="02020603050405020304" pitchFamily="18" charset="0"/>
                <a:cs typeface="Times New Roman" panose="02020603050405020304" pitchFamily="18" charset="0"/>
              </a:rPr>
            </a:br>
            <a:endParaRPr lang="uk-UA" sz="1800" dirty="0">
              <a:solidFill>
                <a:srgbClr val="FF0000"/>
              </a:solidFill>
            </a:endParaRPr>
          </a:p>
        </p:txBody>
      </p:sp>
      <p:pic>
        <p:nvPicPr>
          <p:cNvPr id="1028" name="Picture 4" descr="http://mon.gov.ua/content/teacher_2015/logo-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347" y="116632"/>
            <a:ext cx="3027288" cy="14209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Результат пошуку зображень за запитом &quot;український орнамент вишивка&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rot="10800000">
            <a:off x="0" y="6165303"/>
            <a:ext cx="9165190" cy="692696"/>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4"/>
          <p:cNvSpPr>
            <a:spLocks noGrp="1"/>
          </p:cNvSpPr>
          <p:nvPr>
            <p:ph idx="1"/>
          </p:nvPr>
        </p:nvSpPr>
        <p:spPr/>
        <p:txBody>
          <a:bodyPr>
            <a:normAutofit fontScale="85000" lnSpcReduction="10000"/>
          </a:bodyPr>
          <a:lstStyle/>
          <a:p>
            <a:r>
              <a:rPr lang="ru-RU" sz="2100" dirty="0">
                <a:solidFill>
                  <a:srgbClr val="0070C0"/>
                </a:solidFill>
                <a:latin typeface="Times New Roman" panose="02020603050405020304" pitchFamily="18" charset="0"/>
                <a:cs typeface="Times New Roman" panose="02020603050405020304" pitchFamily="18" charset="0"/>
              </a:rPr>
              <a:t>2) </a:t>
            </a:r>
            <a:r>
              <a:rPr lang="ru-RU" sz="2100" dirty="0" err="1">
                <a:solidFill>
                  <a:srgbClr val="0070C0"/>
                </a:solidFill>
                <a:latin typeface="Times New Roman" panose="02020603050405020304" pitchFamily="18" charset="0"/>
                <a:cs typeface="Times New Roman" panose="02020603050405020304" pitchFamily="18" charset="0"/>
              </a:rPr>
              <a:t>рішення</a:t>
            </a:r>
            <a:r>
              <a:rPr lang="ru-RU" sz="2100" dirty="0">
                <a:solidFill>
                  <a:srgbClr val="0070C0"/>
                </a:solidFill>
                <a:latin typeface="Times New Roman" panose="02020603050405020304" pitchFamily="18" charset="0"/>
                <a:cs typeface="Times New Roman" panose="02020603050405020304" pitchFamily="18" charset="0"/>
              </a:rPr>
              <a:t> про </a:t>
            </a:r>
            <a:r>
              <a:rPr lang="ru-RU" sz="2100" dirty="0" err="1">
                <a:solidFill>
                  <a:srgbClr val="0070C0"/>
                </a:solidFill>
                <a:latin typeface="Times New Roman" panose="02020603050405020304" pitchFamily="18" charset="0"/>
                <a:cs typeface="Times New Roman" panose="02020603050405020304" pitchFamily="18" charset="0"/>
              </a:rPr>
              <a:t>можливість</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створення</a:t>
            </a:r>
            <a:r>
              <a:rPr lang="ru-RU" sz="2100" dirty="0">
                <a:solidFill>
                  <a:srgbClr val="0070C0"/>
                </a:solidFill>
                <a:latin typeface="Times New Roman" panose="02020603050405020304" pitchFamily="18" charset="0"/>
                <a:cs typeface="Times New Roman" panose="02020603050405020304" pitchFamily="18" charset="0"/>
              </a:rPr>
              <a:t> в пунктах </a:t>
            </a:r>
            <a:r>
              <a:rPr lang="ru-RU" sz="2100" dirty="0" err="1">
                <a:solidFill>
                  <a:srgbClr val="0070C0"/>
                </a:solidFill>
                <a:latin typeface="Times New Roman" panose="02020603050405020304" pitchFamily="18" charset="0"/>
                <a:cs typeface="Times New Roman" panose="02020603050405020304" pitchFamily="18" charset="0"/>
              </a:rPr>
              <a:t>проведення</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зовнішнього</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незалежного</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оцінювання</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особливих</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спеціальних</a:t>
            </a:r>
            <a:r>
              <a:rPr lang="ru-RU" sz="2100" dirty="0">
                <a:solidFill>
                  <a:srgbClr val="0070C0"/>
                </a:solidFill>
                <a:latin typeface="Times New Roman" panose="02020603050405020304" pitchFamily="18" charset="0"/>
                <a:cs typeface="Times New Roman" panose="02020603050405020304" pitchFamily="18" charset="0"/>
              </a:rPr>
              <a:t>) умов для </a:t>
            </a:r>
            <a:r>
              <a:rPr lang="ru-RU" sz="2100" dirty="0" err="1">
                <a:solidFill>
                  <a:srgbClr val="0070C0"/>
                </a:solidFill>
                <a:latin typeface="Times New Roman" panose="02020603050405020304" pitchFamily="18" charset="0"/>
                <a:cs typeface="Times New Roman" panose="02020603050405020304" pitchFamily="18" charset="0"/>
              </a:rPr>
              <a:t>осіб</a:t>
            </a:r>
            <a:r>
              <a:rPr lang="ru-RU" sz="2100" dirty="0">
                <a:solidFill>
                  <a:srgbClr val="0070C0"/>
                </a:solidFill>
                <a:latin typeface="Times New Roman" panose="02020603050405020304" pitchFamily="18" charset="0"/>
                <a:cs typeface="Times New Roman" panose="02020603050405020304" pitchFamily="18" charset="0"/>
              </a:rPr>
              <a:t> з </a:t>
            </a:r>
            <a:r>
              <a:rPr lang="ru-RU" sz="2100" dirty="0" err="1">
                <a:solidFill>
                  <a:srgbClr val="0070C0"/>
                </a:solidFill>
                <a:latin typeface="Times New Roman" panose="02020603050405020304" pitchFamily="18" charset="0"/>
                <a:cs typeface="Times New Roman" panose="02020603050405020304" pitchFamily="18" charset="0"/>
              </a:rPr>
              <a:t>особливими</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освітніми</a:t>
            </a:r>
            <a:r>
              <a:rPr lang="ru-RU" sz="2100" dirty="0">
                <a:solidFill>
                  <a:srgbClr val="0070C0"/>
                </a:solidFill>
                <a:latin typeface="Times New Roman" panose="02020603050405020304" pitchFamily="18" charset="0"/>
                <a:cs typeface="Times New Roman" panose="02020603050405020304" pitchFamily="18" charset="0"/>
              </a:rPr>
              <a:t> потребами, </a:t>
            </a:r>
            <a:r>
              <a:rPr lang="ru-RU" sz="2100" dirty="0" err="1">
                <a:solidFill>
                  <a:srgbClr val="0070C0"/>
                </a:solidFill>
                <a:latin typeface="Times New Roman" panose="02020603050405020304" pitchFamily="18" charset="0"/>
                <a:cs typeface="Times New Roman" panose="02020603050405020304" pitchFamily="18" charset="0"/>
              </a:rPr>
              <a:t>що</a:t>
            </a:r>
            <a:r>
              <a:rPr lang="ru-RU" sz="2100" dirty="0">
                <a:solidFill>
                  <a:srgbClr val="0070C0"/>
                </a:solidFill>
                <a:latin typeface="Times New Roman" panose="02020603050405020304" pitchFamily="18" charset="0"/>
                <a:cs typeface="Times New Roman" panose="02020603050405020304" pitchFamily="18" charset="0"/>
              </a:rPr>
              <a:t> не </a:t>
            </a:r>
            <a:r>
              <a:rPr lang="ru-RU" sz="2100" dirty="0" err="1">
                <a:solidFill>
                  <a:srgbClr val="0070C0"/>
                </a:solidFill>
                <a:latin typeface="Times New Roman" panose="02020603050405020304" pitchFamily="18" charset="0"/>
                <a:cs typeface="Times New Roman" panose="02020603050405020304" pitchFamily="18" charset="0"/>
              </a:rPr>
              <a:t>передбачені</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Переліком</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особливих</a:t>
            </a:r>
            <a:r>
              <a:rPr lang="ru-RU" sz="2100" dirty="0">
                <a:solidFill>
                  <a:srgbClr val="0070C0"/>
                </a:solidFill>
                <a:latin typeface="Times New Roman" panose="02020603050405020304" pitchFamily="18" charset="0"/>
                <a:cs typeface="Times New Roman" panose="02020603050405020304" pitchFamily="18" charset="0"/>
              </a:rPr>
              <a:t> умов, </a:t>
            </a:r>
            <a:r>
              <a:rPr lang="ru-RU" sz="2100" dirty="0" err="1">
                <a:solidFill>
                  <a:srgbClr val="0070C0"/>
                </a:solidFill>
                <a:latin typeface="Times New Roman" panose="02020603050405020304" pitchFamily="18" charset="0"/>
                <a:cs typeface="Times New Roman" panose="02020603050405020304" pitchFamily="18" charset="0"/>
              </a:rPr>
              <a:t>приймають</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регламентні</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комісії</a:t>
            </a:r>
            <a:r>
              <a:rPr lang="ru-RU" sz="2100" dirty="0">
                <a:solidFill>
                  <a:srgbClr val="0070C0"/>
                </a:solidFill>
                <a:latin typeface="Times New Roman" panose="02020603050405020304" pitchFamily="18" charset="0"/>
                <a:cs typeface="Times New Roman" panose="02020603050405020304" pitchFamily="18" charset="0"/>
              </a:rPr>
              <a:t> при </a:t>
            </a:r>
            <a:r>
              <a:rPr lang="ru-RU" sz="2100" dirty="0" err="1">
                <a:solidFill>
                  <a:srgbClr val="0070C0"/>
                </a:solidFill>
                <a:latin typeface="Times New Roman" panose="02020603050405020304" pitchFamily="18" charset="0"/>
                <a:cs typeface="Times New Roman" panose="02020603050405020304" pitchFamily="18" charset="0"/>
              </a:rPr>
              <a:t>регіональних</a:t>
            </a:r>
            <a:r>
              <a:rPr lang="ru-RU" sz="2100" dirty="0">
                <a:solidFill>
                  <a:srgbClr val="0070C0"/>
                </a:solidFill>
                <a:latin typeface="Times New Roman" panose="02020603050405020304" pitchFamily="18" charset="0"/>
                <a:cs typeface="Times New Roman" panose="02020603050405020304" pitchFamily="18" charset="0"/>
              </a:rPr>
              <a:t> центрах </a:t>
            </a:r>
            <a:r>
              <a:rPr lang="ru-RU" sz="2100" dirty="0" err="1">
                <a:solidFill>
                  <a:srgbClr val="0070C0"/>
                </a:solidFill>
                <a:latin typeface="Times New Roman" panose="02020603050405020304" pitchFamily="18" charset="0"/>
                <a:cs typeface="Times New Roman" panose="02020603050405020304" pitchFamily="18" charset="0"/>
              </a:rPr>
              <a:t>оцінювання</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якості</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освіти</a:t>
            </a:r>
            <a:r>
              <a:rPr lang="ru-RU" sz="2100" dirty="0">
                <a:solidFill>
                  <a:srgbClr val="0070C0"/>
                </a:solidFill>
                <a:latin typeface="Times New Roman" panose="02020603050405020304" pitchFamily="18" charset="0"/>
                <a:cs typeface="Times New Roman" panose="02020603050405020304" pitchFamily="18" charset="0"/>
              </a:rPr>
              <a:t> з </a:t>
            </a:r>
            <a:r>
              <a:rPr lang="ru-RU" sz="2100" dirty="0" err="1">
                <a:solidFill>
                  <a:srgbClr val="0070C0"/>
                </a:solidFill>
                <a:latin typeface="Times New Roman" panose="02020603050405020304" pitchFamily="18" charset="0"/>
                <a:cs typeface="Times New Roman" panose="02020603050405020304" pitchFamily="18" charset="0"/>
              </a:rPr>
              <a:t>урахуванням</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технології</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проведення</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зовнішнього</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незалежного</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оцінювання</a:t>
            </a:r>
            <a:r>
              <a:rPr lang="ru-RU" sz="2100" dirty="0">
                <a:solidFill>
                  <a:srgbClr val="0070C0"/>
                </a:solidFill>
                <a:latin typeface="Times New Roman" panose="02020603050405020304" pitchFamily="18" charset="0"/>
                <a:cs typeface="Times New Roman" panose="02020603050405020304" pitchFamily="18" charset="0"/>
              </a:rPr>
              <a:t> та </a:t>
            </a:r>
            <a:r>
              <a:rPr lang="ru-RU" sz="2100" dirty="0" err="1">
                <a:solidFill>
                  <a:srgbClr val="0070C0"/>
                </a:solidFill>
                <a:latin typeface="Times New Roman" panose="02020603050405020304" pitchFamily="18" charset="0"/>
                <a:cs typeface="Times New Roman" panose="02020603050405020304" pitchFamily="18" charset="0"/>
              </a:rPr>
              <a:t>матеріально-технічних</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можливостей</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пунктів</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проведення</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зовнішнього</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незалежного</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оцінювання</a:t>
            </a:r>
            <a:r>
              <a:rPr lang="ru-RU" sz="2100" dirty="0">
                <a:solidFill>
                  <a:srgbClr val="0070C0"/>
                </a:solidFill>
                <a:latin typeface="Times New Roman" panose="02020603050405020304" pitchFamily="18" charset="0"/>
                <a:cs typeface="Times New Roman" panose="02020603050405020304" pitchFamily="18" charset="0"/>
              </a:rPr>
              <a:t>;</a:t>
            </a:r>
          </a:p>
          <a:p>
            <a:r>
              <a:rPr lang="ru-RU" sz="2100" dirty="0">
                <a:solidFill>
                  <a:srgbClr val="0070C0"/>
                </a:solidFill>
                <a:latin typeface="Times New Roman" panose="02020603050405020304" pitchFamily="18" charset="0"/>
                <a:cs typeface="Times New Roman" panose="02020603050405020304" pitchFamily="18" charset="0"/>
              </a:rPr>
              <a:t>3) до </a:t>
            </a:r>
            <a:r>
              <a:rPr lang="ru-RU" sz="2100" dirty="0" err="1">
                <a:solidFill>
                  <a:srgbClr val="0070C0"/>
                </a:solidFill>
                <a:latin typeface="Times New Roman" panose="02020603050405020304" pitchFamily="18" charset="0"/>
                <a:cs typeface="Times New Roman" panose="02020603050405020304" pitchFamily="18" charset="0"/>
              </a:rPr>
              <a:t>участі</a:t>
            </a:r>
            <a:r>
              <a:rPr lang="ru-RU" sz="2100" dirty="0">
                <a:solidFill>
                  <a:srgbClr val="0070C0"/>
                </a:solidFill>
                <a:latin typeface="Times New Roman" panose="02020603050405020304" pitchFamily="18" charset="0"/>
                <a:cs typeface="Times New Roman" panose="02020603050405020304" pitchFamily="18" charset="0"/>
              </a:rPr>
              <a:t> в конкурсному </a:t>
            </a:r>
            <a:r>
              <a:rPr lang="ru-RU" sz="2100" dirty="0" err="1">
                <a:solidFill>
                  <a:srgbClr val="0070C0"/>
                </a:solidFill>
                <a:latin typeface="Times New Roman" panose="02020603050405020304" pitchFamily="18" charset="0"/>
                <a:cs typeface="Times New Roman" panose="02020603050405020304" pitchFamily="18" charset="0"/>
              </a:rPr>
              <a:t>відборі</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осіб</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які</a:t>
            </a:r>
            <a:r>
              <a:rPr lang="ru-RU" sz="2100" dirty="0">
                <a:solidFill>
                  <a:srgbClr val="0070C0"/>
                </a:solidFill>
                <a:latin typeface="Times New Roman" panose="02020603050405020304" pitchFamily="18" charset="0"/>
                <a:cs typeface="Times New Roman" panose="02020603050405020304" pitchFamily="18" charset="0"/>
              </a:rPr>
              <a:t> на </a:t>
            </a:r>
            <a:r>
              <a:rPr lang="ru-RU" sz="2100" dirty="0" err="1">
                <a:solidFill>
                  <a:srgbClr val="0070C0"/>
                </a:solidFill>
                <a:latin typeface="Times New Roman" panose="02020603050405020304" pitchFamily="18" charset="0"/>
                <a:cs typeface="Times New Roman" panose="02020603050405020304" pitchFamily="18" charset="0"/>
              </a:rPr>
              <a:t>основі</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повної</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загальної</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середньої</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освіти</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вступають</a:t>
            </a:r>
            <a:r>
              <a:rPr lang="ru-RU" sz="2100" dirty="0">
                <a:solidFill>
                  <a:srgbClr val="0070C0"/>
                </a:solidFill>
                <a:latin typeface="Times New Roman" panose="02020603050405020304" pitchFamily="18" charset="0"/>
                <a:cs typeface="Times New Roman" panose="02020603050405020304" pitchFamily="18" charset="0"/>
              </a:rPr>
              <a:t> до </a:t>
            </a:r>
            <a:r>
              <a:rPr lang="ru-RU" sz="2100" dirty="0" err="1">
                <a:solidFill>
                  <a:srgbClr val="0070C0"/>
                </a:solidFill>
                <a:latin typeface="Times New Roman" panose="02020603050405020304" pitchFamily="18" charset="0"/>
                <a:cs typeface="Times New Roman" panose="02020603050405020304" pitchFamily="18" charset="0"/>
              </a:rPr>
              <a:t>вищих</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навчальних</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закладів</a:t>
            </a:r>
            <a:r>
              <a:rPr lang="ru-RU" sz="2100" dirty="0">
                <a:solidFill>
                  <a:srgbClr val="0070C0"/>
                </a:solidFill>
                <a:latin typeface="Times New Roman" panose="02020603050405020304" pitchFamily="18" charset="0"/>
                <a:cs typeface="Times New Roman" panose="02020603050405020304" pitchFamily="18" charset="0"/>
              </a:rPr>
              <a:t>, за результатами </a:t>
            </a:r>
            <a:r>
              <a:rPr lang="ru-RU" sz="2100" dirty="0" err="1">
                <a:solidFill>
                  <a:srgbClr val="0070C0"/>
                </a:solidFill>
                <a:latin typeface="Times New Roman" panose="02020603050405020304" pitchFamily="18" charset="0"/>
                <a:cs typeface="Times New Roman" panose="02020603050405020304" pitchFamily="18" charset="0"/>
              </a:rPr>
              <a:t>вступних</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іспитів</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екзаменів</a:t>
            </a:r>
            <a:r>
              <a:rPr lang="ru-RU" sz="2100" dirty="0">
                <a:solidFill>
                  <a:srgbClr val="0070C0"/>
                </a:solidFill>
                <a:latin typeface="Times New Roman" panose="02020603050405020304" pitchFamily="18" charset="0"/>
                <a:cs typeface="Times New Roman" panose="02020603050405020304" pitchFamily="18" charset="0"/>
              </a:rPr>
              <a:t>) з </a:t>
            </a:r>
            <a:r>
              <a:rPr lang="ru-RU" sz="2100" dirty="0" err="1">
                <a:solidFill>
                  <a:srgbClr val="0070C0"/>
                </a:solidFill>
                <a:latin typeface="Times New Roman" panose="02020603050405020304" pitchFamily="18" charset="0"/>
                <a:cs typeface="Times New Roman" panose="02020603050405020304" pitchFamily="18" charset="0"/>
              </a:rPr>
              <a:t>певного</a:t>
            </a:r>
            <a:r>
              <a:rPr lang="ru-RU" sz="2100" dirty="0">
                <a:solidFill>
                  <a:srgbClr val="0070C0"/>
                </a:solidFill>
                <a:latin typeface="Times New Roman" panose="02020603050405020304" pitchFamily="18" charset="0"/>
                <a:cs typeface="Times New Roman" panose="02020603050405020304" pitchFamily="18" charset="0"/>
              </a:rPr>
              <a:t>(их) конкурсного(их) предмета(</a:t>
            </a:r>
            <a:r>
              <a:rPr lang="ru-RU" sz="2100" dirty="0" err="1">
                <a:solidFill>
                  <a:srgbClr val="0070C0"/>
                </a:solidFill>
                <a:latin typeface="Times New Roman" panose="02020603050405020304" pitchFamily="18" charset="0"/>
                <a:cs typeface="Times New Roman" panose="02020603050405020304" pitchFamily="18" charset="0"/>
              </a:rPr>
              <a:t>ів</a:t>
            </a:r>
            <a:r>
              <a:rPr lang="ru-RU" sz="2100" dirty="0">
                <a:solidFill>
                  <a:srgbClr val="0070C0"/>
                </a:solidFill>
                <a:latin typeface="Times New Roman" panose="02020603050405020304" pitchFamily="18" charset="0"/>
                <a:cs typeface="Times New Roman" panose="02020603050405020304" pitchFamily="18" charset="0"/>
              </a:rPr>
              <a:t>) у </a:t>
            </a:r>
            <a:r>
              <a:rPr lang="ru-RU" sz="2100" dirty="0" err="1">
                <a:solidFill>
                  <a:srgbClr val="0070C0"/>
                </a:solidFill>
                <a:latin typeface="Times New Roman" panose="02020603050405020304" pitchFamily="18" charset="0"/>
                <a:cs typeface="Times New Roman" panose="02020603050405020304" pitchFamily="18" charset="0"/>
              </a:rPr>
              <a:t>вищому</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навчальному</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закладі</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допускаються</a:t>
            </a:r>
            <a:r>
              <a:rPr lang="ru-RU" sz="2100" dirty="0">
                <a:solidFill>
                  <a:srgbClr val="0070C0"/>
                </a:solidFill>
                <a:latin typeface="Times New Roman" panose="02020603050405020304" pitchFamily="18" charset="0"/>
                <a:cs typeface="Times New Roman" panose="02020603050405020304" pitchFamily="18" charset="0"/>
              </a:rPr>
              <a:t>:</a:t>
            </a:r>
          </a:p>
          <a:p>
            <a:r>
              <a:rPr lang="ru-RU" sz="2100" dirty="0">
                <a:solidFill>
                  <a:srgbClr val="0070C0"/>
                </a:solidFill>
                <a:latin typeface="Times New Roman" panose="02020603050405020304" pitchFamily="18" charset="0"/>
                <a:cs typeface="Times New Roman" panose="02020603050405020304" pitchFamily="18" charset="0"/>
              </a:rPr>
              <a:t>особи, </a:t>
            </a:r>
            <a:r>
              <a:rPr lang="ru-RU" sz="2100" dirty="0" err="1">
                <a:solidFill>
                  <a:srgbClr val="0070C0"/>
                </a:solidFill>
                <a:latin typeface="Times New Roman" panose="02020603050405020304" pitchFamily="18" charset="0"/>
                <a:cs typeface="Times New Roman" panose="02020603050405020304" pitchFamily="18" charset="0"/>
              </a:rPr>
              <a:t>які</a:t>
            </a:r>
            <a:r>
              <a:rPr lang="ru-RU" sz="2100" dirty="0">
                <a:solidFill>
                  <a:srgbClr val="0070C0"/>
                </a:solidFill>
                <a:latin typeface="Times New Roman" panose="02020603050405020304" pitchFamily="18" charset="0"/>
                <a:cs typeface="Times New Roman" panose="02020603050405020304" pitchFamily="18" charset="0"/>
              </a:rPr>
              <a:t> не брали участь в </a:t>
            </a:r>
            <a:r>
              <a:rPr lang="ru-RU" sz="2100" dirty="0" err="1">
                <a:solidFill>
                  <a:srgbClr val="0070C0"/>
                </a:solidFill>
                <a:latin typeface="Times New Roman" panose="02020603050405020304" pitchFamily="18" charset="0"/>
                <a:cs typeface="Times New Roman" panose="02020603050405020304" pitchFamily="18" charset="0"/>
              </a:rPr>
              <a:t>основній</a:t>
            </a:r>
            <a:r>
              <a:rPr lang="ru-RU" sz="2100" dirty="0">
                <a:solidFill>
                  <a:srgbClr val="0070C0"/>
                </a:solidFill>
                <a:latin typeface="Times New Roman" panose="02020603050405020304" pitchFamily="18" charset="0"/>
                <a:cs typeface="Times New Roman" panose="02020603050405020304" pitchFamily="18" charset="0"/>
              </a:rPr>
              <a:t> та </a:t>
            </a:r>
            <a:r>
              <a:rPr lang="ru-RU" sz="2100" dirty="0" err="1">
                <a:solidFill>
                  <a:srgbClr val="0070C0"/>
                </a:solidFill>
                <a:latin typeface="Times New Roman" panose="02020603050405020304" pitchFamily="18" charset="0"/>
                <a:cs typeface="Times New Roman" panose="02020603050405020304" pitchFamily="18" charset="0"/>
              </a:rPr>
              <a:t>додатковій</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сесіях</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зовнішнього</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незалежного</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оцінювання</a:t>
            </a:r>
            <a:r>
              <a:rPr lang="ru-RU" sz="2100" dirty="0">
                <a:solidFill>
                  <a:srgbClr val="0070C0"/>
                </a:solidFill>
                <a:latin typeface="Times New Roman" panose="02020603050405020304" pitchFamily="18" charset="0"/>
                <a:cs typeface="Times New Roman" panose="02020603050405020304" pitchFamily="18" charset="0"/>
              </a:rPr>
              <a:t> з </a:t>
            </a:r>
            <a:r>
              <a:rPr lang="ru-RU" sz="2100" dirty="0" err="1">
                <a:solidFill>
                  <a:srgbClr val="0070C0"/>
                </a:solidFill>
                <a:latin typeface="Times New Roman" panose="02020603050405020304" pitchFamily="18" charset="0"/>
                <a:cs typeface="Times New Roman" panose="02020603050405020304" pitchFamily="18" charset="0"/>
              </a:rPr>
              <a:t>цього</a:t>
            </a:r>
            <a:r>
              <a:rPr lang="ru-RU" sz="2100" dirty="0">
                <a:solidFill>
                  <a:srgbClr val="0070C0"/>
                </a:solidFill>
                <a:latin typeface="Times New Roman" panose="02020603050405020304" pitchFamily="18" charset="0"/>
                <a:cs typeface="Times New Roman" panose="02020603050405020304" pitchFamily="18" charset="0"/>
              </a:rPr>
              <a:t>(их) </a:t>
            </a:r>
            <a:r>
              <a:rPr lang="ru-RU" sz="2100" dirty="0" err="1">
                <a:solidFill>
                  <a:srgbClr val="0070C0"/>
                </a:solidFill>
                <a:latin typeface="Times New Roman" panose="02020603050405020304" pitchFamily="18" charset="0"/>
                <a:cs typeface="Times New Roman" panose="02020603050405020304" pitchFamily="18" charset="0"/>
              </a:rPr>
              <a:t>навчального</a:t>
            </a:r>
            <a:r>
              <a:rPr lang="ru-RU" sz="2100" dirty="0">
                <a:solidFill>
                  <a:srgbClr val="0070C0"/>
                </a:solidFill>
                <a:latin typeface="Times New Roman" panose="02020603050405020304" pitchFamily="18" charset="0"/>
                <a:cs typeface="Times New Roman" panose="02020603050405020304" pitchFamily="18" charset="0"/>
              </a:rPr>
              <a:t>(их) предмета(</a:t>
            </a:r>
            <a:r>
              <a:rPr lang="ru-RU" sz="2100" dirty="0" err="1">
                <a:solidFill>
                  <a:srgbClr val="0070C0"/>
                </a:solidFill>
                <a:latin typeface="Times New Roman" panose="02020603050405020304" pitchFamily="18" charset="0"/>
                <a:cs typeface="Times New Roman" panose="02020603050405020304" pitchFamily="18" charset="0"/>
              </a:rPr>
              <a:t>ів</a:t>
            </a:r>
            <a:r>
              <a:rPr lang="ru-RU" sz="2100" dirty="0">
                <a:solidFill>
                  <a:srgbClr val="0070C0"/>
                </a:solidFill>
                <a:latin typeface="Times New Roman" panose="02020603050405020304" pitchFamily="18" charset="0"/>
                <a:cs typeface="Times New Roman" panose="02020603050405020304" pitchFamily="18" charset="0"/>
              </a:rPr>
              <a:t>) через </a:t>
            </a:r>
            <a:r>
              <a:rPr lang="ru-RU" sz="2100" dirty="0" err="1">
                <a:solidFill>
                  <a:srgbClr val="0070C0"/>
                </a:solidFill>
                <a:latin typeface="Times New Roman" panose="02020603050405020304" pitchFamily="18" charset="0"/>
                <a:cs typeface="Times New Roman" panose="02020603050405020304" pitchFamily="18" charset="0"/>
              </a:rPr>
              <a:t>наявність</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захворювання</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або</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патологічного</a:t>
            </a:r>
            <a:r>
              <a:rPr lang="ru-RU" sz="2100" dirty="0">
                <a:solidFill>
                  <a:srgbClr val="0070C0"/>
                </a:solidFill>
                <a:latin typeface="Times New Roman" panose="02020603050405020304" pitchFamily="18" charset="0"/>
                <a:cs typeface="Times New Roman" panose="02020603050405020304" pitchFamily="18" charset="0"/>
              </a:rPr>
              <a:t> стану, </a:t>
            </a:r>
            <a:r>
              <a:rPr lang="ru-RU" sz="2100" dirty="0" err="1">
                <a:solidFill>
                  <a:srgbClr val="0070C0"/>
                </a:solidFill>
                <a:latin typeface="Times New Roman" panose="02020603050405020304" pitchFamily="18" charset="0"/>
                <a:cs typeface="Times New Roman" panose="02020603050405020304" pitchFamily="18" charset="0"/>
              </a:rPr>
              <a:t>що</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може</a:t>
            </a:r>
            <a:r>
              <a:rPr lang="ru-RU" sz="2100" dirty="0">
                <a:solidFill>
                  <a:srgbClr val="0070C0"/>
                </a:solidFill>
                <a:latin typeface="Times New Roman" panose="02020603050405020304" pitchFamily="18" charset="0"/>
                <a:cs typeface="Times New Roman" panose="02020603050405020304" pitchFamily="18" charset="0"/>
              </a:rPr>
              <a:t> бути </a:t>
            </a:r>
            <a:r>
              <a:rPr lang="ru-RU" sz="2100" dirty="0" err="1">
                <a:solidFill>
                  <a:srgbClr val="0070C0"/>
                </a:solidFill>
                <a:latin typeface="Times New Roman" panose="02020603050405020304" pitchFamily="18" charset="0"/>
                <a:cs typeface="Times New Roman" panose="02020603050405020304" pitchFamily="18" charset="0"/>
              </a:rPr>
              <a:t>перешкодою</a:t>
            </a:r>
            <a:r>
              <a:rPr lang="ru-RU" sz="2100" dirty="0">
                <a:solidFill>
                  <a:srgbClr val="0070C0"/>
                </a:solidFill>
                <a:latin typeface="Times New Roman" panose="02020603050405020304" pitchFamily="18" charset="0"/>
                <a:cs typeface="Times New Roman" panose="02020603050405020304" pitchFamily="18" charset="0"/>
              </a:rPr>
              <a:t> для </a:t>
            </a:r>
            <a:r>
              <a:rPr lang="ru-RU" sz="2100" dirty="0" err="1">
                <a:solidFill>
                  <a:srgbClr val="0070C0"/>
                </a:solidFill>
                <a:latin typeface="Times New Roman" panose="02020603050405020304" pitchFamily="18" charset="0"/>
                <a:cs typeface="Times New Roman" panose="02020603050405020304" pitchFamily="18" charset="0"/>
              </a:rPr>
              <a:t>проходження</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зовнішнього</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незалежного</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оцінювання</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зазначеного</a:t>
            </a:r>
            <a:r>
              <a:rPr lang="ru-RU" sz="2100" dirty="0">
                <a:solidFill>
                  <a:srgbClr val="0070C0"/>
                </a:solidFill>
                <a:latin typeface="Times New Roman" panose="02020603050405020304" pitchFamily="18" charset="0"/>
                <a:cs typeface="Times New Roman" panose="02020603050405020304" pitchFamily="18" charset="0"/>
              </a:rPr>
              <a:t> в </a:t>
            </a:r>
            <a:r>
              <a:rPr lang="ru-RU" sz="2100" dirty="0" err="1">
                <a:solidFill>
                  <a:srgbClr val="0070C0"/>
                </a:solidFill>
                <a:latin typeface="Times New Roman" panose="02020603050405020304" pitchFamily="18" charset="0"/>
                <a:cs typeface="Times New Roman" panose="02020603050405020304" pitchFamily="18" charset="0"/>
              </a:rPr>
              <a:t>Переліку</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захворювань</a:t>
            </a:r>
            <a:r>
              <a:rPr lang="ru-RU" sz="2100" dirty="0">
                <a:solidFill>
                  <a:srgbClr val="0070C0"/>
                </a:solidFill>
                <a:latin typeface="Times New Roman" panose="02020603050405020304" pitchFamily="18" charset="0"/>
                <a:cs typeface="Times New Roman" panose="02020603050405020304" pitchFamily="18" charset="0"/>
              </a:rPr>
              <a:t> та </a:t>
            </a:r>
            <a:r>
              <a:rPr lang="ru-RU" sz="2100" dirty="0" err="1">
                <a:solidFill>
                  <a:srgbClr val="0070C0"/>
                </a:solidFill>
                <a:latin typeface="Times New Roman" panose="02020603050405020304" pitchFamily="18" charset="0"/>
                <a:cs typeface="Times New Roman" panose="02020603050405020304" pitchFamily="18" charset="0"/>
              </a:rPr>
              <a:t>патологічних</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станів</a:t>
            </a:r>
            <a:r>
              <a:rPr lang="ru-RU" sz="2100" dirty="0">
                <a:solidFill>
                  <a:srgbClr val="0070C0"/>
                </a:solidFill>
                <a:latin typeface="Times New Roman" panose="02020603050405020304" pitchFamily="18" charset="0"/>
                <a:cs typeface="Times New Roman" panose="02020603050405020304" pitchFamily="18" charset="0"/>
              </a:rPr>
              <a:t>, - у </a:t>
            </a:r>
            <a:r>
              <a:rPr lang="ru-RU" sz="2100" dirty="0" err="1">
                <a:solidFill>
                  <a:srgbClr val="0070C0"/>
                </a:solidFill>
                <a:latin typeface="Times New Roman" panose="02020603050405020304" pitchFamily="18" charset="0"/>
                <a:cs typeface="Times New Roman" panose="02020603050405020304" pitchFamily="18" charset="0"/>
              </a:rPr>
              <a:t>разі</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подання</a:t>
            </a:r>
            <a:r>
              <a:rPr lang="ru-RU" sz="2100" dirty="0">
                <a:solidFill>
                  <a:srgbClr val="0070C0"/>
                </a:solidFill>
                <a:latin typeface="Times New Roman" panose="02020603050405020304" pitchFamily="18" charset="0"/>
                <a:cs typeface="Times New Roman" panose="02020603050405020304" pitchFamily="18" charset="0"/>
              </a:rPr>
              <a:t> до </a:t>
            </a:r>
            <a:r>
              <a:rPr lang="ru-RU" sz="2100" dirty="0" err="1">
                <a:solidFill>
                  <a:srgbClr val="0070C0"/>
                </a:solidFill>
                <a:latin typeface="Times New Roman" panose="02020603050405020304" pitchFamily="18" charset="0"/>
                <a:cs typeface="Times New Roman" panose="02020603050405020304" pitchFamily="18" charset="0"/>
              </a:rPr>
              <a:t>приймальної</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комісії</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вищого</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навчального</a:t>
            </a:r>
            <a:r>
              <a:rPr lang="ru-RU" sz="2100" dirty="0">
                <a:solidFill>
                  <a:srgbClr val="0070C0"/>
                </a:solidFill>
                <a:latin typeface="Times New Roman" panose="02020603050405020304" pitchFamily="18" charset="0"/>
                <a:cs typeface="Times New Roman" panose="02020603050405020304" pitchFamily="18" charset="0"/>
              </a:rPr>
              <a:t> закладу одного з </a:t>
            </a:r>
            <a:r>
              <a:rPr lang="ru-RU" sz="2100" dirty="0" err="1">
                <a:solidFill>
                  <a:srgbClr val="0070C0"/>
                </a:solidFill>
                <a:latin typeface="Times New Roman" panose="02020603050405020304" pitchFamily="18" charset="0"/>
                <a:cs typeface="Times New Roman" panose="02020603050405020304" pitchFamily="18" charset="0"/>
              </a:rPr>
              <a:t>документів</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зазначених</a:t>
            </a:r>
            <a:r>
              <a:rPr lang="ru-RU" sz="2100" dirty="0">
                <a:solidFill>
                  <a:srgbClr val="0070C0"/>
                </a:solidFill>
                <a:latin typeface="Times New Roman" panose="02020603050405020304" pitchFamily="18" charset="0"/>
                <a:cs typeface="Times New Roman" panose="02020603050405020304" pitchFamily="18" charset="0"/>
              </a:rPr>
              <a:t> у </a:t>
            </a:r>
            <a:r>
              <a:rPr lang="ru-RU" sz="2100" dirty="0" err="1">
                <a:solidFill>
                  <a:srgbClr val="0070C0"/>
                </a:solidFill>
                <a:latin typeface="Times New Roman" panose="02020603050405020304" pitchFamily="18" charset="0"/>
                <a:cs typeface="Times New Roman" panose="02020603050405020304" pitchFamily="18" charset="0"/>
              </a:rPr>
              <a:t>підпункті</a:t>
            </a:r>
            <a:r>
              <a:rPr lang="ru-RU" sz="2100" dirty="0">
                <a:solidFill>
                  <a:srgbClr val="0070C0"/>
                </a:solidFill>
                <a:latin typeface="Times New Roman" panose="02020603050405020304" pitchFamily="18" charset="0"/>
                <a:cs typeface="Times New Roman" panose="02020603050405020304" pitchFamily="18" charset="0"/>
              </a:rPr>
              <a:t> 1 </a:t>
            </a:r>
            <a:r>
              <a:rPr lang="ru-RU" sz="2100" dirty="0" err="1">
                <a:solidFill>
                  <a:srgbClr val="0070C0"/>
                </a:solidFill>
                <a:latin typeface="Times New Roman" panose="02020603050405020304" pitchFamily="18" charset="0"/>
                <a:cs typeface="Times New Roman" panose="02020603050405020304" pitchFamily="18" charset="0"/>
              </a:rPr>
              <a:t>цього</a:t>
            </a:r>
            <a:r>
              <a:rPr lang="ru-RU" sz="2100" dirty="0">
                <a:solidFill>
                  <a:srgbClr val="0070C0"/>
                </a:solidFill>
                <a:latin typeface="Times New Roman" panose="02020603050405020304" pitchFamily="18" charset="0"/>
                <a:cs typeface="Times New Roman" panose="02020603050405020304" pitchFamily="18" charset="0"/>
              </a:rPr>
              <a:t> пункту, </a:t>
            </a:r>
            <a:r>
              <a:rPr lang="ru-RU" sz="2100" dirty="0" err="1">
                <a:solidFill>
                  <a:srgbClr val="0070C0"/>
                </a:solidFill>
                <a:latin typeface="Times New Roman" panose="02020603050405020304" pitchFamily="18" charset="0"/>
                <a:cs typeface="Times New Roman" panose="02020603050405020304" pitchFamily="18" charset="0"/>
              </a:rPr>
              <a:t>або</a:t>
            </a:r>
            <a:r>
              <a:rPr lang="ru-RU" sz="2100" dirty="0">
                <a:solidFill>
                  <a:srgbClr val="0070C0"/>
                </a:solidFill>
                <a:latin typeface="Times New Roman" panose="02020603050405020304" pitchFamily="18" charset="0"/>
                <a:cs typeface="Times New Roman" panose="02020603050405020304" pitchFamily="18" charset="0"/>
              </a:rPr>
              <a:t> </a:t>
            </a:r>
            <a:r>
              <a:rPr lang="ru-RU" sz="2100" dirty="0" err="1">
                <a:solidFill>
                  <a:srgbClr val="0070C0"/>
                </a:solidFill>
                <a:latin typeface="Times New Roman" panose="02020603050405020304" pitchFamily="18" charset="0"/>
                <a:cs typeface="Times New Roman" panose="02020603050405020304" pitchFamily="18" charset="0"/>
              </a:rPr>
              <a:t>копії</a:t>
            </a:r>
            <a:r>
              <a:rPr lang="ru-RU" sz="2100" dirty="0">
                <a:solidFill>
                  <a:srgbClr val="0070C0"/>
                </a:solidFill>
                <a:latin typeface="Times New Roman" panose="02020603050405020304" pitchFamily="18" charset="0"/>
                <a:cs typeface="Times New Roman" panose="02020603050405020304" pitchFamily="18" charset="0"/>
              </a:rPr>
              <a:t> такого документа;</a:t>
            </a:r>
          </a:p>
          <a:p>
            <a:endParaRPr lang="ru-RU" dirty="0"/>
          </a:p>
        </p:txBody>
      </p:sp>
    </p:spTree>
    <p:extLst>
      <p:ext uri="{BB962C8B-B14F-4D97-AF65-F5344CB8AC3E}">
        <p14:creationId xmlns:p14="http://schemas.microsoft.com/office/powerpoint/2010/main" val="486557808"/>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0" y="108853"/>
            <a:ext cx="3538736" cy="874155"/>
          </a:xfrm>
        </p:spPr>
        <p:txBody>
          <a:bodyPr>
            <a:normAutofit fontScale="90000"/>
          </a:bodyPr>
          <a:lstStyle/>
          <a:p>
            <a:r>
              <a:rPr lang="uk-UA" sz="2000" b="1" dirty="0" smtClean="0">
                <a:solidFill>
                  <a:srgbClr val="FF0000"/>
                </a:solidFill>
                <a:latin typeface="Times New Roman" panose="02020603050405020304" pitchFamily="18" charset="0"/>
                <a:cs typeface="Times New Roman" panose="02020603050405020304" pitchFamily="18" charset="0"/>
              </a:rPr>
              <a:t>Наказ</a:t>
            </a:r>
            <a:r>
              <a:rPr lang="ru-RU" sz="2000" b="1" dirty="0">
                <a:solidFill>
                  <a:srgbClr val="C00000"/>
                </a:solidFill>
                <a:latin typeface="Times New Roman" panose="02020603050405020304" pitchFamily="18" charset="0"/>
                <a:cs typeface="Times New Roman" panose="02020603050405020304" pitchFamily="18" charset="0"/>
              </a:rPr>
              <a:t> </a:t>
            </a:r>
            <a:r>
              <a:rPr lang="ru-RU" sz="1800" b="1" dirty="0" smtClean="0">
                <a:solidFill>
                  <a:srgbClr val="C00000"/>
                </a:solidFill>
                <a:latin typeface="Times New Roman" panose="02020603050405020304" pitchFamily="18" charset="0"/>
                <a:cs typeface="Times New Roman" panose="02020603050405020304" pitchFamily="18" charset="0"/>
              </a:rPr>
              <a:t> в</a:t>
            </a:r>
            <a:r>
              <a:rPr lang="uk-UA" sz="1800" b="1" dirty="0">
                <a:solidFill>
                  <a:srgbClr val="C00000"/>
                </a:solidFill>
                <a:latin typeface="Times New Roman" panose="02020603050405020304" pitchFamily="18" charset="0"/>
                <a:cs typeface="Times New Roman" panose="02020603050405020304" pitchFamily="18" charset="0"/>
              </a:rPr>
              <a:t>і</a:t>
            </a:r>
            <a:r>
              <a:rPr lang="ru-RU" sz="1800" b="1" dirty="0">
                <a:solidFill>
                  <a:srgbClr val="C00000"/>
                </a:solidFill>
                <a:latin typeface="Times New Roman" panose="02020603050405020304" pitchFamily="18" charset="0"/>
                <a:cs typeface="Times New Roman" panose="02020603050405020304" pitchFamily="18" charset="0"/>
              </a:rPr>
              <a:t>д 29.08.2016 </a:t>
            </a:r>
            <a:r>
              <a:rPr lang="ru-RU" sz="1800" b="1" dirty="0" smtClean="0">
                <a:solidFill>
                  <a:srgbClr val="C00000"/>
                </a:solidFill>
                <a:latin typeface="Times New Roman" panose="02020603050405020304" pitchFamily="18" charset="0"/>
                <a:cs typeface="Times New Roman" panose="02020603050405020304" pitchFamily="18" charset="0"/>
              </a:rPr>
              <a:t>№ </a:t>
            </a:r>
            <a:r>
              <a:rPr lang="ru-RU" sz="1800" b="1" dirty="0">
                <a:solidFill>
                  <a:srgbClr val="C00000"/>
                </a:solidFill>
                <a:latin typeface="Times New Roman" panose="02020603050405020304" pitchFamily="18" charset="0"/>
                <a:cs typeface="Times New Roman" panose="02020603050405020304" pitchFamily="18" charset="0"/>
              </a:rPr>
              <a:t>1027/900 </a:t>
            </a:r>
            <a:br>
              <a:rPr lang="ru-RU" sz="1800" b="1" dirty="0">
                <a:solidFill>
                  <a:srgbClr val="C00000"/>
                </a:solidFill>
                <a:latin typeface="Times New Roman" panose="02020603050405020304" pitchFamily="18" charset="0"/>
                <a:cs typeface="Times New Roman" panose="02020603050405020304" pitchFamily="18" charset="0"/>
              </a:rPr>
            </a:br>
            <a:r>
              <a:rPr lang="ru-RU" sz="1800" b="1" dirty="0">
                <a:solidFill>
                  <a:srgbClr val="C00000"/>
                </a:solidFill>
                <a:latin typeface="Times New Roman" panose="02020603050405020304" pitchFamily="18" charset="0"/>
                <a:cs typeface="Times New Roman" panose="02020603050405020304" pitchFamily="18" charset="0"/>
              </a:rPr>
              <a:t/>
            </a:r>
            <a:br>
              <a:rPr lang="ru-RU" sz="1800" b="1" dirty="0">
                <a:solidFill>
                  <a:srgbClr val="C00000"/>
                </a:solidFill>
                <a:latin typeface="Times New Roman" panose="02020603050405020304" pitchFamily="18" charset="0"/>
                <a:cs typeface="Times New Roman" panose="02020603050405020304" pitchFamily="18" charset="0"/>
              </a:rPr>
            </a:br>
            <a:endParaRPr lang="uk-UA" sz="1800" dirty="0">
              <a:solidFill>
                <a:srgbClr val="FF0000"/>
              </a:solidFill>
            </a:endParaRPr>
          </a:p>
        </p:txBody>
      </p:sp>
      <p:pic>
        <p:nvPicPr>
          <p:cNvPr id="1028" name="Picture 4" descr="http://mon.gov.ua/content/teacher_2015/logo-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347" y="116632"/>
            <a:ext cx="3027288" cy="14209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Результат пошуку зображень за запитом &quot;український орнамент вишивка&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rot="10800000">
            <a:off x="0" y="6165303"/>
            <a:ext cx="9165190" cy="692696"/>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4"/>
          <p:cNvSpPr>
            <a:spLocks noGrp="1"/>
          </p:cNvSpPr>
          <p:nvPr>
            <p:ph idx="1"/>
          </p:nvPr>
        </p:nvSpPr>
        <p:spPr/>
        <p:txBody>
          <a:bodyPr>
            <a:normAutofit/>
          </a:bodyPr>
          <a:lstStyle/>
          <a:p>
            <a:pPr>
              <a:lnSpc>
                <a:spcPct val="70000"/>
              </a:lnSpc>
            </a:pPr>
            <a:endParaRPr lang="ru-RU" sz="1500" dirty="0" smtClean="0">
              <a:solidFill>
                <a:srgbClr val="0070C0"/>
              </a:solidFill>
              <a:latin typeface="Times New Roman" panose="02020603050405020304" pitchFamily="18" charset="0"/>
              <a:cs typeface="Times New Roman" panose="02020603050405020304" pitchFamily="18" charset="0"/>
            </a:endParaRPr>
          </a:p>
          <a:p>
            <a:pPr>
              <a:lnSpc>
                <a:spcPct val="70000"/>
              </a:lnSpc>
            </a:pPr>
            <a:r>
              <a:rPr lang="ru-RU" sz="1800" dirty="0">
                <a:solidFill>
                  <a:srgbClr val="0070C0"/>
                </a:solidFill>
                <a:latin typeface="Times New Roman" panose="02020603050405020304" pitchFamily="18" charset="0"/>
                <a:cs typeface="Times New Roman" panose="02020603050405020304" pitchFamily="18" charset="0"/>
              </a:rPr>
              <a:t>особи, </a:t>
            </a:r>
            <a:r>
              <a:rPr lang="ru-RU" sz="1800" dirty="0" err="1">
                <a:solidFill>
                  <a:srgbClr val="0070C0"/>
                </a:solidFill>
                <a:latin typeface="Times New Roman" panose="02020603050405020304" pitchFamily="18" charset="0"/>
                <a:cs typeface="Times New Roman" panose="02020603050405020304" pitchFamily="18" charset="0"/>
              </a:rPr>
              <a:t>яким</a:t>
            </a:r>
            <a:r>
              <a:rPr lang="ru-RU" sz="1800" dirty="0">
                <a:solidFill>
                  <a:srgbClr val="0070C0"/>
                </a:solidFill>
                <a:latin typeface="Times New Roman" panose="02020603050405020304" pitchFamily="18" charset="0"/>
                <a:cs typeface="Times New Roman" panose="02020603050405020304" pitchFamily="18" charset="0"/>
              </a:rPr>
              <a:t> за </a:t>
            </a:r>
            <a:r>
              <a:rPr lang="ru-RU" sz="1800" dirty="0" err="1">
                <a:solidFill>
                  <a:srgbClr val="0070C0"/>
                </a:solidFill>
                <a:latin typeface="Times New Roman" panose="02020603050405020304" pitchFamily="18" charset="0"/>
                <a:cs typeface="Times New Roman" panose="02020603050405020304" pitchFamily="18" charset="0"/>
              </a:rPr>
              <a:t>рішенням</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регламентної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комісії</a:t>
            </a:r>
            <a:r>
              <a:rPr lang="ru-RU" sz="1800" dirty="0">
                <a:solidFill>
                  <a:srgbClr val="0070C0"/>
                </a:solidFill>
                <a:latin typeface="Times New Roman" panose="02020603050405020304" pitchFamily="18" charset="0"/>
                <a:cs typeface="Times New Roman" panose="02020603050405020304" pitchFamily="18" charset="0"/>
              </a:rPr>
              <a:t> при </a:t>
            </a:r>
            <a:r>
              <a:rPr lang="ru-RU" sz="1800" dirty="0" err="1">
                <a:solidFill>
                  <a:srgbClr val="0070C0"/>
                </a:solidFill>
                <a:latin typeface="Times New Roman" panose="02020603050405020304" pitchFamily="18" charset="0"/>
                <a:cs typeface="Times New Roman" panose="02020603050405020304" pitchFamily="18" charset="0"/>
              </a:rPr>
              <a:t>регіональному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центрі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якості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освіти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відмовлено</a:t>
            </a:r>
            <a:r>
              <a:rPr lang="ru-RU" sz="1800" dirty="0">
                <a:solidFill>
                  <a:srgbClr val="0070C0"/>
                </a:solidFill>
                <a:latin typeface="Times New Roman" panose="02020603050405020304" pitchFamily="18" charset="0"/>
                <a:cs typeface="Times New Roman" panose="02020603050405020304" pitchFamily="18" charset="0"/>
              </a:rPr>
              <a:t> в </a:t>
            </a:r>
            <a:r>
              <a:rPr lang="ru-RU" sz="1800" dirty="0" err="1">
                <a:solidFill>
                  <a:srgbClr val="0070C0"/>
                </a:solidFill>
                <a:latin typeface="Times New Roman" panose="02020603050405020304" pitchFamily="18" charset="0"/>
                <a:cs typeface="Times New Roman" panose="02020603050405020304" pitchFamily="18" charset="0"/>
              </a:rPr>
              <a:t>реєстрації</a:t>
            </a:r>
            <a:r>
              <a:rPr lang="ru-RU" sz="1800" dirty="0">
                <a:solidFill>
                  <a:srgbClr val="0070C0"/>
                </a:solidFill>
                <a:latin typeface="Times New Roman" panose="02020603050405020304" pitchFamily="18" charset="0"/>
                <a:cs typeface="Times New Roman" panose="02020603050405020304" pitchFamily="18" charset="0"/>
              </a:rPr>
              <a:t> для </a:t>
            </a:r>
            <a:r>
              <a:rPr lang="ru-RU" sz="1800" dirty="0" err="1">
                <a:solidFill>
                  <a:srgbClr val="0070C0"/>
                </a:solidFill>
                <a:latin typeface="Times New Roman" panose="02020603050405020304" pitchFamily="18" charset="0"/>
                <a:cs typeface="Times New Roman" panose="02020603050405020304" pitchFamily="18" charset="0"/>
              </a:rPr>
              <a:t>участі</a:t>
            </a:r>
            <a:r>
              <a:rPr lang="ru-RU" sz="1800" dirty="0">
                <a:solidFill>
                  <a:srgbClr val="0070C0"/>
                </a:solidFill>
                <a:latin typeface="Times New Roman" panose="02020603050405020304" pitchFamily="18" charset="0"/>
                <a:cs typeface="Times New Roman" panose="02020603050405020304" pitchFamily="18" charset="0"/>
              </a:rPr>
              <a:t> в </a:t>
            </a:r>
            <a:r>
              <a:rPr lang="ru-RU" sz="1800" dirty="0" err="1">
                <a:solidFill>
                  <a:srgbClr val="0070C0"/>
                </a:solidFill>
                <a:latin typeface="Times New Roman" panose="02020603050405020304" pitchFamily="18" charset="0"/>
                <a:cs typeface="Times New Roman" panose="02020603050405020304" pitchFamily="18" charset="0"/>
              </a:rPr>
              <a:t>зовнішньому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незалежному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оцінюванні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результатів</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навчання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здобутих</a:t>
            </a:r>
            <a:r>
              <a:rPr lang="ru-RU" sz="1800" dirty="0">
                <a:solidFill>
                  <a:srgbClr val="0070C0"/>
                </a:solidFill>
                <a:latin typeface="Times New Roman" panose="02020603050405020304" pitchFamily="18" charset="0"/>
                <a:cs typeface="Times New Roman" panose="02020603050405020304" pitchFamily="18" charset="0"/>
              </a:rPr>
              <a:t> на </a:t>
            </a:r>
            <a:r>
              <a:rPr lang="ru-RU" sz="1800" dirty="0" err="1">
                <a:solidFill>
                  <a:srgbClr val="0070C0"/>
                </a:solidFill>
                <a:latin typeface="Times New Roman" panose="02020603050405020304" pitchFamily="18" charset="0"/>
                <a:cs typeface="Times New Roman" panose="02020603050405020304" pitchFamily="18" charset="0"/>
              </a:rPr>
              <a:t>основі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повної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загальної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середньої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освіти</a:t>
            </a:r>
            <a:r>
              <a:rPr lang="ru-RU" sz="1800" dirty="0">
                <a:solidFill>
                  <a:srgbClr val="0070C0"/>
                </a:solidFill>
                <a:latin typeface="Times New Roman" panose="02020603050405020304" pitchFamily="18" charset="0"/>
                <a:cs typeface="Times New Roman" panose="02020603050405020304" pitchFamily="18" charset="0"/>
              </a:rPr>
              <a:t>, через </a:t>
            </a:r>
            <a:r>
              <a:rPr lang="ru-RU" sz="1800" dirty="0" err="1">
                <a:solidFill>
                  <a:srgbClr val="0070C0"/>
                </a:solidFill>
                <a:latin typeface="Times New Roman" panose="02020603050405020304" pitchFamily="18" charset="0"/>
                <a:cs typeface="Times New Roman" panose="02020603050405020304" pitchFamily="18" charset="0"/>
              </a:rPr>
              <a:t>неможливість</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створення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особливих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спеціальних</a:t>
            </a:r>
            <a:r>
              <a:rPr lang="ru-RU" sz="1800" dirty="0">
                <a:solidFill>
                  <a:srgbClr val="0070C0"/>
                </a:solidFill>
                <a:latin typeface="Times New Roman" panose="02020603050405020304" pitchFamily="18" charset="0"/>
                <a:cs typeface="Times New Roman" panose="02020603050405020304" pitchFamily="18" charset="0"/>
              </a:rPr>
              <a:t>) умов, - у </a:t>
            </a:r>
            <a:r>
              <a:rPr lang="ru-RU" sz="1800" dirty="0" err="1">
                <a:solidFill>
                  <a:srgbClr val="0070C0"/>
                </a:solidFill>
                <a:latin typeface="Times New Roman" panose="02020603050405020304" pitchFamily="18" charset="0"/>
                <a:cs typeface="Times New Roman" panose="02020603050405020304" pitchFamily="18" charset="0"/>
              </a:rPr>
              <a:t>разі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подання</a:t>
            </a:r>
            <a:r>
              <a:rPr lang="ru-RU" sz="1800" dirty="0">
                <a:solidFill>
                  <a:srgbClr val="0070C0"/>
                </a:solidFill>
                <a:latin typeface="Times New Roman" panose="02020603050405020304" pitchFamily="18" charset="0"/>
                <a:cs typeface="Times New Roman" panose="02020603050405020304" pitchFamily="18" charset="0"/>
              </a:rPr>
              <a:t> до </a:t>
            </a:r>
            <a:r>
              <a:rPr lang="ru-RU" sz="1800" dirty="0" err="1">
                <a:solidFill>
                  <a:srgbClr val="0070C0"/>
                </a:solidFill>
                <a:latin typeface="Times New Roman" panose="02020603050405020304" pitchFamily="18" charset="0"/>
                <a:cs typeface="Times New Roman" panose="02020603050405020304" pitchFamily="18" charset="0"/>
              </a:rPr>
              <a:t>приймальної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комісії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вищого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навчального</a:t>
            </a:r>
            <a:r>
              <a:rPr lang="ru-RU" sz="1800" dirty="0">
                <a:solidFill>
                  <a:srgbClr val="0070C0"/>
                </a:solidFill>
                <a:latin typeface="Times New Roman" panose="02020603050405020304" pitchFamily="18" charset="0"/>
                <a:cs typeface="Times New Roman" panose="02020603050405020304" pitchFamily="18" charset="0"/>
              </a:rPr>
              <a:t> закладу </a:t>
            </a:r>
            <a:r>
              <a:rPr lang="ru-RU" sz="1800" dirty="0" err="1">
                <a:solidFill>
                  <a:srgbClr val="0070C0"/>
                </a:solidFill>
                <a:latin typeface="Times New Roman" panose="02020603050405020304" pitchFamily="18" charset="0"/>
                <a:cs typeface="Times New Roman" panose="02020603050405020304" pitchFamily="18" charset="0"/>
              </a:rPr>
              <a:t>копії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форми</a:t>
            </a:r>
            <a:r>
              <a:rPr lang="ru-RU" sz="1800" dirty="0">
                <a:solidFill>
                  <a:srgbClr val="0070C0"/>
                </a:solidFill>
                <a:latin typeface="Times New Roman" panose="02020603050405020304" pitchFamily="18" charset="0"/>
                <a:cs typeface="Times New Roman" panose="02020603050405020304" pitchFamily="18" charset="0"/>
              </a:rPr>
              <a:t> № 086-3/о, </a:t>
            </a:r>
            <a:r>
              <a:rPr lang="ru-RU" sz="1800" dirty="0" err="1">
                <a:solidFill>
                  <a:srgbClr val="0070C0"/>
                </a:solidFill>
                <a:latin typeface="Times New Roman" panose="02020603050405020304" pitchFamily="18" charset="0"/>
                <a:cs typeface="Times New Roman" panose="02020603050405020304" pitchFamily="18" charset="0"/>
              </a:rPr>
              <a:t>завіреної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підписом</a:t>
            </a:r>
            <a:r>
              <a:rPr lang="ru-RU" sz="1800" dirty="0">
                <a:solidFill>
                  <a:srgbClr val="0070C0"/>
                </a:solidFill>
                <a:latin typeface="Times New Roman" panose="02020603050405020304" pitchFamily="18" charset="0"/>
                <a:cs typeface="Times New Roman" panose="02020603050405020304" pitchFamily="18" charset="0"/>
              </a:rPr>
              <a:t> секретаря </a:t>
            </a:r>
            <a:r>
              <a:rPr lang="ru-RU" sz="1800" dirty="0" err="1">
                <a:solidFill>
                  <a:srgbClr val="0070C0"/>
                </a:solidFill>
                <a:latin typeface="Times New Roman" panose="02020603050405020304" pitchFamily="18" charset="0"/>
                <a:cs typeface="Times New Roman" panose="02020603050405020304" pitchFamily="18" charset="0"/>
              </a:rPr>
              <a:t>регламентної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комісії</a:t>
            </a:r>
            <a:r>
              <a:rPr lang="ru-RU" sz="1800" dirty="0">
                <a:solidFill>
                  <a:srgbClr val="0070C0"/>
                </a:solidFill>
                <a:latin typeface="Times New Roman" panose="02020603050405020304" pitchFamily="18" charset="0"/>
                <a:cs typeface="Times New Roman" panose="02020603050405020304" pitchFamily="18" charset="0"/>
              </a:rPr>
              <a:t> при </a:t>
            </a:r>
            <a:r>
              <a:rPr lang="ru-RU" sz="1800" dirty="0" err="1">
                <a:solidFill>
                  <a:srgbClr val="0070C0"/>
                </a:solidFill>
                <a:latin typeface="Times New Roman" panose="02020603050405020304" pitchFamily="18" charset="0"/>
                <a:cs typeface="Times New Roman" panose="02020603050405020304" pitchFamily="18" charset="0"/>
              </a:rPr>
              <a:t>регіональному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центрі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якості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освіти</a:t>
            </a:r>
            <a:r>
              <a:rPr lang="ru-RU" sz="1800" dirty="0">
                <a:solidFill>
                  <a:srgbClr val="0070C0"/>
                </a:solidFill>
                <a:latin typeface="Times New Roman" panose="02020603050405020304" pitchFamily="18" charset="0"/>
                <a:cs typeface="Times New Roman" panose="02020603050405020304" pitchFamily="18" charset="0"/>
              </a:rPr>
              <a:t> і </a:t>
            </a:r>
            <a:r>
              <a:rPr lang="ru-RU" sz="1800" dirty="0" err="1">
                <a:solidFill>
                  <a:srgbClr val="0070C0"/>
                </a:solidFill>
                <a:latin typeface="Times New Roman" panose="02020603050405020304" pitchFamily="18" charset="0"/>
                <a:cs typeface="Times New Roman" panose="02020603050405020304" pitchFamily="18" charset="0"/>
              </a:rPr>
              <a:t>печаткою</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регіонального</a:t>
            </a:r>
            <a:r>
              <a:rPr lang="ru-RU" sz="1800" dirty="0">
                <a:solidFill>
                  <a:srgbClr val="0070C0"/>
                </a:solidFill>
                <a:latin typeface="Times New Roman" panose="02020603050405020304" pitchFamily="18" charset="0"/>
                <a:cs typeface="Times New Roman" panose="02020603050405020304" pitchFamily="18" charset="0"/>
              </a:rPr>
              <a:t> центру </a:t>
            </a:r>
            <a:r>
              <a:rPr lang="ru-RU" sz="1800" dirty="0" err="1">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якості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освіти</a:t>
            </a:r>
            <a:r>
              <a:rPr lang="ru-RU" sz="1800" dirty="0">
                <a:solidFill>
                  <a:srgbClr val="0070C0"/>
                </a:solidFill>
                <a:latin typeface="Times New Roman" panose="02020603050405020304" pitchFamily="18" charset="0"/>
                <a:cs typeface="Times New Roman" panose="02020603050405020304" pitchFamily="18" charset="0"/>
              </a:rPr>
              <a:t>, та </a:t>
            </a:r>
            <a:r>
              <a:rPr lang="ru-RU" sz="1800" dirty="0" err="1">
                <a:solidFill>
                  <a:srgbClr val="0070C0"/>
                </a:solidFill>
                <a:latin typeface="Times New Roman" panose="02020603050405020304" pitchFamily="18" charset="0"/>
                <a:cs typeface="Times New Roman" panose="02020603050405020304" pitchFamily="18" charset="0"/>
              </a:rPr>
              <a:t>відповідного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витягу</a:t>
            </a:r>
            <a:r>
              <a:rPr lang="ru-RU" sz="1800" dirty="0">
                <a:solidFill>
                  <a:srgbClr val="0070C0"/>
                </a:solidFill>
                <a:latin typeface="Times New Roman" panose="02020603050405020304" pitchFamily="18" charset="0"/>
                <a:cs typeface="Times New Roman" panose="02020603050405020304" pitchFamily="18" charset="0"/>
              </a:rPr>
              <a:t> з протоколу </a:t>
            </a:r>
            <a:r>
              <a:rPr lang="ru-RU" sz="1800" dirty="0" err="1">
                <a:solidFill>
                  <a:srgbClr val="0070C0"/>
                </a:solidFill>
                <a:latin typeface="Times New Roman" panose="02020603050405020304" pitchFamily="18" charset="0"/>
                <a:cs typeface="Times New Roman" panose="02020603050405020304" pitchFamily="18" charset="0"/>
              </a:rPr>
              <a:t>засідання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регламентної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комісії</a:t>
            </a:r>
            <a:r>
              <a:rPr lang="ru-RU" sz="1800" dirty="0">
                <a:solidFill>
                  <a:srgbClr val="0070C0"/>
                </a:solidFill>
                <a:latin typeface="Times New Roman" panose="02020603050405020304" pitchFamily="18" charset="0"/>
                <a:cs typeface="Times New Roman" panose="02020603050405020304" pitchFamily="18" charset="0"/>
              </a:rPr>
              <a:t> при </a:t>
            </a:r>
            <a:r>
              <a:rPr lang="ru-RU" sz="1800" dirty="0" err="1">
                <a:solidFill>
                  <a:srgbClr val="0070C0"/>
                </a:solidFill>
                <a:latin typeface="Times New Roman" panose="02020603050405020304" pitchFamily="18" charset="0"/>
                <a:cs typeface="Times New Roman" panose="02020603050405020304" pitchFamily="18" charset="0"/>
              </a:rPr>
              <a:t>регіональному</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центрі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якості</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освіти</a:t>
            </a:r>
            <a:r>
              <a:rPr lang="ru-RU" sz="1800" dirty="0">
                <a:solidFill>
                  <a:srgbClr val="0070C0"/>
                </a:solidFill>
                <a:latin typeface="Times New Roman" panose="02020603050405020304" pitchFamily="18" charset="0"/>
                <a:cs typeface="Times New Roman" panose="02020603050405020304" pitchFamily="18" charset="0"/>
              </a:rPr>
              <a:t>.</a:t>
            </a:r>
          </a:p>
          <a:p>
            <a:pPr>
              <a:lnSpc>
                <a:spcPct val="70000"/>
              </a:lnSpc>
            </a:pPr>
            <a:endParaRPr lang="ru-RU" sz="1800" dirty="0">
              <a:solidFill>
                <a:srgbClr val="0070C0"/>
              </a:solidFill>
              <a:latin typeface="Times New Roman" panose="02020603050405020304" pitchFamily="18" charset="0"/>
              <a:cs typeface="Times New Roman" panose="02020603050405020304" pitchFamily="18" charset="0"/>
            </a:endParaRPr>
          </a:p>
          <a:p>
            <a:pPr>
              <a:lnSpc>
                <a:spcPct val="70000"/>
              </a:lnSpc>
            </a:pPr>
            <a:r>
              <a:rPr lang="ru-RU" sz="1800" dirty="0">
                <a:solidFill>
                  <a:srgbClr val="0070C0"/>
                </a:solidFill>
                <a:latin typeface="Times New Roman" panose="02020603050405020304" pitchFamily="18" charset="0"/>
                <a:cs typeface="Times New Roman" panose="02020603050405020304" pitchFamily="18" charset="0"/>
              </a:rPr>
              <a:t>3. </a:t>
            </a:r>
            <a:r>
              <a:rPr lang="ru-RU" sz="1800" dirty="0" err="1">
                <a:solidFill>
                  <a:srgbClr val="0070C0"/>
                </a:solidFill>
                <a:latin typeface="Times New Roman" panose="02020603050405020304" pitchFamily="18" charset="0"/>
                <a:cs typeface="Times New Roman" panose="02020603050405020304" pitchFamily="18" charset="0"/>
              </a:rPr>
              <a:t>Місцевим</a:t>
            </a:r>
            <a:r>
              <a:rPr lang="ru-RU" sz="1800" dirty="0">
                <a:solidFill>
                  <a:srgbClr val="0070C0"/>
                </a:solidFill>
                <a:latin typeface="Times New Roman" panose="02020603050405020304" pitchFamily="18" charset="0"/>
                <a:cs typeface="Times New Roman" panose="02020603050405020304" pitchFamily="18" charset="0"/>
              </a:rPr>
              <a:t> органам </a:t>
            </a:r>
            <a:r>
              <a:rPr lang="ru-RU" sz="1800" dirty="0" err="1">
                <a:solidFill>
                  <a:srgbClr val="0070C0"/>
                </a:solidFill>
                <a:latin typeface="Times New Roman" panose="02020603050405020304" pitchFamily="18" charset="0"/>
                <a:cs typeface="Times New Roman" panose="02020603050405020304" pitchFamily="18" charset="0"/>
              </a:rPr>
              <a:t>виконавчої</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влади</a:t>
            </a:r>
            <a:r>
              <a:rPr lang="ru-RU" sz="1800" dirty="0">
                <a:solidFill>
                  <a:srgbClr val="0070C0"/>
                </a:solidFill>
                <a:latin typeface="Times New Roman" panose="02020603050405020304" pitchFamily="18" charset="0"/>
                <a:cs typeface="Times New Roman" panose="02020603050405020304" pitchFamily="18" charset="0"/>
              </a:rPr>
              <a:t> та органам </a:t>
            </a:r>
            <a:r>
              <a:rPr lang="ru-RU" sz="1800" dirty="0" err="1">
                <a:solidFill>
                  <a:srgbClr val="0070C0"/>
                </a:solidFill>
                <a:latin typeface="Times New Roman" panose="02020603050405020304" pitchFamily="18" charset="0"/>
                <a:cs typeface="Times New Roman" panose="02020603050405020304" pitchFamily="18" charset="0"/>
              </a:rPr>
              <a:t>місцевого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самоврядування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вживати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заходів</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щодо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забезпечення</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проходження</a:t>
            </a:r>
            <a:r>
              <a:rPr lang="ru-RU" sz="1800" dirty="0">
                <a:solidFill>
                  <a:srgbClr val="0070C0"/>
                </a:solidFill>
                <a:latin typeface="Times New Roman" panose="02020603050405020304" pitchFamily="18" charset="0"/>
                <a:cs typeface="Times New Roman" panose="02020603050405020304" pitchFamily="18" charset="0"/>
              </a:rPr>
              <a:t> особами з </a:t>
            </a:r>
            <a:r>
              <a:rPr lang="ru-RU" sz="1800" dirty="0" err="1">
                <a:solidFill>
                  <a:srgbClr val="0070C0"/>
                </a:solidFill>
                <a:latin typeface="Times New Roman" panose="02020603050405020304" pitchFamily="18" charset="0"/>
                <a:cs typeface="Times New Roman" panose="02020603050405020304" pitchFamily="18" charset="0"/>
              </a:rPr>
              <a:t>особливими</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освітніми</a:t>
            </a:r>
            <a:r>
              <a:rPr lang="ru-RU" sz="1800" dirty="0">
                <a:solidFill>
                  <a:srgbClr val="0070C0"/>
                </a:solidFill>
                <a:latin typeface="Times New Roman" panose="02020603050405020304" pitchFamily="18" charset="0"/>
                <a:cs typeface="Times New Roman" panose="02020603050405020304" pitchFamily="18" charset="0"/>
              </a:rPr>
              <a:t> потребами </a:t>
            </a:r>
            <a:r>
              <a:rPr lang="ru-RU" sz="1800" dirty="0" err="1">
                <a:solidFill>
                  <a:srgbClr val="0070C0"/>
                </a:solidFill>
                <a:latin typeface="Times New Roman" panose="02020603050405020304" pitchFamily="18" charset="0"/>
                <a:cs typeface="Times New Roman" panose="02020603050405020304" pitchFamily="18" charset="0"/>
              </a:rPr>
              <a:t>зовнішнього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незалежного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оцінювання</a:t>
            </a:r>
            <a:r>
              <a:rPr lang="ru-RU" sz="1800" dirty="0">
                <a:solidFill>
                  <a:srgbClr val="0070C0"/>
                </a:solidFill>
                <a:latin typeface="Times New Roman" panose="02020603050405020304" pitchFamily="18" charset="0"/>
                <a:cs typeface="Times New Roman" panose="02020603050405020304" pitchFamily="18" charset="0"/>
              </a:rPr>
              <a:t> у </a:t>
            </a:r>
            <a:r>
              <a:rPr lang="ru-RU" sz="1800" dirty="0" err="1">
                <a:solidFill>
                  <a:srgbClr val="0070C0"/>
                </a:solidFill>
                <a:latin typeface="Times New Roman" panose="02020603050405020304" pitchFamily="18" charset="0"/>
                <a:cs typeface="Times New Roman" panose="02020603050405020304" pitchFamily="18" charset="0"/>
              </a:rPr>
              <a:t>будівлях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спорудах</a:t>
            </a:r>
            <a:r>
              <a:rPr lang="ru-RU" sz="1800" dirty="0">
                <a:solidFill>
                  <a:srgbClr val="0070C0"/>
                </a:solidFill>
                <a:latin typeface="Times New Roman" panose="02020603050405020304" pitchFamily="18" charset="0"/>
                <a:cs typeface="Times New Roman" panose="02020603050405020304" pitchFamily="18" charset="0"/>
              </a:rPr>
              <a:t> та </a:t>
            </a:r>
            <a:r>
              <a:rPr lang="ru-RU" sz="1800" dirty="0" err="1">
                <a:solidFill>
                  <a:srgbClr val="0070C0"/>
                </a:solidFill>
                <a:latin typeface="Times New Roman" panose="02020603050405020304" pitchFamily="18" charset="0"/>
                <a:cs typeface="Times New Roman" panose="02020603050405020304" pitchFamily="18" charset="0"/>
              </a:rPr>
              <a:t>приміщеннях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навчальних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закладів</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що</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відповідають</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вимогам</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підпунктів</a:t>
            </a:r>
            <a:r>
              <a:rPr lang="ru-RU" sz="1800" dirty="0">
                <a:solidFill>
                  <a:srgbClr val="0070C0"/>
                </a:solidFill>
                <a:latin typeface="Times New Roman" panose="02020603050405020304" pitchFamily="18" charset="0"/>
                <a:cs typeface="Times New Roman" panose="02020603050405020304" pitchFamily="18" charset="0"/>
              </a:rPr>
              <a:t> 6.1.1, 6.1.2 пункту 6.1, пункту 6.2, </a:t>
            </a:r>
            <a:r>
              <a:rPr lang="ru-RU" sz="1800" dirty="0" err="1">
                <a:solidFill>
                  <a:srgbClr val="0070C0"/>
                </a:solidFill>
                <a:latin typeface="Times New Roman" panose="02020603050405020304" pitchFamily="18" charset="0"/>
                <a:cs typeface="Times New Roman" panose="02020603050405020304" pitchFamily="18" charset="0"/>
              </a:rPr>
              <a:t>підпункту</a:t>
            </a:r>
            <a:r>
              <a:rPr lang="ru-RU" sz="1800" dirty="0">
                <a:solidFill>
                  <a:srgbClr val="0070C0"/>
                </a:solidFill>
                <a:latin typeface="Times New Roman" panose="02020603050405020304" pitchFamily="18" charset="0"/>
                <a:cs typeface="Times New Roman" panose="02020603050405020304" pitchFamily="18" charset="0"/>
              </a:rPr>
              <a:t> 6.6.1 пункту 6.6 ДБН В.2.2-17:2006 «</a:t>
            </a:r>
            <a:r>
              <a:rPr lang="ru-RU" sz="1800" dirty="0" err="1">
                <a:solidFill>
                  <a:srgbClr val="0070C0"/>
                </a:solidFill>
                <a:latin typeface="Times New Roman" panose="02020603050405020304" pitchFamily="18" charset="0"/>
                <a:cs typeface="Times New Roman" panose="02020603050405020304" pitchFamily="18" charset="0"/>
              </a:rPr>
              <a:t>Доступність</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будинків</a:t>
            </a:r>
            <a:r>
              <a:rPr lang="ru-RU" sz="1800" dirty="0">
                <a:solidFill>
                  <a:srgbClr val="0070C0"/>
                </a:solidFill>
                <a:latin typeface="Times New Roman" panose="02020603050405020304" pitchFamily="18" charset="0"/>
                <a:cs typeface="Times New Roman" panose="02020603050405020304" pitchFamily="18" charset="0"/>
              </a:rPr>
              <a:t> і </a:t>
            </a:r>
            <a:r>
              <a:rPr lang="ru-RU" sz="1800" dirty="0" err="1">
                <a:solidFill>
                  <a:srgbClr val="0070C0"/>
                </a:solidFill>
                <a:latin typeface="Times New Roman" panose="02020603050405020304" pitchFamily="18" charset="0"/>
                <a:cs typeface="Times New Roman" panose="02020603050405020304" pitchFamily="18" charset="0"/>
              </a:rPr>
              <a:t>споруд</a:t>
            </a:r>
            <a:r>
              <a:rPr lang="ru-RU" sz="1800" dirty="0">
                <a:solidFill>
                  <a:srgbClr val="0070C0"/>
                </a:solidFill>
                <a:latin typeface="Times New Roman" panose="02020603050405020304" pitchFamily="18" charset="0"/>
                <a:cs typeface="Times New Roman" panose="02020603050405020304" pitchFamily="18" charset="0"/>
              </a:rPr>
              <a:t> для </a:t>
            </a:r>
            <a:r>
              <a:rPr lang="ru-RU" sz="1800" dirty="0" err="1">
                <a:solidFill>
                  <a:srgbClr val="0070C0"/>
                </a:solidFill>
                <a:latin typeface="Times New Roman" panose="02020603050405020304" pitchFamily="18" charset="0"/>
                <a:cs typeface="Times New Roman" panose="02020603050405020304" pitchFamily="18" charset="0"/>
              </a:rPr>
              <a:t>маломобільних</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груп</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населення</a:t>
            </a:r>
            <a:r>
              <a:rPr lang="ru-RU" sz="18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26360702"/>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8" name="Picture 48" descr="Результат пошуку зображень за запитом &quot;снег анимация на прозрачном фоне&quot;"/>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1" y="-254042"/>
            <a:ext cx="9324521" cy="7112041"/>
          </a:xfrm>
          <a:prstGeom prst="rect">
            <a:avLst/>
          </a:prstGeom>
          <a:noFill/>
          <a:extLst>
            <a:ext uri="{909E8E84-426E-40DD-AFC4-6F175D3DCCD1}">
              <a14:hiddenFill xmlns:a14="http://schemas.microsoft.com/office/drawing/2010/main">
                <a:solidFill>
                  <a:srgbClr val="FFFFFF"/>
                </a:solidFill>
              </a14:hiddenFill>
            </a:ext>
          </a:extLst>
        </p:spPr>
      </p:pic>
      <p:pic>
        <p:nvPicPr>
          <p:cNvPr id="5158" name="Picture 38" descr="Пов’язане зображення"/>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646"/>
          <a:stretch/>
        </p:blipFill>
        <p:spPr bwMode="auto">
          <a:xfrm>
            <a:off x="-161470" y="-254042"/>
            <a:ext cx="9305470" cy="711204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Пов’язане зображенн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solidFill>
                <a:prstClr val="black"/>
              </a:solidFill>
            </a:endParaRPr>
          </a:p>
        </p:txBody>
      </p:sp>
      <p:sp>
        <p:nvSpPr>
          <p:cNvPr id="5" name="AutoShape 6" descr="Пов’язане зображення"/>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solidFill>
                <a:prstClr val="black"/>
              </a:solidFill>
            </a:endParaRPr>
          </a:p>
        </p:txBody>
      </p:sp>
      <p:sp>
        <p:nvSpPr>
          <p:cNvPr id="6" name="AutoShape 8" descr="Пов’язане зображення"/>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solidFill>
                <a:prstClr val="black"/>
              </a:solidFill>
            </a:endParaRPr>
          </a:p>
        </p:txBody>
      </p:sp>
      <p:sp>
        <p:nvSpPr>
          <p:cNvPr id="21" name="Прямоугольник 20"/>
          <p:cNvSpPr/>
          <p:nvPr/>
        </p:nvSpPr>
        <p:spPr>
          <a:xfrm>
            <a:off x="5868144" y="-243408"/>
            <a:ext cx="3275856" cy="4216539"/>
          </a:xfrm>
          <a:prstGeom prst="rect">
            <a:avLst/>
          </a:prstGeom>
        </p:spPr>
        <p:txBody>
          <a:bodyPr wrap="square">
            <a:spAutoFit/>
          </a:bodyPr>
          <a:lstStyle/>
          <a:p>
            <a:pPr algn="ctr" fontAlgn="auto">
              <a:spcBef>
                <a:spcPts val="0"/>
              </a:spcBef>
              <a:spcAft>
                <a:spcPts val="0"/>
              </a:spcAft>
              <a:defRPr/>
            </a:pPr>
            <a:endParaRPr lang="uk-UA" b="1" dirty="0" smtClean="0">
              <a:solidFill>
                <a:srgbClr val="00206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endParaRPr lang="uk-UA" b="1" dirty="0" smtClean="0">
              <a:solidFill>
                <a:srgbClr val="00206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endParaRPr lang="uk-UA" b="1" dirty="0" smtClean="0">
              <a:solidFill>
                <a:srgbClr val="00206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endParaRPr lang="uk-UA" b="1" dirty="0" smtClean="0">
              <a:solidFill>
                <a:srgbClr val="00206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uk-UA" sz="2800" b="1" dirty="0" smtClean="0">
                <a:solidFill>
                  <a:srgbClr val="002060"/>
                </a:solidFill>
                <a:latin typeface="Times New Roman" panose="02020603050405020304" pitchFamily="18" charset="0"/>
                <a:cs typeface="Times New Roman" panose="02020603050405020304" pitchFamily="18" charset="0"/>
              </a:rPr>
              <a:t>Медичний висновок про створення особливих (спеціальних) умов для проходження ЗНО</a:t>
            </a:r>
            <a:endParaRPr lang="ru-RU" sz="2800" dirty="0">
              <a:solidFill>
                <a:srgbClr val="00206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5" cstate="print"/>
          <a:srcRect l="27460" t="18176" r="23519" b="11688"/>
          <a:stretch>
            <a:fillRect/>
          </a:stretch>
        </p:blipFill>
        <p:spPr bwMode="auto">
          <a:xfrm>
            <a:off x="-180528" y="-171401"/>
            <a:ext cx="6048672" cy="6923179"/>
          </a:xfrm>
          <a:prstGeom prst="rect">
            <a:avLst/>
          </a:prstGeom>
          <a:noFill/>
          <a:ln w="9525">
            <a:noFill/>
            <a:miter lim="800000"/>
            <a:headEnd/>
            <a:tailEnd/>
          </a:ln>
        </p:spPr>
      </p:pic>
    </p:spTree>
    <p:extLst>
      <p:ext uri="{BB962C8B-B14F-4D97-AF65-F5344CB8AC3E}">
        <p14:creationId xmlns:p14="http://schemas.microsoft.com/office/powerpoint/2010/main" val="658978738"/>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1340768"/>
            <a:ext cx="3538736" cy="874155"/>
          </a:xfrm>
        </p:spPr>
        <p:txBody>
          <a:bodyPr/>
          <a:lstStyle/>
          <a:p>
            <a:r>
              <a:rPr lang="uk-UA" b="1" dirty="0" smtClean="0">
                <a:solidFill>
                  <a:srgbClr val="FF0000"/>
                </a:solidFill>
                <a:latin typeface="Times New Roman" panose="02020603050405020304" pitchFamily="18" charset="0"/>
                <a:cs typeface="Times New Roman" panose="02020603050405020304" pitchFamily="18" charset="0"/>
              </a:rPr>
              <a:t>Наказ</a:t>
            </a:r>
            <a:endParaRPr lang="uk-UA" dirty="0">
              <a:solidFill>
                <a:srgbClr val="FF0000"/>
              </a:solidFill>
            </a:endParaRPr>
          </a:p>
        </p:txBody>
      </p:sp>
      <p:sp>
        <p:nvSpPr>
          <p:cNvPr id="3" name="Объект 2"/>
          <p:cNvSpPr>
            <a:spLocks noGrp="1"/>
          </p:cNvSpPr>
          <p:nvPr>
            <p:ph idx="1"/>
          </p:nvPr>
        </p:nvSpPr>
        <p:spPr>
          <a:xfrm>
            <a:off x="320093" y="4224135"/>
            <a:ext cx="8823907" cy="2952328"/>
          </a:xfrm>
        </p:spPr>
        <p:txBody>
          <a:bodyPr>
            <a:noAutofit/>
          </a:bodyPr>
          <a:lstStyle/>
          <a:p>
            <a:pPr marL="0" indent="0" algn="ctr">
              <a:buNone/>
            </a:pPr>
            <a:r>
              <a:rPr lang="ru-RU" b="1" dirty="0">
                <a:solidFill>
                  <a:srgbClr val="0070C0"/>
                </a:solidFill>
                <a:latin typeface="Times New Roman" panose="02020603050405020304" pitchFamily="18" charset="0"/>
                <a:cs typeface="Times New Roman" panose="02020603050405020304" pitchFamily="18" charset="0"/>
              </a:rPr>
              <a:t>«Про </a:t>
            </a:r>
            <a:r>
              <a:rPr lang="ru-RU" b="1" dirty="0" err="1">
                <a:solidFill>
                  <a:srgbClr val="0070C0"/>
                </a:solidFill>
                <a:latin typeface="Times New Roman" panose="02020603050405020304" pitchFamily="18" charset="0"/>
                <a:cs typeface="Times New Roman" panose="02020603050405020304" pitchFamily="18" charset="0"/>
              </a:rPr>
              <a:t>проведення</a:t>
            </a:r>
            <a:r>
              <a:rPr lang="ru-RU" b="1" dirty="0">
                <a:solidFill>
                  <a:srgbClr val="0070C0"/>
                </a:solidFill>
                <a:latin typeface="Times New Roman" panose="02020603050405020304" pitchFamily="18" charset="0"/>
                <a:cs typeface="Times New Roman" panose="02020603050405020304" pitchFamily="18" charset="0"/>
              </a:rPr>
              <a:t> в 2018 </a:t>
            </a:r>
            <a:r>
              <a:rPr lang="ru-RU" b="1" dirty="0" err="1">
                <a:solidFill>
                  <a:srgbClr val="0070C0"/>
                </a:solidFill>
                <a:latin typeface="Times New Roman" panose="02020603050405020304" pitchFamily="18" charset="0"/>
                <a:cs typeface="Times New Roman" panose="02020603050405020304" pitchFamily="18" charset="0"/>
              </a:rPr>
              <a:t>році</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апробації</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технології</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проведення</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зовнішнього</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незалежного</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оцінювання</a:t>
            </a:r>
            <a:r>
              <a:rPr lang="ru-RU" b="1" dirty="0">
                <a:solidFill>
                  <a:srgbClr val="0070C0"/>
                </a:solidFill>
                <a:latin typeface="Times New Roman" panose="02020603050405020304" pitchFamily="18" charset="0"/>
                <a:cs typeface="Times New Roman" panose="02020603050405020304" pitchFamily="18" charset="0"/>
              </a:rPr>
              <a:t> для </a:t>
            </a:r>
            <a:r>
              <a:rPr lang="ru-RU" b="1" dirty="0" err="1">
                <a:solidFill>
                  <a:srgbClr val="0070C0"/>
                </a:solidFill>
                <a:latin typeface="Times New Roman" panose="02020603050405020304" pitchFamily="18" charset="0"/>
                <a:cs typeface="Times New Roman" panose="02020603050405020304" pitchFamily="18" charset="0"/>
              </a:rPr>
              <a:t>осіб</a:t>
            </a:r>
            <a:r>
              <a:rPr lang="ru-RU" b="1" dirty="0">
                <a:solidFill>
                  <a:srgbClr val="0070C0"/>
                </a:solidFill>
                <a:latin typeface="Times New Roman" panose="02020603050405020304" pitchFamily="18" charset="0"/>
                <a:cs typeface="Times New Roman" panose="02020603050405020304" pitchFamily="18" charset="0"/>
              </a:rPr>
              <a:t> з </a:t>
            </a:r>
            <a:r>
              <a:rPr lang="ru-RU" b="1" dirty="0" err="1">
                <a:solidFill>
                  <a:srgbClr val="0070C0"/>
                </a:solidFill>
                <a:latin typeface="Times New Roman" panose="02020603050405020304" pitchFamily="18" charset="0"/>
                <a:cs typeface="Times New Roman" panose="02020603050405020304" pitchFamily="18" charset="0"/>
              </a:rPr>
              <a:t>порушеннями</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зору</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які</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використовують</a:t>
            </a:r>
            <a:r>
              <a:rPr lang="ru-RU" b="1" dirty="0">
                <a:solidFill>
                  <a:srgbClr val="0070C0"/>
                </a:solidFill>
                <a:latin typeface="Times New Roman" panose="02020603050405020304" pitchFamily="18" charset="0"/>
                <a:cs typeface="Times New Roman" panose="02020603050405020304" pitchFamily="18" charset="0"/>
              </a:rPr>
              <a:t> у </a:t>
            </a:r>
            <a:r>
              <a:rPr lang="ru-RU" b="1" dirty="0" err="1">
                <a:solidFill>
                  <a:srgbClr val="0070C0"/>
                </a:solidFill>
                <a:latin typeface="Times New Roman" panose="02020603050405020304" pitchFamily="18" charset="0"/>
                <a:cs typeface="Times New Roman" panose="02020603050405020304" pitchFamily="18" charset="0"/>
              </a:rPr>
              <a:t>процесі</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навчання</a:t>
            </a:r>
            <a:r>
              <a:rPr lang="ru-RU" b="1" dirty="0">
                <a:solidFill>
                  <a:srgbClr val="0070C0"/>
                </a:solidFill>
                <a:latin typeface="Times New Roman" panose="02020603050405020304" pitchFamily="18" charset="0"/>
                <a:cs typeface="Times New Roman" panose="02020603050405020304" pitchFamily="18" charset="0"/>
              </a:rPr>
              <a:t> шрифт Брайля» </a:t>
            </a:r>
            <a:r>
              <a:rPr lang="ru-RU" dirty="0" smtClean="0"/>
              <a:t>	</a:t>
            </a:r>
            <a:endParaRPr lang="ru-RU" b="1" dirty="0" smtClean="0">
              <a:latin typeface="Times New Roman" panose="02020603050405020304" pitchFamily="18" charset="0"/>
              <a:cs typeface="Times New Roman" panose="02020603050405020304" pitchFamily="18" charset="0"/>
            </a:endParaRPr>
          </a:p>
          <a:p>
            <a:pPr marL="0" indent="0" algn="ctr">
              <a:buNone/>
            </a:pPr>
            <a:endParaRPr lang="ru-RU" sz="2800" b="1" dirty="0">
              <a:latin typeface="Times New Roman" panose="02020603050405020304" pitchFamily="18" charset="0"/>
              <a:cs typeface="Times New Roman" panose="02020603050405020304" pitchFamily="18" charset="0"/>
            </a:endParaRPr>
          </a:p>
        </p:txBody>
      </p:sp>
      <p:pic>
        <p:nvPicPr>
          <p:cNvPr id="1028" name="Picture 4" descr="http://mon.gov.ua/content/teacher_2015/logo-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347" y="116632"/>
            <a:ext cx="3027288" cy="14209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Результат пошуку зображень за запитом &quot;український орнамент вишивка&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rot="10800000">
            <a:off x="0" y="6165303"/>
            <a:ext cx="9165190" cy="69269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43608" y="2417989"/>
            <a:ext cx="7416824" cy="954107"/>
          </a:xfrm>
          <a:prstGeom prst="rect">
            <a:avLst/>
          </a:prstGeom>
        </p:spPr>
        <p:txBody>
          <a:bodyPr wrap="square">
            <a:spAutoFit/>
          </a:bodyPr>
          <a:lstStyle/>
          <a:p>
            <a:r>
              <a:rPr lang="ru-RU" sz="2800" b="1" dirty="0">
                <a:solidFill>
                  <a:srgbClr val="C00000"/>
                </a:solidFill>
                <a:latin typeface="Times New Roman" panose="02020603050405020304" pitchFamily="18" charset="0"/>
                <a:cs typeface="Times New Roman" panose="02020603050405020304" pitchFamily="18" charset="0"/>
              </a:rPr>
              <a:t> </a:t>
            </a:r>
            <a:r>
              <a:rPr lang="ru-RU" sz="2800" b="1" dirty="0" smtClean="0">
                <a:solidFill>
                  <a:srgbClr val="C00000"/>
                </a:solidFill>
                <a:latin typeface="Times New Roman" panose="02020603050405020304" pitchFamily="18" charset="0"/>
                <a:cs typeface="Times New Roman" panose="02020603050405020304" pitchFamily="18" charset="0"/>
              </a:rPr>
              <a:t>в</a:t>
            </a:r>
            <a:r>
              <a:rPr lang="uk-UA" sz="2800" b="1" dirty="0">
                <a:solidFill>
                  <a:srgbClr val="C00000"/>
                </a:solidFill>
                <a:latin typeface="Times New Roman" panose="02020603050405020304" pitchFamily="18" charset="0"/>
                <a:cs typeface="Times New Roman" panose="02020603050405020304" pitchFamily="18" charset="0"/>
              </a:rPr>
              <a:t>і</a:t>
            </a:r>
            <a:r>
              <a:rPr lang="ru-RU" sz="2800" b="1" dirty="0" smtClean="0">
                <a:solidFill>
                  <a:srgbClr val="C00000"/>
                </a:solidFill>
                <a:latin typeface="Times New Roman" panose="02020603050405020304" pitchFamily="18" charset="0"/>
                <a:cs typeface="Times New Roman" panose="02020603050405020304" pitchFamily="18" charset="0"/>
              </a:rPr>
              <a:t>д 13.12.2017                      </a:t>
            </a:r>
            <a:r>
              <a:rPr lang="ru-RU" sz="2800" b="1" dirty="0">
                <a:solidFill>
                  <a:srgbClr val="C00000"/>
                </a:solidFill>
                <a:latin typeface="Times New Roman" panose="02020603050405020304" pitchFamily="18" charset="0"/>
                <a:cs typeface="Times New Roman" panose="02020603050405020304" pitchFamily="18" charset="0"/>
              </a:rPr>
              <a:t>№ </a:t>
            </a:r>
            <a:r>
              <a:rPr lang="ru-RU" sz="2800" b="1" dirty="0" smtClean="0">
                <a:solidFill>
                  <a:srgbClr val="C00000"/>
                </a:solidFill>
                <a:latin typeface="Times New Roman" panose="02020603050405020304" pitchFamily="18" charset="0"/>
                <a:cs typeface="Times New Roman" panose="02020603050405020304" pitchFamily="18" charset="0"/>
              </a:rPr>
              <a:t>1625 </a:t>
            </a:r>
          </a:p>
          <a:p>
            <a:endParaRPr lang="ru-RU"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10" name="Таблица 9"/>
          <p:cNvGraphicFramePr>
            <a:graphicFrameLocks noGrp="1"/>
          </p:cNvGraphicFramePr>
          <p:nvPr>
            <p:extLst/>
          </p:nvPr>
        </p:nvGraphicFramePr>
        <p:xfrm>
          <a:off x="5868144" y="2980802"/>
          <a:ext cx="2160240" cy="992929"/>
        </p:xfrm>
        <a:graphic>
          <a:graphicData uri="http://schemas.openxmlformats.org/drawingml/2006/table">
            <a:tbl>
              <a:tblPr/>
              <a:tblGrid>
                <a:gridCol w="2160240"/>
              </a:tblGrid>
              <a:tr h="992929">
                <a:tc>
                  <a:txBody>
                    <a:bodyPr/>
                    <a:lstStyle/>
                    <a:p>
                      <a:pPr algn="l" fontAlgn="t"/>
                      <a:endParaRPr lang="ru-RU" dirty="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65350821"/>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0" y="108853"/>
            <a:ext cx="3538736" cy="874155"/>
          </a:xfrm>
        </p:spPr>
        <p:txBody>
          <a:bodyPr>
            <a:normAutofit/>
          </a:bodyPr>
          <a:lstStyle/>
          <a:p>
            <a:r>
              <a:rPr lang="uk-UA" sz="2000" b="1" dirty="0" smtClean="0">
                <a:solidFill>
                  <a:srgbClr val="FF0000"/>
                </a:solidFill>
                <a:latin typeface="Times New Roman" panose="02020603050405020304" pitchFamily="18" charset="0"/>
                <a:cs typeface="Times New Roman" panose="02020603050405020304" pitchFamily="18" charset="0"/>
              </a:rPr>
              <a:t>Наказ</a:t>
            </a:r>
            <a:r>
              <a:rPr lang="ru-RU" sz="2000" b="1" dirty="0">
                <a:solidFill>
                  <a:srgbClr val="C00000"/>
                </a:solidFill>
                <a:latin typeface="Times New Roman" panose="02020603050405020304" pitchFamily="18" charset="0"/>
                <a:cs typeface="Times New Roman" panose="02020603050405020304" pitchFamily="18" charset="0"/>
              </a:rPr>
              <a:t> </a:t>
            </a:r>
            <a:r>
              <a:rPr lang="ru-RU" sz="1800" b="1" dirty="0" smtClean="0">
                <a:solidFill>
                  <a:srgbClr val="C00000"/>
                </a:solidFill>
                <a:latin typeface="Times New Roman" panose="02020603050405020304" pitchFamily="18" charset="0"/>
                <a:cs typeface="Times New Roman" panose="02020603050405020304" pitchFamily="18" charset="0"/>
              </a:rPr>
              <a:t> в</a:t>
            </a:r>
            <a:r>
              <a:rPr lang="uk-UA" sz="1800" b="1" dirty="0">
                <a:solidFill>
                  <a:srgbClr val="C00000"/>
                </a:solidFill>
                <a:latin typeface="Times New Roman" panose="02020603050405020304" pitchFamily="18" charset="0"/>
                <a:cs typeface="Times New Roman" panose="02020603050405020304" pitchFamily="18" charset="0"/>
              </a:rPr>
              <a:t>і</a:t>
            </a:r>
            <a:r>
              <a:rPr lang="ru-RU" sz="1800" b="1" dirty="0">
                <a:solidFill>
                  <a:srgbClr val="C00000"/>
                </a:solidFill>
                <a:latin typeface="Times New Roman" panose="02020603050405020304" pitchFamily="18" charset="0"/>
                <a:cs typeface="Times New Roman" panose="02020603050405020304" pitchFamily="18" charset="0"/>
              </a:rPr>
              <a:t>д </a:t>
            </a:r>
            <a:r>
              <a:rPr lang="ru-RU" sz="1800" b="1" dirty="0" smtClean="0">
                <a:solidFill>
                  <a:srgbClr val="C00000"/>
                </a:solidFill>
                <a:latin typeface="Times New Roman" panose="02020603050405020304" pitchFamily="18" charset="0"/>
                <a:cs typeface="Times New Roman" panose="02020603050405020304" pitchFamily="18" charset="0"/>
              </a:rPr>
              <a:t>13.12.2017 №1625</a:t>
            </a:r>
            <a:r>
              <a:rPr lang="ru-RU" sz="1800" b="1" dirty="0">
                <a:solidFill>
                  <a:srgbClr val="C00000"/>
                </a:solidFill>
                <a:latin typeface="Times New Roman" panose="02020603050405020304" pitchFamily="18" charset="0"/>
                <a:cs typeface="Times New Roman" panose="02020603050405020304" pitchFamily="18" charset="0"/>
              </a:rPr>
              <a:t/>
            </a:r>
            <a:br>
              <a:rPr lang="ru-RU" sz="1800" b="1" dirty="0">
                <a:solidFill>
                  <a:srgbClr val="C00000"/>
                </a:solidFill>
                <a:latin typeface="Times New Roman" panose="02020603050405020304" pitchFamily="18" charset="0"/>
                <a:cs typeface="Times New Roman" panose="02020603050405020304" pitchFamily="18" charset="0"/>
              </a:rPr>
            </a:br>
            <a:r>
              <a:rPr lang="ru-RU" sz="1800" b="1" dirty="0">
                <a:solidFill>
                  <a:srgbClr val="C00000"/>
                </a:solidFill>
                <a:latin typeface="Times New Roman" panose="02020603050405020304" pitchFamily="18" charset="0"/>
                <a:cs typeface="Times New Roman" panose="02020603050405020304" pitchFamily="18" charset="0"/>
              </a:rPr>
              <a:t/>
            </a:r>
            <a:br>
              <a:rPr lang="ru-RU" sz="1800" b="1" dirty="0">
                <a:solidFill>
                  <a:srgbClr val="C00000"/>
                </a:solidFill>
                <a:latin typeface="Times New Roman" panose="02020603050405020304" pitchFamily="18" charset="0"/>
                <a:cs typeface="Times New Roman" panose="02020603050405020304" pitchFamily="18" charset="0"/>
              </a:rPr>
            </a:br>
            <a:endParaRPr lang="uk-UA" sz="1800" dirty="0">
              <a:solidFill>
                <a:srgbClr val="FF0000"/>
              </a:solidFill>
            </a:endParaRPr>
          </a:p>
        </p:txBody>
      </p:sp>
      <p:pic>
        <p:nvPicPr>
          <p:cNvPr id="1028" name="Picture 4" descr="http://mon.gov.ua/content/teacher_2015/logo-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347" y="116632"/>
            <a:ext cx="3027288" cy="14209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Результат пошуку зображень за запитом &quot;український орнамент вишивка&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rot="10800000">
            <a:off x="0" y="6165303"/>
            <a:ext cx="9165190" cy="692696"/>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4"/>
          <p:cNvSpPr>
            <a:spLocks noGrp="1"/>
          </p:cNvSpPr>
          <p:nvPr>
            <p:ph idx="1"/>
          </p:nvPr>
        </p:nvSpPr>
        <p:spPr/>
        <p:txBody>
          <a:bodyPr>
            <a:normAutofit/>
          </a:bodyPr>
          <a:lstStyle/>
          <a:p>
            <a:pPr>
              <a:lnSpc>
                <a:spcPct val="70000"/>
              </a:lnSpc>
            </a:pPr>
            <a:endParaRPr lang="ru-RU" sz="1500" dirty="0" smtClean="0">
              <a:solidFill>
                <a:srgbClr val="0070C0"/>
              </a:solidFill>
              <a:latin typeface="Times New Roman" panose="02020603050405020304" pitchFamily="18" charset="0"/>
              <a:cs typeface="Times New Roman" panose="02020603050405020304" pitchFamily="18" charset="0"/>
            </a:endParaRPr>
          </a:p>
          <a:p>
            <a:r>
              <a:rPr lang="uk-UA" sz="1800" dirty="0">
                <a:solidFill>
                  <a:srgbClr val="0070C0"/>
                </a:solidFill>
                <a:latin typeface="Times New Roman" panose="02020603050405020304" pitchFamily="18" charset="0"/>
                <a:cs typeface="Times New Roman" panose="02020603050405020304" pitchFamily="18" charset="0"/>
              </a:rPr>
              <a:t>Р</a:t>
            </a:r>
            <a:r>
              <a:rPr lang="uk-UA" sz="1800" dirty="0" smtClean="0">
                <a:solidFill>
                  <a:srgbClr val="0070C0"/>
                </a:solidFill>
                <a:latin typeface="Times New Roman" panose="02020603050405020304" pitchFamily="18" charset="0"/>
                <a:cs typeface="Times New Roman" panose="02020603050405020304" pitchFamily="18" charset="0"/>
              </a:rPr>
              <a:t>еєстрація </a:t>
            </a:r>
            <a:r>
              <a:rPr lang="uk-UA" sz="1800" dirty="0">
                <a:solidFill>
                  <a:srgbClr val="0070C0"/>
                </a:solidFill>
                <a:latin typeface="Times New Roman" panose="02020603050405020304" pitchFamily="18" charset="0"/>
                <a:cs typeface="Times New Roman" panose="02020603050405020304" pitchFamily="18" charset="0"/>
              </a:rPr>
              <a:t>осіб з порушенням зору, які використовують у процесі навчання шрифт </a:t>
            </a:r>
            <a:r>
              <a:rPr lang="uk-UA" sz="1800" dirty="0" err="1">
                <a:solidFill>
                  <a:srgbClr val="0070C0"/>
                </a:solidFill>
                <a:latin typeface="Times New Roman" panose="02020603050405020304" pitchFamily="18" charset="0"/>
                <a:cs typeface="Times New Roman" panose="02020603050405020304" pitchFamily="18" charset="0"/>
              </a:rPr>
              <a:t>Брайля</a:t>
            </a:r>
            <a:r>
              <a:rPr lang="uk-UA" sz="1800" dirty="0">
                <a:solidFill>
                  <a:srgbClr val="0070C0"/>
                </a:solidFill>
                <a:latin typeface="Times New Roman" panose="02020603050405020304" pitchFamily="18" charset="0"/>
                <a:cs typeface="Times New Roman" panose="02020603050405020304" pitchFamily="18" charset="0"/>
              </a:rPr>
              <a:t>, для участі в апробаційному тестуванні відбуватиметься під час основного періоду реєстрації для участі в ЗНО відповідно до вимог розділу </a:t>
            </a:r>
            <a:r>
              <a:rPr lang="en-US" sz="1800" dirty="0">
                <a:solidFill>
                  <a:srgbClr val="0070C0"/>
                </a:solidFill>
                <a:latin typeface="Times New Roman" panose="02020603050405020304" pitchFamily="18" charset="0"/>
                <a:cs typeface="Times New Roman" panose="02020603050405020304" pitchFamily="18" charset="0"/>
              </a:rPr>
              <a:t>IV</a:t>
            </a:r>
            <a:r>
              <a:rPr lang="uk-UA" sz="1800" dirty="0">
                <a:solidFill>
                  <a:srgbClr val="0070C0"/>
                </a:solidFill>
                <a:latin typeface="Times New Roman" panose="02020603050405020304" pitchFamily="18" charset="0"/>
                <a:cs typeface="Times New Roman" panose="02020603050405020304" pitchFamily="18" charset="0"/>
              </a:rPr>
              <a:t> Порядку проведення зовнішнього незалежного оцінювання результатів навчання, здобутих на основі повної загальної середньої освіти, затвердженого наказом МОН України від 10 січня 2017 року №25, зареєстрованого в Міністерстві юстиції України від 27 січня 2017 року за № 118/29986.</a:t>
            </a:r>
            <a:endParaRPr lang="ru-RU" sz="1800" dirty="0">
              <a:solidFill>
                <a:srgbClr val="0070C0"/>
              </a:solidFill>
              <a:latin typeface="Times New Roman" panose="02020603050405020304" pitchFamily="18" charset="0"/>
              <a:cs typeface="Times New Roman" panose="02020603050405020304" pitchFamily="18" charset="0"/>
            </a:endParaRPr>
          </a:p>
          <a:p>
            <a:r>
              <a:rPr lang="uk-UA" sz="1800" dirty="0">
                <a:solidFill>
                  <a:srgbClr val="0070C0"/>
                </a:solidFill>
                <a:latin typeface="Times New Roman" panose="02020603050405020304" pitchFamily="18" charset="0"/>
                <a:cs typeface="Times New Roman" panose="02020603050405020304" pitchFamily="18" charset="0"/>
              </a:rPr>
              <a:t>Результати апробаційного тестування не зараховуються як оцінки за державну підсумкову атестацію за освітній рівень повної загальної середньої освіти.</a:t>
            </a:r>
            <a:endParaRPr lang="ru-RU" sz="1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4732959"/>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boombob.ru/img/picture/May/14/838eac8f82bcef6d6515c894b494a89f/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Схема 10"/>
          <p:cNvGraphicFramePr/>
          <p:nvPr>
            <p:extLst>
              <p:ext uri="{D42A27DB-BD31-4B8C-83A1-F6EECF244321}">
                <p14:modId xmlns:p14="http://schemas.microsoft.com/office/powerpoint/2010/main" val="2247902728"/>
              </p:ext>
            </p:extLst>
          </p:nvPr>
        </p:nvGraphicFramePr>
        <p:xfrm>
          <a:off x="613250" y="659160"/>
          <a:ext cx="7775174" cy="4137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4312798"/>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332656"/>
            <a:ext cx="9139938" cy="6858000"/>
          </a:xfrm>
          <a:prstGeom prst="rect">
            <a:avLst/>
          </a:prstGeom>
        </p:spPr>
      </p:pic>
      <p:sp>
        <p:nvSpPr>
          <p:cNvPr id="4" name="Прямоугольник 3"/>
          <p:cNvSpPr/>
          <p:nvPr/>
        </p:nvSpPr>
        <p:spPr>
          <a:xfrm>
            <a:off x="3419872" y="1668202"/>
            <a:ext cx="5184576" cy="3908762"/>
          </a:xfrm>
          <a:prstGeom prst="rect">
            <a:avLst/>
          </a:prstGeom>
        </p:spPr>
        <p:txBody>
          <a:bodyPr wrap="square">
            <a:spAutoFit/>
          </a:bodyPr>
          <a:lstStyle/>
          <a:p>
            <a:pPr algn="ctr"/>
            <a:r>
              <a:rPr lang="uk-UA" sz="2400" b="1" dirty="0"/>
              <a:t>Порядок реєстрації для участі </a:t>
            </a:r>
            <a:r>
              <a:rPr lang="uk-UA" sz="2400" b="1" dirty="0" smtClean="0"/>
              <a:t>в </a:t>
            </a:r>
            <a:r>
              <a:rPr lang="uk-UA" sz="2400" b="1" dirty="0"/>
              <a:t>ЗНО-2018. Особливості реєстрації для участі в зовнішньому незалежному оцінюванні осіб, які мають певні захворювання та/або патологічні стани, інвалідність.</a:t>
            </a:r>
            <a:endParaRPr lang="ru-RU" sz="2400" b="1" dirty="0"/>
          </a:p>
          <a:p>
            <a:pPr algn="ctr"/>
            <a:r>
              <a:rPr lang="uk-UA" sz="2400" b="1" dirty="0"/>
              <a:t>ЗНО-2018</a:t>
            </a:r>
            <a:endParaRPr lang="ru-RU" sz="2400" b="1" dirty="0"/>
          </a:p>
          <a:p>
            <a:r>
              <a:rPr lang="uk-UA" sz="3200" b="1" dirty="0"/>
              <a:t> </a:t>
            </a:r>
            <a:endParaRPr lang="ru-RU" sz="3200" dirty="0"/>
          </a:p>
          <a:p>
            <a:pPr algn="ctr"/>
            <a:endParaRPr lang="ru-RU" sz="4800" dirty="0">
              <a:solidFill>
                <a:srgbClr val="C00000"/>
              </a:solidFill>
              <a:latin typeface="Monotype Corsiva" panose="03010101010201010101" pitchFamily="66" charset="0"/>
              <a:cs typeface="Times New Roman" panose="02020603050405020304" pitchFamily="18" charset="0"/>
            </a:endParaRPr>
          </a:p>
        </p:txBody>
      </p:sp>
      <p:pic>
        <p:nvPicPr>
          <p:cNvPr id="1026" name="Picture 2" descr="http://gbooks.in.ua/images/raznoe/zno-2017.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36" b="89904" l="2745" r="97375">
                        <a14:foregroundMark x1="2745" y1="49199" x2="2745" y2="49199"/>
                        <a14:foregroundMark x1="97375" y1="47276" x2="97375" y2="47276"/>
                        <a14:foregroundMark x1="41408" y1="80929" x2="41408" y2="80929"/>
                        <a14:foregroundMark x1="61456" y1="12500" x2="61456" y2="12500"/>
                      </a14:backgroundRemoval>
                    </a14:imgEffect>
                  </a14:imgLayer>
                </a14:imgProps>
              </a:ext>
              <a:ext uri="{28A0092B-C50C-407E-A947-70E740481C1C}">
                <a14:useLocalDpi xmlns:a14="http://schemas.microsoft.com/office/drawing/2010/main" val="0"/>
              </a:ext>
            </a:extLst>
          </a:blip>
          <a:srcRect/>
          <a:stretch>
            <a:fillRect/>
          </a:stretch>
        </p:blipFill>
        <p:spPr bwMode="auto">
          <a:xfrm>
            <a:off x="7128102" y="-23368"/>
            <a:ext cx="1820119" cy="13553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55976" y="4869160"/>
            <a:ext cx="4680520" cy="1938992"/>
          </a:xfrm>
          <a:prstGeom prst="rect">
            <a:avLst/>
          </a:prstGeom>
          <a:noFill/>
        </p:spPr>
        <p:txBody>
          <a:bodyPr wrap="square" rtlCol="0">
            <a:spAutoFit/>
          </a:bodyPr>
          <a:lstStyle/>
          <a:p>
            <a:r>
              <a:rPr lang="uk-UA" sz="2800" b="1" i="1" dirty="0" err="1"/>
              <a:t>І</a:t>
            </a:r>
            <a:r>
              <a:rPr lang="uk-UA" sz="2800" b="1" i="1" dirty="0" err="1" smtClean="0"/>
              <a:t>нструктивно</a:t>
            </a:r>
            <a:r>
              <a:rPr lang="uk-UA" sz="2800" b="1" i="1" dirty="0" smtClean="0"/>
              <a:t>-методичний семінар-нарада</a:t>
            </a:r>
            <a:endParaRPr lang="ru-RU" sz="2800" i="1" dirty="0"/>
          </a:p>
          <a:p>
            <a:r>
              <a:rPr lang="uk-UA" sz="3200" b="1" dirty="0"/>
              <a:t> </a:t>
            </a:r>
            <a:endParaRPr lang="ru-RU" sz="3200" dirty="0"/>
          </a:p>
          <a:p>
            <a:pPr algn="ctr"/>
            <a:endParaRPr lang="uk-UA" sz="32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1660729"/>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boombob.ru/img/picture/May/14/838eac8f82bcef6d6515c894b494a89f/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Схема 10"/>
          <p:cNvGraphicFramePr/>
          <p:nvPr>
            <p:extLst>
              <p:ext uri="{D42A27DB-BD31-4B8C-83A1-F6EECF244321}">
                <p14:modId xmlns:p14="http://schemas.microsoft.com/office/powerpoint/2010/main" val="2350191122"/>
              </p:ext>
            </p:extLst>
          </p:nvPr>
        </p:nvGraphicFramePr>
        <p:xfrm>
          <a:off x="613250" y="659160"/>
          <a:ext cx="7775174" cy="4137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2473816"/>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bwMode="auto">
          <a:xfrm>
            <a:off x="179512" y="148896"/>
            <a:ext cx="6821380" cy="1065526"/>
          </a:xfrm>
          <a:prstGeom prst="rect">
            <a:avLst/>
          </a:prstGeom>
          <a:solidFill>
            <a:srgbClr val="002060"/>
          </a:solidFill>
          <a:ln>
            <a:noFill/>
            <a:miter lim="800000"/>
            <a:headEnd/>
            <a:tailEnd/>
          </a:ln>
          <a:extLst/>
        </p:spPr>
        <p:txBody>
          <a:bodyPr anchor="ctr"/>
          <a:lstStyle>
            <a:lvl1pPr algn="ctr" rtl="0" eaLnBrk="0" fontAlgn="base" hangingPunct="0">
              <a:spcBef>
                <a:spcPct val="0"/>
              </a:spcBef>
              <a:spcAft>
                <a:spcPct val="0"/>
              </a:spcAft>
              <a:defRPr sz="4200" b="1" i="1">
                <a:solidFill>
                  <a:schemeClr val="tx1"/>
                </a:solidFill>
                <a:latin typeface="+mj-lt"/>
                <a:ea typeface="+mj-ea"/>
                <a:cs typeface="+mj-cs"/>
              </a:defRPr>
            </a:lvl1pPr>
            <a:lvl2pPr algn="ctr" rtl="0" eaLnBrk="0" fontAlgn="base" hangingPunct="0">
              <a:spcBef>
                <a:spcPct val="0"/>
              </a:spcBef>
              <a:spcAft>
                <a:spcPct val="0"/>
              </a:spcAft>
              <a:defRPr sz="4200" b="1" i="1">
                <a:solidFill>
                  <a:schemeClr val="tx1"/>
                </a:solidFill>
                <a:latin typeface="Arial" charset="0"/>
              </a:defRPr>
            </a:lvl2pPr>
            <a:lvl3pPr algn="ctr" rtl="0" eaLnBrk="0" fontAlgn="base" hangingPunct="0">
              <a:spcBef>
                <a:spcPct val="0"/>
              </a:spcBef>
              <a:spcAft>
                <a:spcPct val="0"/>
              </a:spcAft>
              <a:defRPr sz="4200" b="1" i="1">
                <a:solidFill>
                  <a:schemeClr val="tx1"/>
                </a:solidFill>
                <a:latin typeface="Arial" charset="0"/>
              </a:defRPr>
            </a:lvl3pPr>
            <a:lvl4pPr algn="ctr" rtl="0" eaLnBrk="0" fontAlgn="base" hangingPunct="0">
              <a:spcBef>
                <a:spcPct val="0"/>
              </a:spcBef>
              <a:spcAft>
                <a:spcPct val="0"/>
              </a:spcAft>
              <a:defRPr sz="4200" b="1" i="1">
                <a:solidFill>
                  <a:schemeClr val="tx1"/>
                </a:solidFill>
                <a:latin typeface="Arial" charset="0"/>
              </a:defRPr>
            </a:lvl4pPr>
            <a:lvl5pPr algn="ctr" rtl="0" eaLnBrk="0" fontAlgn="base" hangingPunct="0">
              <a:spcBef>
                <a:spcPct val="0"/>
              </a:spcBef>
              <a:spcAft>
                <a:spcPct val="0"/>
              </a:spcAft>
              <a:defRPr sz="4200" b="1" i="1">
                <a:solidFill>
                  <a:schemeClr val="tx1"/>
                </a:solidFill>
                <a:latin typeface="Arial" charset="0"/>
              </a:defRPr>
            </a:lvl5pPr>
            <a:lvl6pPr marL="457200" algn="ctr" rtl="0" eaLnBrk="1" fontAlgn="base" hangingPunct="1">
              <a:spcBef>
                <a:spcPct val="0"/>
              </a:spcBef>
              <a:spcAft>
                <a:spcPct val="0"/>
              </a:spcAft>
              <a:defRPr sz="4200" b="1" i="1">
                <a:solidFill>
                  <a:schemeClr val="tx1"/>
                </a:solidFill>
                <a:latin typeface="Arial" charset="0"/>
              </a:defRPr>
            </a:lvl6pPr>
            <a:lvl7pPr marL="914400" algn="ctr" rtl="0" eaLnBrk="1" fontAlgn="base" hangingPunct="1">
              <a:spcBef>
                <a:spcPct val="0"/>
              </a:spcBef>
              <a:spcAft>
                <a:spcPct val="0"/>
              </a:spcAft>
              <a:defRPr sz="4200" b="1" i="1">
                <a:solidFill>
                  <a:schemeClr val="tx1"/>
                </a:solidFill>
                <a:latin typeface="Arial" charset="0"/>
              </a:defRPr>
            </a:lvl7pPr>
            <a:lvl8pPr marL="1371600" algn="ctr" rtl="0" eaLnBrk="1" fontAlgn="base" hangingPunct="1">
              <a:spcBef>
                <a:spcPct val="0"/>
              </a:spcBef>
              <a:spcAft>
                <a:spcPct val="0"/>
              </a:spcAft>
              <a:defRPr sz="4200" b="1" i="1">
                <a:solidFill>
                  <a:schemeClr val="tx1"/>
                </a:solidFill>
                <a:latin typeface="Arial" charset="0"/>
              </a:defRPr>
            </a:lvl8pPr>
            <a:lvl9pPr marL="1828800" algn="ctr" rtl="0" eaLnBrk="1" fontAlgn="base" hangingPunct="1">
              <a:spcBef>
                <a:spcPct val="0"/>
              </a:spcBef>
              <a:spcAft>
                <a:spcPct val="0"/>
              </a:spcAft>
              <a:defRPr sz="4200" b="1" i="1">
                <a:solidFill>
                  <a:schemeClr val="tx1"/>
                </a:solidFill>
                <a:latin typeface="Arial" charset="0"/>
              </a:defRPr>
            </a:lvl9pPr>
          </a:lstStyle>
          <a:p>
            <a:pPr eaLnBrk="1" hangingPunct="1">
              <a:defRPr/>
            </a:pPr>
            <a:r>
              <a:rPr lang="uk-UA" sz="5000" b="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Наші контакти</a:t>
            </a:r>
            <a:endParaRPr lang="ru-RU" sz="5000" b="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p:txBody>
      </p:sp>
      <p:graphicFrame>
        <p:nvGraphicFramePr>
          <p:cNvPr id="4" name="Diagram 2"/>
          <p:cNvGraphicFramePr/>
          <p:nvPr>
            <p:extLst>
              <p:ext uri="{D42A27DB-BD31-4B8C-83A1-F6EECF244321}">
                <p14:modId xmlns:p14="http://schemas.microsoft.com/office/powerpoint/2010/main" val="2192648885"/>
              </p:ext>
            </p:extLst>
          </p:nvPr>
        </p:nvGraphicFramePr>
        <p:xfrm>
          <a:off x="142844" y="1785926"/>
          <a:ext cx="8643998" cy="4594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684" name="Picture 2" descr="D:\Users\Afanasiev\Documents\Логотип модерн 1 копия.JPG"/>
          <p:cNvPicPr>
            <a:picLocks noChangeAspect="1" noChangeArrowheads="1"/>
          </p:cNvPicPr>
          <p:nvPr/>
        </p:nvPicPr>
        <p:blipFill>
          <a:blip r:embed="rId7">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7739063" y="800100"/>
            <a:ext cx="825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471994"/>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Николай\Documents\ЗНО-2017 Осн. сесія Історія України\Гиф анимация Море на закате_files\image_86120715174103989187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2924944"/>
            <a:ext cx="9144001" cy="3933056"/>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descr="http://www.wallgrad.ru/_ph/4/128055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61"/>
            <a:ext cx="9149476" cy="4504259"/>
          </a:xfrm>
          <a:prstGeom prst="rect">
            <a:avLst/>
          </a:prstGeom>
          <a:noFill/>
          <a:extLst>
            <a:ext uri="{909E8E84-426E-40DD-AFC4-6F175D3DCCD1}">
              <a14:hiddenFill xmlns:a14="http://schemas.microsoft.com/office/drawing/2010/main">
                <a:solidFill>
                  <a:srgbClr val="FFFFFF"/>
                </a:solidFill>
              </a14:hiddenFill>
            </a:ext>
          </a:extLst>
        </p:spPr>
      </p:pic>
      <p:sp>
        <p:nvSpPr>
          <p:cNvPr id="18" name="Прямоугольник 17"/>
          <p:cNvSpPr/>
          <p:nvPr/>
        </p:nvSpPr>
        <p:spPr>
          <a:xfrm>
            <a:off x="323528" y="3231847"/>
            <a:ext cx="8280920" cy="3046988"/>
          </a:xfrm>
          <a:prstGeom prst="rect">
            <a:avLst/>
          </a:prstGeom>
          <a:noFill/>
          <a:ln>
            <a:noFill/>
          </a:ln>
        </p:spPr>
        <p:txBody>
          <a:bodyPr wrap="square" lIns="91440" tIns="45720" rIns="91440" bIns="45720">
            <a:spAutoFit/>
          </a:bodyPr>
          <a:lstStyle/>
          <a:p>
            <a:pPr algn="ctr"/>
            <a:r>
              <a:rPr lang="ru-RU" sz="9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ДЯКУЄМО                                </a:t>
            </a:r>
          </a:p>
          <a:p>
            <a:pPr algn="ctr"/>
            <a:r>
              <a:rPr lang="ru-RU" sz="9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ЗА УВАГУ!</a:t>
            </a:r>
            <a:endParaRPr lang="ru-RU" sz="9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pic>
        <p:nvPicPr>
          <p:cNvPr id="23" name="Picture 22" descr="http://www.playcast.ru/uploads/2016/06/05/18890655.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866273"/>
            <a:ext cx="2241362" cy="19866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http://img-fotki.yandex.ru/get/6431/186213537.47/0_862e7_f8e21616_M.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166580"/>
            <a:ext cx="2117646" cy="992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9167"/>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1340768"/>
            <a:ext cx="3538736" cy="874155"/>
          </a:xfrm>
        </p:spPr>
        <p:txBody>
          <a:bodyPr/>
          <a:lstStyle/>
          <a:p>
            <a:r>
              <a:rPr lang="uk-UA" b="1" dirty="0" smtClean="0">
                <a:solidFill>
                  <a:srgbClr val="FF0000"/>
                </a:solidFill>
                <a:latin typeface="Times New Roman" panose="02020603050405020304" pitchFamily="18" charset="0"/>
                <a:cs typeface="Times New Roman" panose="02020603050405020304" pitchFamily="18" charset="0"/>
              </a:rPr>
              <a:t>Наказ</a:t>
            </a:r>
            <a:endParaRPr lang="uk-UA" dirty="0">
              <a:solidFill>
                <a:srgbClr val="FF0000"/>
              </a:solidFill>
            </a:endParaRPr>
          </a:p>
        </p:txBody>
      </p:sp>
      <p:sp>
        <p:nvSpPr>
          <p:cNvPr id="3" name="Объект 2"/>
          <p:cNvSpPr>
            <a:spLocks noGrp="1"/>
          </p:cNvSpPr>
          <p:nvPr>
            <p:ph idx="1"/>
          </p:nvPr>
        </p:nvSpPr>
        <p:spPr>
          <a:xfrm>
            <a:off x="467544" y="3440393"/>
            <a:ext cx="8823907" cy="2952328"/>
          </a:xfrm>
        </p:spPr>
        <p:txBody>
          <a:bodyPr>
            <a:noAutofit/>
          </a:bodyPr>
          <a:lstStyle/>
          <a:p>
            <a:pPr marL="0" indent="0">
              <a:buNone/>
            </a:pPr>
            <a:r>
              <a:rPr lang="ru-RU" b="1" dirty="0" smtClean="0">
                <a:solidFill>
                  <a:srgbClr val="0070C0"/>
                </a:solidFill>
                <a:latin typeface="Times New Roman" panose="02020603050405020304" pitchFamily="18" charset="0"/>
                <a:cs typeface="Times New Roman" panose="02020603050405020304" pitchFamily="18" charset="0"/>
              </a:rPr>
              <a:t>«</a:t>
            </a:r>
            <a:r>
              <a:rPr lang="ru-RU" b="1" dirty="0" err="1" smtClean="0">
                <a:solidFill>
                  <a:srgbClr val="0070C0"/>
                </a:solidFill>
                <a:latin typeface="Times New Roman" panose="02020603050405020304" pitchFamily="18" charset="0"/>
                <a:cs typeface="Times New Roman" panose="02020603050405020304" pitchFamily="18" charset="0"/>
              </a:rPr>
              <a:t>Деякі</a:t>
            </a:r>
            <a:r>
              <a:rPr lang="ru-RU" b="1" dirty="0" smtClean="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питання</a:t>
            </a:r>
            <a:r>
              <a:rPr lang="ru-RU" b="1" dirty="0">
                <a:solidFill>
                  <a:srgbClr val="0070C0"/>
                </a:solidFill>
                <a:latin typeface="Times New Roman" panose="02020603050405020304" pitchFamily="18" charset="0"/>
                <a:cs typeface="Times New Roman" panose="02020603050405020304" pitchFamily="18" charset="0"/>
              </a:rPr>
              <a:t> нормативного </a:t>
            </a:r>
            <a:r>
              <a:rPr lang="ru-RU" b="1" dirty="0" err="1" smtClean="0">
                <a:solidFill>
                  <a:srgbClr val="0070C0"/>
                </a:solidFill>
                <a:latin typeface="Times New Roman" panose="02020603050405020304" pitchFamily="18" charset="0"/>
                <a:cs typeface="Times New Roman" panose="02020603050405020304" pitchFamily="18" charset="0"/>
              </a:rPr>
              <a:t>забезпечення</a:t>
            </a:r>
            <a:r>
              <a:rPr lang="ru-RU" b="1" dirty="0" smtClean="0">
                <a:solidFill>
                  <a:srgbClr val="0070C0"/>
                </a:solidFill>
                <a:latin typeface="Times New Roman" panose="02020603050405020304" pitchFamily="18" charset="0"/>
                <a:cs typeface="Times New Roman" panose="02020603050405020304" pitchFamily="18" charset="0"/>
              </a:rPr>
              <a:t> </a:t>
            </a:r>
            <a:r>
              <a:rPr lang="ru-RU" b="1" dirty="0" err="1" smtClean="0">
                <a:solidFill>
                  <a:srgbClr val="0070C0"/>
                </a:solidFill>
                <a:latin typeface="Times New Roman" panose="02020603050405020304" pitchFamily="18" charset="0"/>
                <a:cs typeface="Times New Roman" panose="02020603050405020304" pitchFamily="18" charset="0"/>
              </a:rPr>
              <a:t>зовнішнього</a:t>
            </a:r>
            <a:r>
              <a:rPr lang="ru-RU" b="1" dirty="0" smtClean="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незалежного</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оцінювання</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результатів</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навчання</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здобутих</a:t>
            </a:r>
            <a:r>
              <a:rPr lang="ru-RU" b="1" dirty="0">
                <a:solidFill>
                  <a:srgbClr val="0070C0"/>
                </a:solidFill>
                <a:latin typeface="Times New Roman" panose="02020603050405020304" pitchFamily="18" charset="0"/>
                <a:cs typeface="Times New Roman" panose="02020603050405020304" pitchFamily="18" charset="0"/>
              </a:rPr>
              <a:t> на </a:t>
            </a:r>
            <a:r>
              <a:rPr lang="ru-RU" b="1" dirty="0" err="1">
                <a:solidFill>
                  <a:srgbClr val="0070C0"/>
                </a:solidFill>
                <a:latin typeface="Times New Roman" panose="02020603050405020304" pitchFamily="18" charset="0"/>
                <a:cs typeface="Times New Roman" panose="02020603050405020304" pitchFamily="18" charset="0"/>
              </a:rPr>
              <a:t>основі</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повної</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загальної</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середньої</a:t>
            </a:r>
            <a:r>
              <a:rPr lang="ru-RU" b="1" dirty="0">
                <a:solidFill>
                  <a:srgbClr val="0070C0"/>
                </a:solidFill>
                <a:latin typeface="Times New Roman" panose="02020603050405020304" pitchFamily="18" charset="0"/>
                <a:cs typeface="Times New Roman" panose="02020603050405020304" pitchFamily="18" charset="0"/>
              </a:rPr>
              <a:t> </a:t>
            </a:r>
            <a:r>
              <a:rPr lang="ru-RU" b="1" dirty="0" err="1" smtClean="0">
                <a:solidFill>
                  <a:srgbClr val="0070C0"/>
                </a:solidFill>
                <a:latin typeface="Times New Roman" panose="02020603050405020304" pitchFamily="18" charset="0"/>
                <a:cs typeface="Times New Roman" panose="02020603050405020304" pitchFamily="18" charset="0"/>
              </a:rPr>
              <a:t>освіти</a:t>
            </a:r>
            <a:r>
              <a:rPr lang="ru-RU" b="1" dirty="0" smtClean="0">
                <a:solidFill>
                  <a:srgbClr val="0070C0"/>
                </a:solidFill>
                <a:latin typeface="Times New Roman" panose="02020603050405020304" pitchFamily="18" charset="0"/>
                <a:cs typeface="Times New Roman" panose="02020603050405020304" pitchFamily="18" charset="0"/>
              </a:rPr>
              <a:t>»</a:t>
            </a:r>
            <a:endParaRPr lang="ru-RU" b="1" dirty="0">
              <a:solidFill>
                <a:srgbClr val="0070C0"/>
              </a:solidFill>
              <a:latin typeface="Times New Roman" panose="02020603050405020304" pitchFamily="18" charset="0"/>
              <a:cs typeface="Times New Roman" panose="02020603050405020304" pitchFamily="18" charset="0"/>
            </a:endParaRPr>
          </a:p>
          <a:p>
            <a:pPr marL="0" indent="0">
              <a:buNone/>
            </a:pPr>
            <a:r>
              <a:rPr lang="ru-RU" b="1" dirty="0">
                <a:solidFill>
                  <a:srgbClr val="0070C0"/>
                </a:solidFill>
                <a:latin typeface="Times New Roman" panose="02020603050405020304" pitchFamily="18" charset="0"/>
                <a:cs typeface="Times New Roman" panose="02020603050405020304" pitchFamily="18" charset="0"/>
              </a:rPr>
              <a:t>(</a:t>
            </a:r>
            <a:r>
              <a:rPr lang="ru-RU" b="1" dirty="0" err="1" smtClean="0">
                <a:solidFill>
                  <a:srgbClr val="0070C0"/>
                </a:solidFill>
                <a:latin typeface="Times New Roman" panose="02020603050405020304" pitchFamily="18" charset="0"/>
                <a:cs typeface="Times New Roman" panose="02020603050405020304" pitchFamily="18" charset="0"/>
              </a:rPr>
              <a:t>Із</a:t>
            </a:r>
            <a:r>
              <a:rPr lang="ru-RU" b="1" dirty="0" smtClean="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змінами</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внесеними</a:t>
            </a:r>
            <a:r>
              <a:rPr lang="ru-RU" b="1" dirty="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згідно</a:t>
            </a:r>
            <a:r>
              <a:rPr lang="ru-RU" b="1" dirty="0">
                <a:solidFill>
                  <a:srgbClr val="0070C0"/>
                </a:solidFill>
                <a:latin typeface="Times New Roman" panose="02020603050405020304" pitchFamily="18" charset="0"/>
                <a:cs typeface="Times New Roman" panose="02020603050405020304" pitchFamily="18" charset="0"/>
              </a:rPr>
              <a:t> з  </a:t>
            </a:r>
            <a:r>
              <a:rPr lang="ru-RU" b="1" dirty="0" smtClean="0">
                <a:solidFill>
                  <a:srgbClr val="0070C0"/>
                </a:solidFill>
                <a:latin typeface="Times New Roman" panose="02020603050405020304" pitchFamily="18" charset="0"/>
                <a:cs typeface="Times New Roman" panose="02020603050405020304" pitchFamily="18" charset="0"/>
              </a:rPr>
              <a:t>наказом </a:t>
            </a:r>
            <a:r>
              <a:rPr lang="ru-RU" b="1" dirty="0" err="1" smtClean="0">
                <a:solidFill>
                  <a:srgbClr val="0070C0"/>
                </a:solidFill>
                <a:latin typeface="Times New Roman" panose="02020603050405020304" pitchFamily="18" charset="0"/>
                <a:cs typeface="Times New Roman" panose="02020603050405020304" pitchFamily="18" charset="0"/>
              </a:rPr>
              <a:t>Міністерства</a:t>
            </a:r>
            <a:r>
              <a:rPr lang="ru-RU" b="1" dirty="0" smtClean="0">
                <a:solidFill>
                  <a:srgbClr val="0070C0"/>
                </a:solidFill>
                <a:latin typeface="Times New Roman" panose="02020603050405020304" pitchFamily="18" charset="0"/>
                <a:cs typeface="Times New Roman" panose="02020603050405020304" pitchFamily="18" charset="0"/>
              </a:rPr>
              <a:t> </a:t>
            </a:r>
            <a:r>
              <a:rPr lang="ru-RU" b="1" dirty="0" err="1">
                <a:solidFill>
                  <a:srgbClr val="0070C0"/>
                </a:solidFill>
                <a:latin typeface="Times New Roman" panose="02020603050405020304" pitchFamily="18" charset="0"/>
                <a:cs typeface="Times New Roman" panose="02020603050405020304" pitchFamily="18" charset="0"/>
              </a:rPr>
              <a:t>освіти</a:t>
            </a:r>
            <a:r>
              <a:rPr lang="ru-RU" b="1" dirty="0">
                <a:solidFill>
                  <a:srgbClr val="0070C0"/>
                </a:solidFill>
                <a:latin typeface="Times New Roman" panose="02020603050405020304" pitchFamily="18" charset="0"/>
                <a:cs typeface="Times New Roman" panose="02020603050405020304" pitchFamily="18" charset="0"/>
              </a:rPr>
              <a:t> і науки </a:t>
            </a:r>
            <a:r>
              <a:rPr lang="ru-RU" b="1" dirty="0" smtClean="0">
                <a:solidFill>
                  <a:srgbClr val="0070C0"/>
                </a:solidFill>
                <a:latin typeface="Times New Roman" panose="02020603050405020304" pitchFamily="18" charset="0"/>
                <a:cs typeface="Times New Roman" panose="02020603050405020304" pitchFamily="18" charset="0"/>
                <a:hlinkClick r:id="rId2"/>
              </a:rPr>
              <a:t>№ </a:t>
            </a:r>
            <a:r>
              <a:rPr lang="ru-RU" b="1" dirty="0">
                <a:solidFill>
                  <a:srgbClr val="0070C0"/>
                </a:solidFill>
                <a:latin typeface="Times New Roman" panose="02020603050405020304" pitchFamily="18" charset="0"/>
                <a:cs typeface="Times New Roman" panose="02020603050405020304" pitchFamily="18" charset="0"/>
                <a:hlinkClick r:id="rId2"/>
              </a:rPr>
              <a:t>1487 </a:t>
            </a:r>
            <a:r>
              <a:rPr lang="ru-RU" b="1" dirty="0" err="1">
                <a:solidFill>
                  <a:srgbClr val="0070C0"/>
                </a:solidFill>
                <a:latin typeface="Times New Roman" panose="02020603050405020304" pitchFamily="18" charset="0"/>
                <a:cs typeface="Times New Roman" panose="02020603050405020304" pitchFamily="18" charset="0"/>
                <a:hlinkClick r:id="rId2"/>
              </a:rPr>
              <a:t>від</a:t>
            </a:r>
            <a:r>
              <a:rPr lang="ru-RU" b="1" dirty="0">
                <a:solidFill>
                  <a:srgbClr val="0070C0"/>
                </a:solidFill>
                <a:latin typeface="Times New Roman" panose="02020603050405020304" pitchFamily="18" charset="0"/>
                <a:cs typeface="Times New Roman" panose="02020603050405020304" pitchFamily="18" charset="0"/>
                <a:hlinkClick r:id="rId2"/>
              </a:rPr>
              <a:t> </a:t>
            </a:r>
            <a:r>
              <a:rPr lang="ru-RU" b="1" dirty="0" smtClean="0">
                <a:solidFill>
                  <a:srgbClr val="0070C0"/>
                </a:solidFill>
                <a:latin typeface="Times New Roman" panose="02020603050405020304" pitchFamily="18" charset="0"/>
                <a:cs typeface="Times New Roman" panose="02020603050405020304" pitchFamily="18" charset="0"/>
                <a:hlinkClick r:id="rId2"/>
              </a:rPr>
              <a:t>15.11.2017</a:t>
            </a:r>
            <a:r>
              <a:rPr lang="ru-RU" b="1" dirty="0">
                <a:solidFill>
                  <a:srgbClr val="0070C0"/>
                </a:solidFill>
                <a:latin typeface="Times New Roman" panose="02020603050405020304" pitchFamily="18" charset="0"/>
                <a:cs typeface="Times New Roman" panose="02020603050405020304" pitchFamily="18" charset="0"/>
              </a:rPr>
              <a:t>)</a:t>
            </a:r>
            <a:r>
              <a:rPr lang="ru-RU" b="1" dirty="0" smtClean="0">
                <a:solidFill>
                  <a:srgbClr val="0070C0"/>
                </a:solidFill>
                <a:latin typeface="Times New Roman" panose="02020603050405020304" pitchFamily="18" charset="0"/>
                <a:cs typeface="Times New Roman" panose="02020603050405020304" pitchFamily="18" charset="0"/>
              </a:rPr>
              <a:t> </a:t>
            </a:r>
            <a:r>
              <a:rPr lang="ru-RU" dirty="0" smtClean="0"/>
              <a:t>	</a:t>
            </a:r>
            <a:endParaRPr lang="ru-RU" b="1" dirty="0" smtClean="0">
              <a:latin typeface="Times New Roman" panose="02020603050405020304" pitchFamily="18" charset="0"/>
              <a:cs typeface="Times New Roman" panose="02020603050405020304" pitchFamily="18" charset="0"/>
            </a:endParaRPr>
          </a:p>
          <a:p>
            <a:pPr marL="0" indent="0" algn="ctr">
              <a:buNone/>
            </a:pPr>
            <a:endParaRPr lang="ru-RU" sz="2800" b="1" dirty="0">
              <a:latin typeface="Times New Roman" panose="02020603050405020304" pitchFamily="18" charset="0"/>
              <a:cs typeface="Times New Roman" panose="02020603050405020304" pitchFamily="18" charset="0"/>
            </a:endParaRPr>
          </a:p>
        </p:txBody>
      </p:sp>
      <p:pic>
        <p:nvPicPr>
          <p:cNvPr id="1028" name="Picture 4" descr="http://mon.gov.ua/content/teacher_2015/logo-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347" y="116632"/>
            <a:ext cx="3027288" cy="14209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Результат пошуку зображень за запитом &quot;український орнамент вишивка&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rot="10800000">
            <a:off x="0" y="6165303"/>
            <a:ext cx="9165190" cy="69269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43608" y="2417989"/>
            <a:ext cx="7416824" cy="954107"/>
          </a:xfrm>
          <a:prstGeom prst="rect">
            <a:avLst/>
          </a:prstGeom>
        </p:spPr>
        <p:txBody>
          <a:bodyPr wrap="square">
            <a:spAutoFit/>
          </a:bodyPr>
          <a:lstStyle/>
          <a:p>
            <a:r>
              <a:rPr lang="ru-RU" sz="2800" b="1" dirty="0">
                <a:solidFill>
                  <a:srgbClr val="C00000"/>
                </a:solidFill>
                <a:latin typeface="Times New Roman" panose="02020603050405020304" pitchFamily="18" charset="0"/>
                <a:cs typeface="Times New Roman" panose="02020603050405020304" pitchFamily="18" charset="0"/>
              </a:rPr>
              <a:t> </a:t>
            </a:r>
            <a:r>
              <a:rPr lang="ru-RU" sz="2800" b="1" dirty="0" smtClean="0">
                <a:solidFill>
                  <a:srgbClr val="C00000"/>
                </a:solidFill>
                <a:latin typeface="Times New Roman" panose="02020603050405020304" pitchFamily="18" charset="0"/>
                <a:cs typeface="Times New Roman" panose="02020603050405020304" pitchFamily="18" charset="0"/>
              </a:rPr>
              <a:t>в</a:t>
            </a:r>
            <a:r>
              <a:rPr lang="uk-UA" sz="2800" b="1" dirty="0">
                <a:solidFill>
                  <a:srgbClr val="C00000"/>
                </a:solidFill>
                <a:latin typeface="Times New Roman" panose="02020603050405020304" pitchFamily="18" charset="0"/>
                <a:cs typeface="Times New Roman" panose="02020603050405020304" pitchFamily="18" charset="0"/>
              </a:rPr>
              <a:t>і</a:t>
            </a:r>
            <a:r>
              <a:rPr lang="ru-RU" sz="2800" b="1" dirty="0" smtClean="0">
                <a:solidFill>
                  <a:srgbClr val="C00000"/>
                </a:solidFill>
                <a:latin typeface="Times New Roman" panose="02020603050405020304" pitchFamily="18" charset="0"/>
                <a:cs typeface="Times New Roman" panose="02020603050405020304" pitchFamily="18" charset="0"/>
              </a:rPr>
              <a:t>д 10.01.2017                      </a:t>
            </a:r>
            <a:r>
              <a:rPr lang="ru-RU" sz="2800" b="1" dirty="0">
                <a:solidFill>
                  <a:srgbClr val="C00000"/>
                </a:solidFill>
                <a:latin typeface="Times New Roman" panose="02020603050405020304" pitchFamily="18" charset="0"/>
                <a:cs typeface="Times New Roman" panose="02020603050405020304" pitchFamily="18" charset="0"/>
              </a:rPr>
              <a:t>№ </a:t>
            </a:r>
            <a:r>
              <a:rPr lang="ru-RU" sz="2800" b="1" dirty="0" smtClean="0">
                <a:solidFill>
                  <a:srgbClr val="C00000"/>
                </a:solidFill>
                <a:latin typeface="Times New Roman" panose="02020603050405020304" pitchFamily="18" charset="0"/>
                <a:cs typeface="Times New Roman" panose="02020603050405020304" pitchFamily="18" charset="0"/>
              </a:rPr>
              <a:t>25 </a:t>
            </a:r>
          </a:p>
          <a:p>
            <a:endParaRPr lang="ru-RU"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511016"/>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116632"/>
            <a:ext cx="3538736" cy="874155"/>
          </a:xfrm>
        </p:spPr>
        <p:txBody>
          <a:bodyPr>
            <a:normAutofit/>
          </a:bodyPr>
          <a:lstStyle/>
          <a:p>
            <a:r>
              <a:rPr lang="uk-UA" sz="3200" b="1" dirty="0" smtClean="0">
                <a:solidFill>
                  <a:srgbClr val="FF0000"/>
                </a:solidFill>
                <a:latin typeface="Times New Roman" panose="02020603050405020304" pitchFamily="18" charset="0"/>
                <a:cs typeface="Times New Roman" panose="02020603050405020304" pitchFamily="18" charset="0"/>
              </a:rPr>
              <a:t>Наказ (витяг)</a:t>
            </a:r>
            <a:endParaRPr lang="uk-UA" sz="3200" dirty="0">
              <a:solidFill>
                <a:srgbClr val="FF0000"/>
              </a:solidFill>
            </a:endParaRPr>
          </a:p>
        </p:txBody>
      </p:sp>
      <p:sp>
        <p:nvSpPr>
          <p:cNvPr id="3" name="Объект 2"/>
          <p:cNvSpPr>
            <a:spLocks noGrp="1"/>
          </p:cNvSpPr>
          <p:nvPr>
            <p:ph idx="1"/>
          </p:nvPr>
        </p:nvSpPr>
        <p:spPr>
          <a:xfrm>
            <a:off x="107504" y="1412776"/>
            <a:ext cx="8928992" cy="4680520"/>
          </a:xfrm>
        </p:spPr>
        <p:txBody>
          <a:bodyPr>
            <a:noAutofit/>
          </a:bodyPr>
          <a:lstStyle/>
          <a:p>
            <a:pPr marL="0" indent="0">
              <a:buNone/>
            </a:pPr>
            <a:endParaRPr lang="ru-RU" b="1" dirty="0" smtClean="0">
              <a:latin typeface="Times New Roman" panose="02020603050405020304" pitchFamily="18" charset="0"/>
              <a:cs typeface="Times New Roman" panose="02020603050405020304" pitchFamily="18" charset="0"/>
            </a:endParaRPr>
          </a:p>
          <a:p>
            <a:pPr marL="0" indent="0">
              <a:buNone/>
            </a:pPr>
            <a:r>
              <a:rPr lang="ru-RU" sz="2000" dirty="0" err="1">
                <a:solidFill>
                  <a:srgbClr val="0070C0"/>
                </a:solidFill>
                <a:latin typeface="Times New Roman" panose="02020603050405020304" pitchFamily="18" charset="0"/>
                <a:cs typeface="Times New Roman" panose="02020603050405020304" pitchFamily="18" charset="0"/>
              </a:rPr>
              <a:t>Відповідно</a:t>
            </a:r>
            <a:r>
              <a:rPr lang="ru-RU" sz="2000" dirty="0">
                <a:solidFill>
                  <a:srgbClr val="0070C0"/>
                </a:solidFill>
                <a:latin typeface="Times New Roman" panose="02020603050405020304" pitchFamily="18" charset="0"/>
                <a:cs typeface="Times New Roman" panose="02020603050405020304" pitchFamily="18" charset="0"/>
              </a:rPr>
              <a:t> до </a:t>
            </a:r>
            <a:r>
              <a:rPr lang="ru-RU" sz="2000" dirty="0" err="1">
                <a:solidFill>
                  <a:srgbClr val="0070C0"/>
                </a:solidFill>
                <a:latin typeface="Times New Roman" panose="02020603050405020304" pitchFamily="18" charset="0"/>
                <a:cs typeface="Times New Roman" panose="02020603050405020304" pitchFamily="18" charset="0"/>
                <a:hlinkClick r:id="rId2"/>
              </a:rPr>
              <a:t>статті</a:t>
            </a:r>
            <a:r>
              <a:rPr lang="ru-RU" sz="2000" dirty="0">
                <a:solidFill>
                  <a:srgbClr val="0070C0"/>
                </a:solidFill>
                <a:latin typeface="Times New Roman" panose="02020603050405020304" pitchFamily="18" charset="0"/>
                <a:cs typeface="Times New Roman" panose="02020603050405020304" pitchFamily="18" charset="0"/>
                <a:hlinkClick r:id="rId2"/>
              </a:rPr>
              <a:t> 45</a:t>
            </a:r>
            <a:r>
              <a:rPr lang="ru-RU" sz="2000" dirty="0">
                <a:solidFill>
                  <a:srgbClr val="0070C0"/>
                </a:solidFill>
                <a:latin typeface="Times New Roman" panose="02020603050405020304" pitchFamily="18" charset="0"/>
                <a:cs typeface="Times New Roman" panose="02020603050405020304" pitchFamily="18" charset="0"/>
              </a:rPr>
              <a:t> Закону </a:t>
            </a:r>
            <a:r>
              <a:rPr lang="ru-RU" sz="2000" dirty="0" err="1">
                <a:solidFill>
                  <a:srgbClr val="0070C0"/>
                </a:solidFill>
                <a:latin typeface="Times New Roman" panose="02020603050405020304" pitchFamily="18" charset="0"/>
                <a:cs typeface="Times New Roman" panose="02020603050405020304" pitchFamily="18" charset="0"/>
              </a:rPr>
              <a:t>України</a:t>
            </a:r>
            <a:r>
              <a:rPr lang="ru-RU" sz="2000" dirty="0">
                <a:solidFill>
                  <a:srgbClr val="0070C0"/>
                </a:solidFill>
                <a:latin typeface="Times New Roman" panose="02020603050405020304" pitchFamily="18" charset="0"/>
                <a:cs typeface="Times New Roman" panose="02020603050405020304" pitchFamily="18" charset="0"/>
              </a:rPr>
              <a:t> «Про </a:t>
            </a:r>
            <a:r>
              <a:rPr lang="ru-RU" sz="2000" dirty="0" err="1">
                <a:solidFill>
                  <a:srgbClr val="0070C0"/>
                </a:solidFill>
                <a:latin typeface="Times New Roman" panose="02020603050405020304" pitchFamily="18" charset="0"/>
                <a:cs typeface="Times New Roman" panose="02020603050405020304" pitchFamily="18" charset="0"/>
              </a:rPr>
              <a:t>вищу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освіту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a:solidFill>
                  <a:srgbClr val="0070C0"/>
                </a:solidFill>
                <a:latin typeface="Times New Roman" panose="02020603050405020304" pitchFamily="18" charset="0"/>
                <a:cs typeface="Times New Roman" panose="02020603050405020304" pitchFamily="18" charset="0"/>
                <a:hlinkClick r:id="rId3"/>
              </a:rPr>
              <a:t>Порядку </a:t>
            </a:r>
            <a:r>
              <a:rPr lang="ru-RU" sz="2000" dirty="0" err="1">
                <a:solidFill>
                  <a:srgbClr val="0070C0"/>
                </a:solidFill>
                <a:latin typeface="Times New Roman" panose="02020603050405020304" pitchFamily="18" charset="0"/>
                <a:cs typeface="Times New Roman" panose="02020603050405020304" pitchFamily="18" charset="0"/>
                <a:hlinkClick r:id="rId3"/>
              </a:rPr>
              <a:t>проведення</a:t>
            </a:r>
            <a:r>
              <a:rPr lang="ru-RU" sz="2000" dirty="0">
                <a:solidFill>
                  <a:srgbClr val="0070C0"/>
                </a:solidFill>
                <a:latin typeface="Times New Roman" panose="02020603050405020304" pitchFamily="18" charset="0"/>
                <a:cs typeface="Times New Roman" panose="02020603050405020304" pitchFamily="18" charset="0"/>
                <a:hlinkClick r:id="rId3"/>
              </a:rPr>
              <a:t> </a:t>
            </a:r>
            <a:r>
              <a:rPr lang="ru-RU" sz="2000" dirty="0" err="1">
                <a:solidFill>
                  <a:srgbClr val="0070C0"/>
                </a:solidFill>
                <a:latin typeface="Times New Roman" panose="02020603050405020304" pitchFamily="18" charset="0"/>
                <a:cs typeface="Times New Roman" panose="02020603050405020304" pitchFamily="18" charset="0"/>
                <a:hlinkClick r:id="rId3"/>
              </a:rPr>
              <a:t>зовнішнього</a:t>
            </a:r>
            <a:r>
              <a:rPr lang="ru-RU" sz="2000" dirty="0">
                <a:solidFill>
                  <a:srgbClr val="0070C0"/>
                </a:solidFill>
                <a:latin typeface="Times New Roman" panose="02020603050405020304" pitchFamily="18" charset="0"/>
                <a:cs typeface="Times New Roman" panose="02020603050405020304" pitchFamily="18" charset="0"/>
                <a:hlinkClick r:id="rId3"/>
              </a:rPr>
              <a:t> </a:t>
            </a:r>
            <a:r>
              <a:rPr lang="ru-RU" sz="2000" dirty="0" err="1">
                <a:solidFill>
                  <a:srgbClr val="0070C0"/>
                </a:solidFill>
                <a:latin typeface="Times New Roman" panose="02020603050405020304" pitchFamily="18" charset="0"/>
                <a:cs typeface="Times New Roman" panose="02020603050405020304" pitchFamily="18" charset="0"/>
                <a:hlinkClick r:id="rId3"/>
              </a:rPr>
              <a:t>незалежного</a:t>
            </a:r>
            <a:r>
              <a:rPr lang="ru-RU" sz="2000" dirty="0">
                <a:solidFill>
                  <a:srgbClr val="0070C0"/>
                </a:solidFill>
                <a:latin typeface="Times New Roman" panose="02020603050405020304" pitchFamily="18" charset="0"/>
                <a:cs typeface="Times New Roman" panose="02020603050405020304" pitchFamily="18" charset="0"/>
                <a:hlinkClick r:id="rId3"/>
              </a:rPr>
              <a:t> </a:t>
            </a:r>
            <a:r>
              <a:rPr lang="ru-RU" sz="2000" dirty="0" err="1">
                <a:solidFill>
                  <a:srgbClr val="0070C0"/>
                </a:solidFill>
                <a:latin typeface="Times New Roman" panose="02020603050405020304" pitchFamily="18" charset="0"/>
                <a:cs typeface="Times New Roman" panose="02020603050405020304" pitchFamily="18" charset="0"/>
                <a:hlinkClick r:id="rId3"/>
              </a:rPr>
              <a:t>оцінювання</a:t>
            </a:r>
            <a:r>
              <a:rPr lang="ru-RU" sz="2000" dirty="0">
                <a:solidFill>
                  <a:srgbClr val="0070C0"/>
                </a:solidFill>
                <a:latin typeface="Times New Roman" panose="02020603050405020304" pitchFamily="18" charset="0"/>
                <a:cs typeface="Times New Roman" panose="02020603050405020304" pitchFamily="18" charset="0"/>
                <a:hlinkClick r:id="rId3"/>
              </a:rPr>
              <a:t> та </a:t>
            </a:r>
            <a:r>
              <a:rPr lang="ru-RU" sz="2000" dirty="0" err="1">
                <a:solidFill>
                  <a:srgbClr val="0070C0"/>
                </a:solidFill>
                <a:latin typeface="Times New Roman" panose="02020603050405020304" pitchFamily="18" charset="0"/>
                <a:cs typeface="Times New Roman" panose="02020603050405020304" pitchFamily="18" charset="0"/>
                <a:hlinkClick r:id="rId3"/>
              </a:rPr>
              <a:t>моніторингу</a:t>
            </a:r>
            <a:r>
              <a:rPr lang="ru-RU" sz="2000" dirty="0">
                <a:solidFill>
                  <a:srgbClr val="0070C0"/>
                </a:solidFill>
                <a:latin typeface="Times New Roman" panose="02020603050405020304" pitchFamily="18" charset="0"/>
                <a:cs typeface="Times New Roman" panose="02020603050405020304" pitchFamily="18" charset="0"/>
                <a:hlinkClick r:id="rId3"/>
              </a:rPr>
              <a:t> </a:t>
            </a:r>
            <a:r>
              <a:rPr lang="ru-RU" sz="2000" dirty="0" err="1">
                <a:solidFill>
                  <a:srgbClr val="0070C0"/>
                </a:solidFill>
                <a:latin typeface="Times New Roman" panose="02020603050405020304" pitchFamily="18" charset="0"/>
                <a:cs typeface="Times New Roman" panose="02020603050405020304" pitchFamily="18" charset="0"/>
                <a:hlinkClick r:id="rId3"/>
              </a:rPr>
              <a:t>якості</a:t>
            </a:r>
            <a:r>
              <a:rPr lang="ru-RU" sz="2000" dirty="0">
                <a:solidFill>
                  <a:srgbClr val="0070C0"/>
                </a:solidFill>
                <a:latin typeface="Times New Roman" panose="02020603050405020304" pitchFamily="18" charset="0"/>
                <a:cs typeface="Times New Roman" panose="02020603050405020304" pitchFamily="18" charset="0"/>
                <a:hlinkClick r:id="rId3"/>
              </a:rPr>
              <a:t> </a:t>
            </a:r>
            <a:r>
              <a:rPr lang="ru-RU" sz="2000" dirty="0" err="1">
                <a:solidFill>
                  <a:srgbClr val="0070C0"/>
                </a:solidFill>
                <a:latin typeface="Times New Roman" panose="02020603050405020304" pitchFamily="18" charset="0"/>
                <a:cs typeface="Times New Roman" panose="02020603050405020304" pitchFamily="18" charset="0"/>
                <a:hlinkClick r:id="rId3"/>
              </a:rPr>
              <a:t>освіти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затвердженого</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постановою</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Кабінету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Міністрів</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України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від</a:t>
            </a:r>
            <a:r>
              <a:rPr lang="ru-RU" sz="2000" dirty="0">
                <a:solidFill>
                  <a:srgbClr val="0070C0"/>
                </a:solidFill>
                <a:latin typeface="Times New Roman" panose="02020603050405020304" pitchFamily="18" charset="0"/>
                <a:cs typeface="Times New Roman" panose="02020603050405020304" pitchFamily="18" charset="0"/>
              </a:rPr>
              <a:t> 25 </a:t>
            </a:r>
            <a:r>
              <a:rPr lang="ru-RU" sz="2000" dirty="0" err="1">
                <a:solidFill>
                  <a:srgbClr val="0070C0"/>
                </a:solidFill>
                <a:latin typeface="Times New Roman" panose="02020603050405020304" pitchFamily="18" charset="0"/>
                <a:cs typeface="Times New Roman" panose="02020603050405020304" pitchFamily="18" charset="0"/>
              </a:rPr>
              <a:t>серпня</a:t>
            </a:r>
            <a:r>
              <a:rPr lang="ru-RU" sz="2000" dirty="0">
                <a:solidFill>
                  <a:srgbClr val="0070C0"/>
                </a:solidFill>
                <a:latin typeface="Times New Roman" panose="02020603050405020304" pitchFamily="18" charset="0"/>
                <a:cs typeface="Times New Roman" panose="02020603050405020304" pitchFamily="18" charset="0"/>
              </a:rPr>
              <a:t> 2004 року № 1095 (в </a:t>
            </a:r>
            <a:r>
              <a:rPr lang="ru-RU" sz="2000" dirty="0" err="1">
                <a:solidFill>
                  <a:srgbClr val="0070C0"/>
                </a:solidFill>
                <a:latin typeface="Times New Roman" panose="02020603050405020304" pitchFamily="18" charset="0"/>
                <a:cs typeface="Times New Roman" panose="02020603050405020304" pitchFamily="18" charset="0"/>
              </a:rPr>
              <a:t>редакції</a:t>
            </a:r>
            <a:r>
              <a:rPr lang="ru-RU" sz="2000" dirty="0">
                <a:solidFill>
                  <a:srgbClr val="0070C0"/>
                </a:solidFill>
                <a:latin typeface="Times New Roman" panose="02020603050405020304" pitchFamily="18" charset="0"/>
                <a:cs typeface="Times New Roman" panose="02020603050405020304" pitchFamily="18" charset="0"/>
              </a:rPr>
              <a:t> постанови </a:t>
            </a:r>
            <a:r>
              <a:rPr lang="ru-RU" sz="2000" dirty="0" err="1">
                <a:solidFill>
                  <a:srgbClr val="0070C0"/>
                </a:solidFill>
                <a:latin typeface="Times New Roman" panose="02020603050405020304" pitchFamily="18" charset="0"/>
                <a:cs typeface="Times New Roman" panose="02020603050405020304" pitchFamily="18" charset="0"/>
              </a:rPr>
              <a:t>Кабінету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Міністрів</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України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від</a:t>
            </a:r>
            <a:r>
              <a:rPr lang="ru-RU" sz="2000" dirty="0">
                <a:solidFill>
                  <a:srgbClr val="0070C0"/>
                </a:solidFill>
                <a:latin typeface="Times New Roman" panose="02020603050405020304" pitchFamily="18" charset="0"/>
                <a:cs typeface="Times New Roman" panose="02020603050405020304" pitchFamily="18" charset="0"/>
              </a:rPr>
              <a:t> 08 </a:t>
            </a:r>
            <a:r>
              <a:rPr lang="ru-RU" sz="2000" dirty="0" err="1">
                <a:solidFill>
                  <a:srgbClr val="0070C0"/>
                </a:solidFill>
                <a:latin typeface="Times New Roman" panose="02020603050405020304" pitchFamily="18" charset="0"/>
                <a:cs typeface="Times New Roman" panose="02020603050405020304" pitchFamily="18" charset="0"/>
              </a:rPr>
              <a:t>липня</a:t>
            </a:r>
            <a:r>
              <a:rPr lang="ru-RU" sz="2000" dirty="0">
                <a:solidFill>
                  <a:srgbClr val="0070C0"/>
                </a:solidFill>
                <a:latin typeface="Times New Roman" panose="02020603050405020304" pitchFamily="18" charset="0"/>
                <a:cs typeface="Times New Roman" panose="02020603050405020304" pitchFamily="18" charset="0"/>
              </a:rPr>
              <a:t> 2015 року № 533), НАКАЗУЮ:</a:t>
            </a:r>
          </a:p>
          <a:p>
            <a:pPr marL="0" indent="0">
              <a:buNone/>
            </a:pPr>
            <a:r>
              <a:rPr lang="ru-RU" sz="2000" dirty="0">
                <a:solidFill>
                  <a:srgbClr val="0070C0"/>
                </a:solidFill>
                <a:latin typeface="Times New Roman" panose="02020603050405020304" pitchFamily="18" charset="0"/>
                <a:cs typeface="Times New Roman" panose="02020603050405020304" pitchFamily="18" charset="0"/>
              </a:rPr>
              <a:t>1. </a:t>
            </a:r>
            <a:r>
              <a:rPr lang="ru-RU" sz="2000" dirty="0" err="1">
                <a:solidFill>
                  <a:srgbClr val="0070C0"/>
                </a:solidFill>
                <a:latin typeface="Times New Roman" panose="02020603050405020304" pitchFamily="18" charset="0"/>
                <a:cs typeface="Times New Roman" panose="02020603050405020304" pitchFamily="18" charset="0"/>
              </a:rPr>
              <a:t>Затвердити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такі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що</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додаються</a:t>
            </a:r>
            <a:r>
              <a:rPr lang="ru-RU" sz="2000" dirty="0">
                <a:solidFill>
                  <a:srgbClr val="0070C0"/>
                </a:solidFill>
                <a:latin typeface="Times New Roman" panose="02020603050405020304" pitchFamily="18" charset="0"/>
                <a:cs typeface="Times New Roman" panose="02020603050405020304" pitchFamily="18" charset="0"/>
              </a:rPr>
              <a:t>:</a:t>
            </a:r>
          </a:p>
          <a:p>
            <a:pPr marL="0" indent="0">
              <a:buNone/>
            </a:pPr>
            <a:r>
              <a:rPr lang="ru-RU" sz="2000" dirty="0">
                <a:solidFill>
                  <a:srgbClr val="0070C0"/>
                </a:solidFill>
                <a:latin typeface="Times New Roman" panose="02020603050405020304" pitchFamily="18" charset="0"/>
                <a:cs typeface="Times New Roman" panose="02020603050405020304" pitchFamily="18" charset="0"/>
              </a:rPr>
              <a:t>1) </a:t>
            </a:r>
            <a:r>
              <a:rPr lang="ru-RU" sz="2000" dirty="0">
                <a:solidFill>
                  <a:srgbClr val="0070C0"/>
                </a:solidFill>
                <a:latin typeface="Times New Roman" panose="02020603050405020304" pitchFamily="18" charset="0"/>
                <a:cs typeface="Times New Roman" panose="02020603050405020304" pitchFamily="18" charset="0"/>
                <a:hlinkClick r:id="rId4"/>
              </a:rPr>
              <a:t>Порядок </a:t>
            </a:r>
            <a:r>
              <a:rPr lang="ru-RU" sz="2000" dirty="0" err="1">
                <a:solidFill>
                  <a:srgbClr val="0070C0"/>
                </a:solidFill>
                <a:latin typeface="Times New Roman" panose="02020603050405020304" pitchFamily="18" charset="0"/>
                <a:cs typeface="Times New Roman" panose="02020603050405020304" pitchFamily="18" charset="0"/>
                <a:hlinkClick r:id="rId4"/>
              </a:rPr>
              <a:t>проведення</a:t>
            </a:r>
            <a:r>
              <a:rPr lang="ru-RU" sz="2000" dirty="0">
                <a:solidFill>
                  <a:srgbClr val="0070C0"/>
                </a:solidFill>
                <a:latin typeface="Times New Roman" panose="02020603050405020304" pitchFamily="18" charset="0"/>
                <a:cs typeface="Times New Roman" panose="02020603050405020304" pitchFamily="18" charset="0"/>
                <a:hlinkClick r:id="rId4"/>
              </a:rPr>
              <a:t> </a:t>
            </a:r>
            <a:r>
              <a:rPr lang="ru-RU" sz="2000" dirty="0" err="1">
                <a:solidFill>
                  <a:srgbClr val="0070C0"/>
                </a:solidFill>
                <a:latin typeface="Times New Roman" panose="02020603050405020304" pitchFamily="18" charset="0"/>
                <a:cs typeface="Times New Roman" panose="02020603050405020304" pitchFamily="18" charset="0"/>
                <a:hlinkClick r:id="rId4"/>
              </a:rPr>
              <a:t>зовнішнього</a:t>
            </a:r>
            <a:r>
              <a:rPr lang="ru-RU" sz="2000" dirty="0">
                <a:solidFill>
                  <a:srgbClr val="0070C0"/>
                </a:solidFill>
                <a:latin typeface="Times New Roman" panose="02020603050405020304" pitchFamily="18" charset="0"/>
                <a:cs typeface="Times New Roman" panose="02020603050405020304" pitchFamily="18" charset="0"/>
                <a:hlinkClick r:id="rId4"/>
              </a:rPr>
              <a:t> </a:t>
            </a:r>
            <a:r>
              <a:rPr lang="ru-RU" sz="2000" dirty="0" err="1">
                <a:solidFill>
                  <a:srgbClr val="0070C0"/>
                </a:solidFill>
                <a:latin typeface="Times New Roman" panose="02020603050405020304" pitchFamily="18" charset="0"/>
                <a:cs typeface="Times New Roman" panose="02020603050405020304" pitchFamily="18" charset="0"/>
                <a:hlinkClick r:id="rId4"/>
              </a:rPr>
              <a:t>незалежного</a:t>
            </a:r>
            <a:r>
              <a:rPr lang="ru-RU" sz="2000" dirty="0">
                <a:solidFill>
                  <a:srgbClr val="0070C0"/>
                </a:solidFill>
                <a:latin typeface="Times New Roman" panose="02020603050405020304" pitchFamily="18" charset="0"/>
                <a:cs typeface="Times New Roman" panose="02020603050405020304" pitchFamily="18" charset="0"/>
                <a:hlinkClick r:id="rId4"/>
              </a:rPr>
              <a:t> </a:t>
            </a:r>
            <a:r>
              <a:rPr lang="ru-RU" sz="2000" dirty="0" err="1">
                <a:solidFill>
                  <a:srgbClr val="0070C0"/>
                </a:solidFill>
                <a:latin typeface="Times New Roman" panose="02020603050405020304" pitchFamily="18" charset="0"/>
                <a:cs typeface="Times New Roman" panose="02020603050405020304" pitchFamily="18" charset="0"/>
                <a:hlinkClick r:id="rId4"/>
              </a:rPr>
              <a:t>оцінювання</a:t>
            </a:r>
            <a:r>
              <a:rPr lang="ru-RU" sz="2000" dirty="0">
                <a:solidFill>
                  <a:srgbClr val="0070C0"/>
                </a:solidFill>
                <a:latin typeface="Times New Roman" panose="02020603050405020304" pitchFamily="18" charset="0"/>
                <a:cs typeface="Times New Roman" panose="02020603050405020304" pitchFamily="18" charset="0"/>
                <a:hlinkClick r:id="rId4"/>
              </a:rPr>
              <a:t> </a:t>
            </a:r>
            <a:r>
              <a:rPr lang="ru-RU" sz="2000" dirty="0" err="1">
                <a:solidFill>
                  <a:srgbClr val="0070C0"/>
                </a:solidFill>
                <a:latin typeface="Times New Roman" panose="02020603050405020304" pitchFamily="18" charset="0"/>
                <a:cs typeface="Times New Roman" panose="02020603050405020304" pitchFamily="18" charset="0"/>
                <a:hlinkClick r:id="rId4"/>
              </a:rPr>
              <a:t>результатів</a:t>
            </a:r>
            <a:r>
              <a:rPr lang="ru-RU" sz="2000" dirty="0">
                <a:solidFill>
                  <a:srgbClr val="0070C0"/>
                </a:solidFill>
                <a:latin typeface="Times New Roman" panose="02020603050405020304" pitchFamily="18" charset="0"/>
                <a:cs typeface="Times New Roman" panose="02020603050405020304" pitchFamily="18" charset="0"/>
                <a:hlinkClick r:id="rId4"/>
              </a:rPr>
              <a:t> </a:t>
            </a:r>
            <a:r>
              <a:rPr lang="ru-RU" sz="2000" dirty="0" err="1">
                <a:solidFill>
                  <a:srgbClr val="0070C0"/>
                </a:solidFill>
                <a:latin typeface="Times New Roman" panose="02020603050405020304" pitchFamily="18" charset="0"/>
                <a:cs typeface="Times New Roman" panose="02020603050405020304" pitchFamily="18" charset="0"/>
                <a:hlinkClick r:id="rId4"/>
              </a:rPr>
              <a:t>навчання</a:t>
            </a:r>
            <a:r>
              <a:rPr lang="ru-RU" sz="2000" dirty="0">
                <a:solidFill>
                  <a:srgbClr val="0070C0"/>
                </a:solidFill>
                <a:latin typeface="Times New Roman" panose="02020603050405020304" pitchFamily="18" charset="0"/>
                <a:cs typeface="Times New Roman" panose="02020603050405020304" pitchFamily="18" charset="0"/>
                <a:hlinkClick r:id="rId4"/>
              </a:rPr>
              <a:t>, </a:t>
            </a:r>
            <a:r>
              <a:rPr lang="ru-RU" sz="2000" dirty="0" err="1">
                <a:solidFill>
                  <a:srgbClr val="0070C0"/>
                </a:solidFill>
                <a:latin typeface="Times New Roman" panose="02020603050405020304" pitchFamily="18" charset="0"/>
                <a:cs typeface="Times New Roman" panose="02020603050405020304" pitchFamily="18" charset="0"/>
                <a:hlinkClick r:id="rId4"/>
              </a:rPr>
              <a:t>здобутих</a:t>
            </a:r>
            <a:r>
              <a:rPr lang="ru-RU" sz="2000" dirty="0">
                <a:solidFill>
                  <a:srgbClr val="0070C0"/>
                </a:solidFill>
                <a:latin typeface="Times New Roman" panose="02020603050405020304" pitchFamily="18" charset="0"/>
                <a:cs typeface="Times New Roman" panose="02020603050405020304" pitchFamily="18" charset="0"/>
                <a:hlinkClick r:id="rId4"/>
              </a:rPr>
              <a:t> на </a:t>
            </a:r>
            <a:r>
              <a:rPr lang="ru-RU" sz="2000" dirty="0" err="1">
                <a:solidFill>
                  <a:srgbClr val="0070C0"/>
                </a:solidFill>
                <a:latin typeface="Times New Roman" panose="02020603050405020304" pitchFamily="18" charset="0"/>
                <a:cs typeface="Times New Roman" panose="02020603050405020304" pitchFamily="18" charset="0"/>
                <a:hlinkClick r:id="rId4"/>
              </a:rPr>
              <a:t>основі</a:t>
            </a:r>
            <a:r>
              <a:rPr lang="ru-RU" sz="2000" dirty="0">
                <a:solidFill>
                  <a:srgbClr val="0070C0"/>
                </a:solidFill>
                <a:latin typeface="Times New Roman" panose="02020603050405020304" pitchFamily="18" charset="0"/>
                <a:cs typeface="Times New Roman" panose="02020603050405020304" pitchFamily="18" charset="0"/>
                <a:hlinkClick r:id="rId4"/>
              </a:rPr>
              <a:t> </a:t>
            </a:r>
            <a:r>
              <a:rPr lang="ru-RU" sz="2000" dirty="0" err="1">
                <a:solidFill>
                  <a:srgbClr val="0070C0"/>
                </a:solidFill>
                <a:latin typeface="Times New Roman" panose="02020603050405020304" pitchFamily="18" charset="0"/>
                <a:cs typeface="Times New Roman" panose="02020603050405020304" pitchFamily="18" charset="0"/>
                <a:hlinkClick r:id="rId4"/>
              </a:rPr>
              <a:t>повної</a:t>
            </a:r>
            <a:r>
              <a:rPr lang="ru-RU" sz="2000" dirty="0">
                <a:solidFill>
                  <a:srgbClr val="0070C0"/>
                </a:solidFill>
                <a:latin typeface="Times New Roman" panose="02020603050405020304" pitchFamily="18" charset="0"/>
                <a:cs typeface="Times New Roman" panose="02020603050405020304" pitchFamily="18" charset="0"/>
                <a:hlinkClick r:id="rId4"/>
              </a:rPr>
              <a:t> </a:t>
            </a:r>
            <a:r>
              <a:rPr lang="ru-RU" sz="2000" dirty="0" err="1">
                <a:solidFill>
                  <a:srgbClr val="0070C0"/>
                </a:solidFill>
                <a:latin typeface="Times New Roman" panose="02020603050405020304" pitchFamily="18" charset="0"/>
                <a:cs typeface="Times New Roman" panose="02020603050405020304" pitchFamily="18" charset="0"/>
                <a:hlinkClick r:id="rId4"/>
              </a:rPr>
              <a:t>загальної</a:t>
            </a:r>
            <a:r>
              <a:rPr lang="ru-RU" sz="2000" dirty="0">
                <a:solidFill>
                  <a:srgbClr val="0070C0"/>
                </a:solidFill>
                <a:latin typeface="Times New Roman" panose="02020603050405020304" pitchFamily="18" charset="0"/>
                <a:cs typeface="Times New Roman" panose="02020603050405020304" pitchFamily="18" charset="0"/>
                <a:hlinkClick r:id="rId4"/>
              </a:rPr>
              <a:t> </a:t>
            </a:r>
            <a:r>
              <a:rPr lang="ru-RU" sz="2000" dirty="0" err="1">
                <a:solidFill>
                  <a:srgbClr val="0070C0"/>
                </a:solidFill>
                <a:latin typeface="Times New Roman" panose="02020603050405020304" pitchFamily="18" charset="0"/>
                <a:cs typeface="Times New Roman" panose="02020603050405020304" pitchFamily="18" charset="0"/>
                <a:hlinkClick r:id="rId4"/>
              </a:rPr>
              <a:t>середньої</a:t>
            </a:r>
            <a:r>
              <a:rPr lang="ru-RU" sz="2000" dirty="0">
                <a:solidFill>
                  <a:srgbClr val="0070C0"/>
                </a:solidFill>
                <a:latin typeface="Times New Roman" panose="02020603050405020304" pitchFamily="18" charset="0"/>
                <a:cs typeface="Times New Roman" panose="02020603050405020304" pitchFamily="18" charset="0"/>
                <a:hlinkClick r:id="rId4"/>
              </a:rPr>
              <a:t> </a:t>
            </a:r>
            <a:r>
              <a:rPr lang="ru-RU" sz="2000" dirty="0" err="1">
                <a:solidFill>
                  <a:srgbClr val="0070C0"/>
                </a:solidFill>
                <a:latin typeface="Times New Roman" panose="02020603050405020304" pitchFamily="18" charset="0"/>
                <a:cs typeface="Times New Roman" panose="02020603050405020304" pitchFamily="18" charset="0"/>
                <a:hlinkClick r:id="rId4"/>
              </a:rPr>
              <a:t>освіти</a:t>
            </a:r>
            <a:r>
              <a:rPr lang="ru-RU" sz="2000" dirty="0">
                <a:solidFill>
                  <a:srgbClr val="0070C0"/>
                </a:solidFill>
                <a:latin typeface="Times New Roman" panose="02020603050405020304" pitchFamily="18" charset="0"/>
                <a:cs typeface="Times New Roman" panose="02020603050405020304" pitchFamily="18" charset="0"/>
              </a:rPr>
              <a:t>;</a:t>
            </a:r>
          </a:p>
          <a:p>
            <a:pPr marL="0" indent="0">
              <a:buNone/>
            </a:pPr>
            <a:r>
              <a:rPr lang="ru-RU" sz="2000" dirty="0">
                <a:solidFill>
                  <a:srgbClr val="0070C0"/>
                </a:solidFill>
                <a:latin typeface="Times New Roman" panose="02020603050405020304" pitchFamily="18" charset="0"/>
                <a:cs typeface="Times New Roman" panose="02020603050405020304" pitchFamily="18" charset="0"/>
              </a:rPr>
              <a:t>2) </a:t>
            </a:r>
            <a:r>
              <a:rPr lang="ru-RU" sz="2000" dirty="0" err="1">
                <a:solidFill>
                  <a:srgbClr val="0070C0"/>
                </a:solidFill>
                <a:latin typeface="Times New Roman" panose="02020603050405020304" pitchFamily="18" charset="0"/>
                <a:cs typeface="Times New Roman" panose="02020603050405020304" pitchFamily="18" charset="0"/>
                <a:hlinkClick r:id="rId5"/>
              </a:rPr>
              <a:t>зразок</a:t>
            </a:r>
            <a:r>
              <a:rPr lang="ru-RU" sz="2000" dirty="0">
                <a:solidFill>
                  <a:srgbClr val="0070C0"/>
                </a:solidFill>
                <a:latin typeface="Times New Roman" panose="02020603050405020304" pitchFamily="18" charset="0"/>
                <a:cs typeface="Times New Roman" panose="02020603050405020304" pitchFamily="18" charset="0"/>
              </a:rPr>
              <a:t> та </a:t>
            </a:r>
            <a:r>
              <a:rPr lang="ru-RU" sz="2000" dirty="0" err="1">
                <a:solidFill>
                  <a:srgbClr val="0070C0"/>
                </a:solidFill>
                <a:latin typeface="Times New Roman" panose="02020603050405020304" pitchFamily="18" charset="0"/>
                <a:cs typeface="Times New Roman" panose="02020603050405020304" pitchFamily="18" charset="0"/>
                <a:hlinkClick r:id="rId6"/>
              </a:rPr>
              <a:t>Технічний</a:t>
            </a:r>
            <a:r>
              <a:rPr lang="ru-RU" sz="2000" dirty="0">
                <a:solidFill>
                  <a:srgbClr val="0070C0"/>
                </a:solidFill>
                <a:latin typeface="Times New Roman" panose="02020603050405020304" pitchFamily="18" charset="0"/>
                <a:cs typeface="Times New Roman" panose="02020603050405020304" pitchFamily="18" charset="0"/>
                <a:hlinkClick r:id="rId6"/>
              </a:rPr>
              <a:t> </a:t>
            </a:r>
            <a:r>
              <a:rPr lang="ru-RU" sz="2000" dirty="0" err="1">
                <a:solidFill>
                  <a:srgbClr val="0070C0"/>
                </a:solidFill>
                <a:latin typeface="Times New Roman" panose="02020603050405020304" pitchFamily="18" charset="0"/>
                <a:cs typeface="Times New Roman" panose="02020603050405020304" pitchFamily="18" charset="0"/>
                <a:hlinkClick r:id="rId6"/>
              </a:rPr>
              <a:t>опис</a:t>
            </a:r>
            <a:r>
              <a:rPr lang="ru-RU" sz="2000" dirty="0">
                <a:solidFill>
                  <a:srgbClr val="0070C0"/>
                </a:solidFill>
                <a:latin typeface="Times New Roman" panose="02020603050405020304" pitchFamily="18" charset="0"/>
                <a:cs typeface="Times New Roman" panose="02020603050405020304" pitchFamily="18" charset="0"/>
                <a:hlinkClick r:id="rId6"/>
              </a:rPr>
              <a:t> </a:t>
            </a:r>
            <a:r>
              <a:rPr lang="ru-RU" sz="2000" dirty="0" err="1">
                <a:solidFill>
                  <a:srgbClr val="0070C0"/>
                </a:solidFill>
                <a:latin typeface="Times New Roman" panose="02020603050405020304" pitchFamily="18" charset="0"/>
                <a:cs typeface="Times New Roman" panose="02020603050405020304" pitchFamily="18" charset="0"/>
                <a:hlinkClick r:id="rId6"/>
              </a:rPr>
              <a:t>Сертифіката</a:t>
            </a:r>
            <a:r>
              <a:rPr lang="ru-RU" sz="2000" dirty="0">
                <a:solidFill>
                  <a:srgbClr val="0070C0"/>
                </a:solidFill>
                <a:latin typeface="Times New Roman" panose="02020603050405020304" pitchFamily="18" charset="0"/>
                <a:cs typeface="Times New Roman" panose="02020603050405020304" pitchFamily="18" charset="0"/>
                <a:hlinkClick r:id="rId6"/>
              </a:rPr>
              <a:t> </a:t>
            </a:r>
            <a:r>
              <a:rPr lang="ru-RU" sz="2000" dirty="0" err="1">
                <a:solidFill>
                  <a:srgbClr val="0070C0"/>
                </a:solidFill>
                <a:latin typeface="Times New Roman" panose="02020603050405020304" pitchFamily="18" charset="0"/>
                <a:cs typeface="Times New Roman" panose="02020603050405020304" pitchFamily="18" charset="0"/>
                <a:hlinkClick r:id="rId6"/>
              </a:rPr>
              <a:t>зовнішнього</a:t>
            </a:r>
            <a:r>
              <a:rPr lang="ru-RU" sz="2000" dirty="0">
                <a:solidFill>
                  <a:srgbClr val="0070C0"/>
                </a:solidFill>
                <a:latin typeface="Times New Roman" panose="02020603050405020304" pitchFamily="18" charset="0"/>
                <a:cs typeface="Times New Roman" panose="02020603050405020304" pitchFamily="18" charset="0"/>
                <a:hlinkClick r:id="rId6"/>
              </a:rPr>
              <a:t> </a:t>
            </a:r>
            <a:r>
              <a:rPr lang="ru-RU" sz="2000" dirty="0" err="1">
                <a:solidFill>
                  <a:srgbClr val="0070C0"/>
                </a:solidFill>
                <a:latin typeface="Times New Roman" panose="02020603050405020304" pitchFamily="18" charset="0"/>
                <a:cs typeface="Times New Roman" panose="02020603050405020304" pitchFamily="18" charset="0"/>
                <a:hlinkClick r:id="rId6"/>
              </a:rPr>
              <a:t>незалежного</a:t>
            </a:r>
            <a:r>
              <a:rPr lang="ru-RU" sz="2000" dirty="0">
                <a:solidFill>
                  <a:srgbClr val="0070C0"/>
                </a:solidFill>
                <a:latin typeface="Times New Roman" panose="02020603050405020304" pitchFamily="18" charset="0"/>
                <a:cs typeface="Times New Roman" panose="02020603050405020304" pitchFamily="18" charset="0"/>
                <a:hlinkClick r:id="rId6"/>
              </a:rPr>
              <a:t> </a:t>
            </a:r>
            <a:r>
              <a:rPr lang="ru-RU" sz="2000" dirty="0" err="1">
                <a:solidFill>
                  <a:srgbClr val="0070C0"/>
                </a:solidFill>
                <a:latin typeface="Times New Roman" panose="02020603050405020304" pitchFamily="18" charset="0"/>
                <a:cs typeface="Times New Roman" panose="02020603050405020304" pitchFamily="18" charset="0"/>
                <a:hlinkClick r:id="rId6"/>
              </a:rPr>
              <a:t>оцінювання</a:t>
            </a:r>
            <a:r>
              <a:rPr lang="ru-RU" sz="2000" dirty="0">
                <a:solidFill>
                  <a:srgbClr val="0070C0"/>
                </a:solidFill>
                <a:latin typeface="Times New Roman" panose="02020603050405020304" pitchFamily="18" charset="0"/>
                <a:cs typeface="Times New Roman" panose="02020603050405020304" pitchFamily="18" charset="0"/>
              </a:rPr>
              <a:t>;</a:t>
            </a:r>
          </a:p>
          <a:p>
            <a:pPr marL="0" indent="0">
              <a:buNone/>
            </a:pPr>
            <a:r>
              <a:rPr lang="ru-RU" sz="2000" dirty="0">
                <a:solidFill>
                  <a:srgbClr val="0070C0"/>
                </a:solidFill>
                <a:latin typeface="Times New Roman" panose="02020603050405020304" pitchFamily="18" charset="0"/>
                <a:cs typeface="Times New Roman" panose="02020603050405020304" pitchFamily="18" charset="0"/>
              </a:rPr>
              <a:t>3) </a:t>
            </a:r>
            <a:r>
              <a:rPr lang="ru-RU" sz="2000" dirty="0" err="1">
                <a:solidFill>
                  <a:srgbClr val="0070C0"/>
                </a:solidFill>
                <a:latin typeface="Times New Roman" panose="02020603050405020304" pitchFamily="18" charset="0"/>
                <a:cs typeface="Times New Roman" panose="02020603050405020304" pitchFamily="18" charset="0"/>
                <a:hlinkClick r:id="rId7"/>
              </a:rPr>
              <a:t>зразок</a:t>
            </a:r>
            <a:r>
              <a:rPr lang="ru-RU" sz="2000" dirty="0">
                <a:solidFill>
                  <a:srgbClr val="0070C0"/>
                </a:solidFill>
                <a:latin typeface="Times New Roman" panose="02020603050405020304" pitchFamily="18" charset="0"/>
                <a:cs typeface="Times New Roman" panose="02020603050405020304" pitchFamily="18" charset="0"/>
              </a:rPr>
              <a:t> та </a:t>
            </a:r>
            <a:r>
              <a:rPr lang="ru-RU" sz="2000" dirty="0" err="1">
                <a:solidFill>
                  <a:srgbClr val="0070C0"/>
                </a:solidFill>
                <a:latin typeface="Times New Roman" panose="02020603050405020304" pitchFamily="18" charset="0"/>
                <a:cs typeface="Times New Roman" panose="02020603050405020304" pitchFamily="18" charset="0"/>
                <a:hlinkClick r:id="rId8"/>
              </a:rPr>
              <a:t>Технічний</a:t>
            </a:r>
            <a:r>
              <a:rPr lang="ru-RU" sz="2000" dirty="0">
                <a:solidFill>
                  <a:srgbClr val="0070C0"/>
                </a:solidFill>
                <a:latin typeface="Times New Roman" panose="02020603050405020304" pitchFamily="18" charset="0"/>
                <a:cs typeface="Times New Roman" panose="02020603050405020304" pitchFamily="18" charset="0"/>
                <a:hlinkClick r:id="rId8"/>
              </a:rPr>
              <a:t> </a:t>
            </a:r>
            <a:r>
              <a:rPr lang="ru-RU" sz="2000" dirty="0" err="1">
                <a:solidFill>
                  <a:srgbClr val="0070C0"/>
                </a:solidFill>
                <a:latin typeface="Times New Roman" panose="02020603050405020304" pitchFamily="18" charset="0"/>
                <a:cs typeface="Times New Roman" panose="02020603050405020304" pitchFamily="18" charset="0"/>
                <a:hlinkClick r:id="rId8"/>
              </a:rPr>
              <a:t>опис</a:t>
            </a:r>
            <a:r>
              <a:rPr lang="ru-RU" sz="2000" dirty="0">
                <a:solidFill>
                  <a:srgbClr val="0070C0"/>
                </a:solidFill>
                <a:latin typeface="Times New Roman" panose="02020603050405020304" pitchFamily="18" charset="0"/>
                <a:cs typeface="Times New Roman" panose="02020603050405020304" pitchFamily="18" charset="0"/>
                <a:hlinkClick r:id="rId8"/>
              </a:rPr>
              <a:t> </a:t>
            </a:r>
            <a:r>
              <a:rPr lang="ru-RU" sz="2000" dirty="0" err="1">
                <a:solidFill>
                  <a:srgbClr val="0070C0"/>
                </a:solidFill>
                <a:latin typeface="Times New Roman" panose="02020603050405020304" pitchFamily="18" charset="0"/>
                <a:cs typeface="Times New Roman" panose="02020603050405020304" pitchFamily="18" charset="0"/>
                <a:hlinkClick r:id="rId8"/>
              </a:rPr>
              <a:t>Інформаційної</a:t>
            </a:r>
            <a:r>
              <a:rPr lang="ru-RU" sz="2000" dirty="0">
                <a:solidFill>
                  <a:srgbClr val="0070C0"/>
                </a:solidFill>
                <a:latin typeface="Times New Roman" panose="02020603050405020304" pitchFamily="18" charset="0"/>
                <a:cs typeface="Times New Roman" panose="02020603050405020304" pitchFamily="18" charset="0"/>
                <a:hlinkClick r:id="rId8"/>
              </a:rPr>
              <a:t> </a:t>
            </a:r>
            <a:r>
              <a:rPr lang="ru-RU" sz="2000" dirty="0" err="1">
                <a:solidFill>
                  <a:srgbClr val="0070C0"/>
                </a:solidFill>
                <a:latin typeface="Times New Roman" panose="02020603050405020304" pitchFamily="18" charset="0"/>
                <a:cs typeface="Times New Roman" panose="02020603050405020304" pitchFamily="18" charset="0"/>
                <a:hlinkClick r:id="rId8"/>
              </a:rPr>
              <a:t>картки</a:t>
            </a:r>
            <a:r>
              <a:rPr lang="ru-RU" sz="2000" dirty="0">
                <a:solidFill>
                  <a:srgbClr val="0070C0"/>
                </a:solidFill>
                <a:latin typeface="Times New Roman" panose="02020603050405020304" pitchFamily="18" charset="0"/>
                <a:cs typeface="Times New Roman" panose="02020603050405020304" pitchFamily="18" charset="0"/>
                <a:hlinkClick r:id="rId8"/>
              </a:rPr>
              <a:t> до </a:t>
            </a:r>
            <a:r>
              <a:rPr lang="ru-RU" sz="2000" dirty="0" err="1">
                <a:solidFill>
                  <a:srgbClr val="0070C0"/>
                </a:solidFill>
                <a:latin typeface="Times New Roman" panose="02020603050405020304" pitchFamily="18" charset="0"/>
                <a:cs typeface="Times New Roman" panose="02020603050405020304" pitchFamily="18" charset="0"/>
                <a:hlinkClick r:id="rId8"/>
              </a:rPr>
              <a:t>Сертифіката</a:t>
            </a:r>
            <a:r>
              <a:rPr lang="ru-RU" sz="2000" dirty="0">
                <a:solidFill>
                  <a:srgbClr val="0070C0"/>
                </a:solidFill>
                <a:latin typeface="Times New Roman" panose="02020603050405020304" pitchFamily="18" charset="0"/>
                <a:cs typeface="Times New Roman" panose="02020603050405020304" pitchFamily="18" charset="0"/>
                <a:hlinkClick r:id="rId8"/>
              </a:rPr>
              <a:t> </a:t>
            </a:r>
            <a:r>
              <a:rPr lang="ru-RU" sz="2000" dirty="0" err="1">
                <a:solidFill>
                  <a:srgbClr val="0070C0"/>
                </a:solidFill>
                <a:latin typeface="Times New Roman" panose="02020603050405020304" pitchFamily="18" charset="0"/>
                <a:cs typeface="Times New Roman" panose="02020603050405020304" pitchFamily="18" charset="0"/>
                <a:hlinkClick r:id="rId8"/>
              </a:rPr>
              <a:t>зовнішнього</a:t>
            </a:r>
            <a:r>
              <a:rPr lang="ru-RU" sz="2000" dirty="0">
                <a:solidFill>
                  <a:srgbClr val="0070C0"/>
                </a:solidFill>
                <a:latin typeface="Times New Roman" panose="02020603050405020304" pitchFamily="18" charset="0"/>
                <a:cs typeface="Times New Roman" panose="02020603050405020304" pitchFamily="18" charset="0"/>
                <a:hlinkClick r:id="rId8"/>
              </a:rPr>
              <a:t> </a:t>
            </a:r>
            <a:r>
              <a:rPr lang="ru-RU" sz="2000" dirty="0" err="1">
                <a:solidFill>
                  <a:srgbClr val="0070C0"/>
                </a:solidFill>
                <a:latin typeface="Times New Roman" panose="02020603050405020304" pitchFamily="18" charset="0"/>
                <a:cs typeface="Times New Roman" panose="02020603050405020304" pitchFamily="18" charset="0"/>
                <a:hlinkClick r:id="rId8"/>
              </a:rPr>
              <a:t>незалежного</a:t>
            </a:r>
            <a:r>
              <a:rPr lang="ru-RU" sz="2000" dirty="0">
                <a:solidFill>
                  <a:srgbClr val="0070C0"/>
                </a:solidFill>
                <a:latin typeface="Times New Roman" panose="02020603050405020304" pitchFamily="18" charset="0"/>
                <a:cs typeface="Times New Roman" panose="02020603050405020304" pitchFamily="18" charset="0"/>
                <a:hlinkClick r:id="rId8"/>
              </a:rPr>
              <a:t> </a:t>
            </a:r>
            <a:r>
              <a:rPr lang="ru-RU" sz="2000" dirty="0" err="1">
                <a:solidFill>
                  <a:srgbClr val="0070C0"/>
                </a:solidFill>
                <a:latin typeface="Times New Roman" panose="02020603050405020304" pitchFamily="18" charset="0"/>
                <a:cs typeface="Times New Roman" panose="02020603050405020304" pitchFamily="18" charset="0"/>
                <a:hlinkClick r:id="rId8"/>
              </a:rPr>
              <a:t>оцінювання</a:t>
            </a:r>
            <a:r>
              <a:rPr lang="ru-RU" sz="2000" dirty="0">
                <a:solidFill>
                  <a:srgbClr val="0070C0"/>
                </a:solidFill>
                <a:latin typeface="Times New Roman" panose="02020603050405020304" pitchFamily="18" charset="0"/>
                <a:cs typeface="Times New Roman" panose="02020603050405020304" pitchFamily="18" charset="0"/>
              </a:rPr>
              <a:t>.</a:t>
            </a:r>
          </a:p>
          <a:p>
            <a:pPr marL="0" indent="0" algn="ctr">
              <a:buNone/>
            </a:pPr>
            <a:endParaRPr lang="ru-RU" sz="2000" b="1" dirty="0">
              <a:latin typeface="Times New Roman" panose="02020603050405020304" pitchFamily="18" charset="0"/>
              <a:cs typeface="Times New Roman" panose="02020603050405020304" pitchFamily="18" charset="0"/>
            </a:endParaRPr>
          </a:p>
        </p:txBody>
      </p:sp>
      <p:pic>
        <p:nvPicPr>
          <p:cNvPr id="1028" name="Picture 4" descr="http://mon.gov.ua/content/teacher_2015/logo-1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3347" y="116632"/>
            <a:ext cx="3027288" cy="14209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Результат пошуку зображень за запитом &quot;український орнамент вишивка&quo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50000"/>
          <a:stretch/>
        </p:blipFill>
        <p:spPr bwMode="auto">
          <a:xfrm rot="10800000">
            <a:off x="0" y="6165303"/>
            <a:ext cx="9165190" cy="69269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0635" y="978794"/>
            <a:ext cx="5805861" cy="954107"/>
          </a:xfrm>
          <a:prstGeom prst="rect">
            <a:avLst/>
          </a:prstGeom>
        </p:spPr>
        <p:txBody>
          <a:bodyPr wrap="square">
            <a:spAutoFit/>
          </a:bodyPr>
          <a:lstStyle/>
          <a:p>
            <a:r>
              <a:rPr lang="ru-RU" sz="2800" b="1" dirty="0">
                <a:solidFill>
                  <a:srgbClr val="C00000"/>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в</a:t>
            </a:r>
            <a:r>
              <a:rPr lang="uk-UA" sz="2000" b="1" dirty="0">
                <a:solidFill>
                  <a:srgbClr val="C00000"/>
                </a:solidFill>
                <a:latin typeface="Times New Roman" panose="02020603050405020304" pitchFamily="18" charset="0"/>
                <a:cs typeface="Times New Roman" panose="02020603050405020304" pitchFamily="18" charset="0"/>
              </a:rPr>
              <a:t>і</a:t>
            </a:r>
            <a:r>
              <a:rPr lang="ru-RU" sz="2000" b="1" dirty="0" smtClean="0">
                <a:solidFill>
                  <a:srgbClr val="C00000"/>
                </a:solidFill>
                <a:latin typeface="Times New Roman" panose="02020603050405020304" pitchFamily="18" charset="0"/>
                <a:cs typeface="Times New Roman" panose="02020603050405020304" pitchFamily="18" charset="0"/>
              </a:rPr>
              <a:t>д 10.01.2017                      </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25 </a:t>
            </a:r>
          </a:p>
          <a:p>
            <a:endParaRPr lang="ru-RU"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10" name="Таблица 9"/>
          <p:cNvGraphicFramePr>
            <a:graphicFrameLocks noGrp="1"/>
          </p:cNvGraphicFramePr>
          <p:nvPr>
            <p:extLst/>
          </p:nvPr>
        </p:nvGraphicFramePr>
        <p:xfrm>
          <a:off x="5868144" y="2980802"/>
          <a:ext cx="2160240" cy="992929"/>
        </p:xfrm>
        <a:graphic>
          <a:graphicData uri="http://schemas.openxmlformats.org/drawingml/2006/table">
            <a:tbl>
              <a:tblPr/>
              <a:tblGrid>
                <a:gridCol w="2160240"/>
              </a:tblGrid>
              <a:tr h="992929">
                <a:tc>
                  <a:txBody>
                    <a:bodyPr/>
                    <a:lstStyle/>
                    <a:p>
                      <a:pPr algn="l" fontAlgn="t"/>
                      <a:endParaRPr lang="ru-RU" dirty="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679622653"/>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116632"/>
            <a:ext cx="3538736" cy="874155"/>
          </a:xfrm>
        </p:spPr>
        <p:txBody>
          <a:bodyPr>
            <a:normAutofit/>
          </a:bodyPr>
          <a:lstStyle/>
          <a:p>
            <a:r>
              <a:rPr lang="uk-UA" sz="3200" b="1" dirty="0" smtClean="0">
                <a:solidFill>
                  <a:srgbClr val="FF0000"/>
                </a:solidFill>
                <a:latin typeface="Times New Roman" panose="02020603050405020304" pitchFamily="18" charset="0"/>
                <a:cs typeface="Times New Roman" panose="02020603050405020304" pitchFamily="18" charset="0"/>
              </a:rPr>
              <a:t>Наказ (витяг)</a:t>
            </a:r>
            <a:endParaRPr lang="uk-UA" sz="3200" dirty="0">
              <a:solidFill>
                <a:srgbClr val="FF0000"/>
              </a:solidFill>
            </a:endParaRPr>
          </a:p>
        </p:txBody>
      </p:sp>
      <p:sp>
        <p:nvSpPr>
          <p:cNvPr id="3" name="Объект 2"/>
          <p:cNvSpPr>
            <a:spLocks noGrp="1"/>
          </p:cNvSpPr>
          <p:nvPr>
            <p:ph idx="1"/>
          </p:nvPr>
        </p:nvSpPr>
        <p:spPr>
          <a:xfrm>
            <a:off x="107504" y="1412776"/>
            <a:ext cx="8928992" cy="4680520"/>
          </a:xfrm>
        </p:spPr>
        <p:txBody>
          <a:bodyPr>
            <a:noAutofit/>
          </a:bodyPr>
          <a:lstStyle/>
          <a:p>
            <a:pPr marL="0" indent="0" algn="ctr">
              <a:buNone/>
            </a:pPr>
            <a:r>
              <a:rPr lang="ru-RU" sz="2400" dirty="0" smtClean="0">
                <a:solidFill>
                  <a:srgbClr val="0070C0"/>
                </a:solidFill>
                <a:latin typeface="Times New Roman" panose="02020603050405020304" pitchFamily="18" charset="0"/>
                <a:cs typeface="Times New Roman" panose="02020603050405020304" pitchFamily="18" charset="0"/>
                <a:hlinkClick r:id="rId2"/>
              </a:rPr>
              <a:t>Порядок </a:t>
            </a:r>
            <a:r>
              <a:rPr lang="ru-RU" sz="2400" dirty="0" err="1" smtClean="0">
                <a:solidFill>
                  <a:srgbClr val="0070C0"/>
                </a:solidFill>
                <a:latin typeface="Times New Roman" panose="02020603050405020304" pitchFamily="18" charset="0"/>
                <a:cs typeface="Times New Roman" panose="02020603050405020304" pitchFamily="18" charset="0"/>
                <a:hlinkClick r:id="rId2"/>
              </a:rPr>
              <a:t>проведення</a:t>
            </a:r>
            <a:r>
              <a:rPr lang="ru-RU" sz="2400" dirty="0" smtClean="0">
                <a:solidFill>
                  <a:srgbClr val="0070C0"/>
                </a:solidFill>
                <a:latin typeface="Times New Roman" panose="02020603050405020304" pitchFamily="18" charset="0"/>
                <a:cs typeface="Times New Roman" panose="02020603050405020304" pitchFamily="18" charset="0"/>
                <a:hlinkClick r:id="rId2"/>
              </a:rPr>
              <a:t> </a:t>
            </a:r>
            <a:r>
              <a:rPr lang="ru-RU" sz="2400" dirty="0" err="1" smtClean="0">
                <a:solidFill>
                  <a:srgbClr val="0070C0"/>
                </a:solidFill>
                <a:latin typeface="Times New Roman" panose="02020603050405020304" pitchFamily="18" charset="0"/>
                <a:cs typeface="Times New Roman" panose="02020603050405020304" pitchFamily="18" charset="0"/>
                <a:hlinkClick r:id="rId2"/>
              </a:rPr>
              <a:t>зовнішнього</a:t>
            </a:r>
            <a:r>
              <a:rPr lang="ru-RU" sz="2400" dirty="0" smtClean="0">
                <a:solidFill>
                  <a:srgbClr val="0070C0"/>
                </a:solidFill>
                <a:latin typeface="Times New Roman" panose="02020603050405020304" pitchFamily="18" charset="0"/>
                <a:cs typeface="Times New Roman" panose="02020603050405020304" pitchFamily="18" charset="0"/>
                <a:hlinkClick r:id="rId2"/>
              </a:rPr>
              <a:t> </a:t>
            </a:r>
            <a:r>
              <a:rPr lang="ru-RU" sz="2400" dirty="0" err="1" smtClean="0">
                <a:solidFill>
                  <a:srgbClr val="0070C0"/>
                </a:solidFill>
                <a:latin typeface="Times New Roman" panose="02020603050405020304" pitchFamily="18" charset="0"/>
                <a:cs typeface="Times New Roman" panose="02020603050405020304" pitchFamily="18" charset="0"/>
                <a:hlinkClick r:id="rId2"/>
              </a:rPr>
              <a:t>незалежного</a:t>
            </a:r>
            <a:r>
              <a:rPr lang="ru-RU" sz="2400" dirty="0" smtClean="0">
                <a:solidFill>
                  <a:srgbClr val="0070C0"/>
                </a:solidFill>
                <a:latin typeface="Times New Roman" panose="02020603050405020304" pitchFamily="18" charset="0"/>
                <a:cs typeface="Times New Roman" panose="02020603050405020304" pitchFamily="18" charset="0"/>
                <a:hlinkClick r:id="rId2"/>
              </a:rPr>
              <a:t> </a:t>
            </a:r>
            <a:r>
              <a:rPr lang="ru-RU" sz="2400" dirty="0" err="1" smtClean="0">
                <a:solidFill>
                  <a:srgbClr val="0070C0"/>
                </a:solidFill>
                <a:latin typeface="Times New Roman" panose="02020603050405020304" pitchFamily="18" charset="0"/>
                <a:cs typeface="Times New Roman" panose="02020603050405020304" pitchFamily="18" charset="0"/>
                <a:hlinkClick r:id="rId2"/>
              </a:rPr>
              <a:t>оцінювання</a:t>
            </a:r>
            <a:r>
              <a:rPr lang="ru-RU" sz="2400" dirty="0" smtClean="0">
                <a:solidFill>
                  <a:srgbClr val="0070C0"/>
                </a:solidFill>
                <a:latin typeface="Times New Roman" panose="02020603050405020304" pitchFamily="18" charset="0"/>
                <a:cs typeface="Times New Roman" panose="02020603050405020304" pitchFamily="18" charset="0"/>
                <a:hlinkClick r:id="rId2"/>
              </a:rPr>
              <a:t> </a:t>
            </a:r>
            <a:r>
              <a:rPr lang="ru-RU" sz="2400" dirty="0" err="1" smtClean="0">
                <a:solidFill>
                  <a:srgbClr val="0070C0"/>
                </a:solidFill>
                <a:latin typeface="Times New Roman" panose="02020603050405020304" pitchFamily="18" charset="0"/>
                <a:cs typeface="Times New Roman" panose="02020603050405020304" pitchFamily="18" charset="0"/>
                <a:hlinkClick r:id="rId2"/>
              </a:rPr>
              <a:t>результатів</a:t>
            </a:r>
            <a:r>
              <a:rPr lang="ru-RU" sz="2400" dirty="0" smtClean="0">
                <a:solidFill>
                  <a:srgbClr val="0070C0"/>
                </a:solidFill>
                <a:latin typeface="Times New Roman" panose="02020603050405020304" pitchFamily="18" charset="0"/>
                <a:cs typeface="Times New Roman" panose="02020603050405020304" pitchFamily="18" charset="0"/>
                <a:hlinkClick r:id="rId2"/>
              </a:rPr>
              <a:t> </a:t>
            </a:r>
            <a:r>
              <a:rPr lang="ru-RU" sz="2400" dirty="0" err="1">
                <a:solidFill>
                  <a:srgbClr val="0070C0"/>
                </a:solidFill>
                <a:latin typeface="Times New Roman" panose="02020603050405020304" pitchFamily="18" charset="0"/>
                <a:cs typeface="Times New Roman" panose="02020603050405020304" pitchFamily="18" charset="0"/>
                <a:hlinkClick r:id="rId2"/>
              </a:rPr>
              <a:t>навчання</a:t>
            </a:r>
            <a:r>
              <a:rPr lang="ru-RU" sz="2400" dirty="0">
                <a:solidFill>
                  <a:srgbClr val="0070C0"/>
                </a:solidFill>
                <a:latin typeface="Times New Roman" panose="02020603050405020304" pitchFamily="18" charset="0"/>
                <a:cs typeface="Times New Roman" panose="02020603050405020304" pitchFamily="18" charset="0"/>
                <a:hlinkClick r:id="rId2"/>
              </a:rPr>
              <a:t>, </a:t>
            </a:r>
            <a:r>
              <a:rPr lang="ru-RU" sz="2400" dirty="0" err="1">
                <a:solidFill>
                  <a:srgbClr val="0070C0"/>
                </a:solidFill>
                <a:latin typeface="Times New Roman" panose="02020603050405020304" pitchFamily="18" charset="0"/>
                <a:cs typeface="Times New Roman" panose="02020603050405020304" pitchFamily="18" charset="0"/>
                <a:hlinkClick r:id="rId2"/>
              </a:rPr>
              <a:t>здобутих</a:t>
            </a:r>
            <a:r>
              <a:rPr lang="ru-RU" sz="2400" dirty="0">
                <a:solidFill>
                  <a:srgbClr val="0070C0"/>
                </a:solidFill>
                <a:latin typeface="Times New Roman" panose="02020603050405020304" pitchFamily="18" charset="0"/>
                <a:cs typeface="Times New Roman" panose="02020603050405020304" pitchFamily="18" charset="0"/>
                <a:hlinkClick r:id="rId2"/>
              </a:rPr>
              <a:t> на </a:t>
            </a:r>
            <a:r>
              <a:rPr lang="ru-RU" sz="2400" dirty="0" err="1">
                <a:solidFill>
                  <a:srgbClr val="0070C0"/>
                </a:solidFill>
                <a:latin typeface="Times New Roman" panose="02020603050405020304" pitchFamily="18" charset="0"/>
                <a:cs typeface="Times New Roman" panose="02020603050405020304" pitchFamily="18" charset="0"/>
                <a:hlinkClick r:id="rId2"/>
              </a:rPr>
              <a:t>основі</a:t>
            </a:r>
            <a:r>
              <a:rPr lang="ru-RU" sz="2400" dirty="0">
                <a:solidFill>
                  <a:srgbClr val="0070C0"/>
                </a:solidFill>
                <a:latin typeface="Times New Roman" panose="02020603050405020304" pitchFamily="18" charset="0"/>
                <a:cs typeface="Times New Roman" panose="02020603050405020304" pitchFamily="18" charset="0"/>
                <a:hlinkClick r:id="rId2"/>
              </a:rPr>
              <a:t> </a:t>
            </a:r>
            <a:r>
              <a:rPr lang="ru-RU" sz="2400" dirty="0" err="1">
                <a:solidFill>
                  <a:srgbClr val="0070C0"/>
                </a:solidFill>
                <a:latin typeface="Times New Roman" panose="02020603050405020304" pitchFamily="18" charset="0"/>
                <a:cs typeface="Times New Roman" panose="02020603050405020304" pitchFamily="18" charset="0"/>
                <a:hlinkClick r:id="rId2"/>
              </a:rPr>
              <a:t>повної</a:t>
            </a:r>
            <a:r>
              <a:rPr lang="ru-RU" sz="2400" dirty="0">
                <a:solidFill>
                  <a:srgbClr val="0070C0"/>
                </a:solidFill>
                <a:latin typeface="Times New Roman" panose="02020603050405020304" pitchFamily="18" charset="0"/>
                <a:cs typeface="Times New Roman" panose="02020603050405020304" pitchFamily="18" charset="0"/>
                <a:hlinkClick r:id="rId2"/>
              </a:rPr>
              <a:t> </a:t>
            </a:r>
            <a:r>
              <a:rPr lang="ru-RU" sz="2400" dirty="0" err="1">
                <a:solidFill>
                  <a:srgbClr val="0070C0"/>
                </a:solidFill>
                <a:latin typeface="Times New Roman" panose="02020603050405020304" pitchFamily="18" charset="0"/>
                <a:cs typeface="Times New Roman" panose="02020603050405020304" pitchFamily="18" charset="0"/>
                <a:hlinkClick r:id="rId2"/>
              </a:rPr>
              <a:t>загальної</a:t>
            </a:r>
            <a:r>
              <a:rPr lang="ru-RU" sz="2400" dirty="0">
                <a:solidFill>
                  <a:srgbClr val="0070C0"/>
                </a:solidFill>
                <a:latin typeface="Times New Roman" panose="02020603050405020304" pitchFamily="18" charset="0"/>
                <a:cs typeface="Times New Roman" panose="02020603050405020304" pitchFamily="18" charset="0"/>
                <a:hlinkClick r:id="rId2"/>
              </a:rPr>
              <a:t> </a:t>
            </a:r>
            <a:r>
              <a:rPr lang="ru-RU" sz="2400" dirty="0" err="1">
                <a:solidFill>
                  <a:srgbClr val="0070C0"/>
                </a:solidFill>
                <a:latin typeface="Times New Roman" panose="02020603050405020304" pitchFamily="18" charset="0"/>
                <a:cs typeface="Times New Roman" panose="02020603050405020304" pitchFamily="18" charset="0"/>
                <a:hlinkClick r:id="rId2"/>
              </a:rPr>
              <a:t>середньої</a:t>
            </a:r>
            <a:r>
              <a:rPr lang="ru-RU" sz="2400" dirty="0">
                <a:solidFill>
                  <a:srgbClr val="0070C0"/>
                </a:solidFill>
                <a:latin typeface="Times New Roman" panose="02020603050405020304" pitchFamily="18" charset="0"/>
                <a:cs typeface="Times New Roman" panose="02020603050405020304" pitchFamily="18" charset="0"/>
                <a:hlinkClick r:id="rId2"/>
              </a:rPr>
              <a:t> </a:t>
            </a:r>
            <a:r>
              <a:rPr lang="ru-RU" sz="2400" dirty="0" err="1" smtClean="0">
                <a:solidFill>
                  <a:srgbClr val="0070C0"/>
                </a:solidFill>
                <a:latin typeface="Times New Roman" panose="02020603050405020304" pitchFamily="18" charset="0"/>
                <a:cs typeface="Times New Roman" panose="02020603050405020304" pitchFamily="18" charset="0"/>
                <a:hlinkClick r:id="rId2"/>
              </a:rPr>
              <a:t>освіти</a:t>
            </a:r>
            <a:endParaRPr lang="ru-RU" sz="2400" dirty="0">
              <a:solidFill>
                <a:srgbClr val="0070C0"/>
              </a:solidFill>
              <a:latin typeface="Times New Roman" panose="02020603050405020304" pitchFamily="18" charset="0"/>
              <a:cs typeface="Times New Roman" panose="02020603050405020304" pitchFamily="18" charset="0"/>
            </a:endParaRPr>
          </a:p>
          <a:p>
            <a:r>
              <a:rPr lang="uk-UA" sz="2000" dirty="0">
                <a:solidFill>
                  <a:srgbClr val="0070C0"/>
                </a:solidFill>
                <a:latin typeface="Times New Roman" panose="02020603050405020304" pitchFamily="18" charset="0"/>
                <a:cs typeface="Times New Roman" panose="02020603050405020304" pitchFamily="18" charset="0"/>
              </a:rPr>
              <a:t>І. Загальні положення</a:t>
            </a:r>
          </a:p>
          <a:p>
            <a:r>
              <a:rPr lang="uk-UA" sz="2000" dirty="0">
                <a:solidFill>
                  <a:srgbClr val="0070C0"/>
                </a:solidFill>
                <a:latin typeface="Times New Roman" panose="02020603050405020304" pitchFamily="18" charset="0"/>
                <a:cs typeface="Times New Roman" panose="02020603050405020304" pitchFamily="18" charset="0"/>
              </a:rPr>
              <a:t>ІІ. Суб'єкти проведення зовнішнього оцінювання</a:t>
            </a:r>
            <a:endParaRPr lang="ru-RU" sz="2000" dirty="0">
              <a:solidFill>
                <a:srgbClr val="0070C0"/>
              </a:solidFill>
              <a:latin typeface="Times New Roman" panose="02020603050405020304" pitchFamily="18" charset="0"/>
              <a:cs typeface="Times New Roman" panose="02020603050405020304" pitchFamily="18" charset="0"/>
            </a:endParaRPr>
          </a:p>
          <a:p>
            <a:r>
              <a:rPr lang="uk-UA" sz="2000" dirty="0">
                <a:solidFill>
                  <a:srgbClr val="0070C0"/>
                </a:solidFill>
                <a:latin typeface="Times New Roman" panose="02020603050405020304" pitchFamily="18" charset="0"/>
                <a:cs typeface="Times New Roman" panose="02020603050405020304" pitchFamily="18" charset="0"/>
              </a:rPr>
              <a:t>ІV. Порядок реєстрації осіб, які виявили бажання пройти зовнішнє оцінювання</a:t>
            </a:r>
            <a:endParaRPr lang="ru-RU" sz="2000" dirty="0">
              <a:solidFill>
                <a:srgbClr val="0070C0"/>
              </a:solidFill>
              <a:latin typeface="Times New Roman" panose="02020603050405020304" pitchFamily="18" charset="0"/>
              <a:cs typeface="Times New Roman" panose="02020603050405020304" pitchFamily="18" charset="0"/>
            </a:endParaRPr>
          </a:p>
          <a:p>
            <a:r>
              <a:rPr lang="uk-UA" sz="2000" dirty="0">
                <a:solidFill>
                  <a:srgbClr val="0070C0"/>
                </a:solidFill>
                <a:latin typeface="Times New Roman" panose="02020603050405020304" pitchFamily="18" charset="0"/>
                <a:cs typeface="Times New Roman" panose="02020603050405020304" pitchFamily="18" charset="0"/>
              </a:rPr>
              <a:t>VІ. Організація та проведення додаткових сесій</a:t>
            </a:r>
            <a:endParaRPr lang="ru-RU" sz="2000" dirty="0">
              <a:solidFill>
                <a:srgbClr val="0070C0"/>
              </a:solidFill>
              <a:latin typeface="Times New Roman" panose="02020603050405020304" pitchFamily="18" charset="0"/>
              <a:cs typeface="Times New Roman" panose="02020603050405020304" pitchFamily="18" charset="0"/>
            </a:endParaRPr>
          </a:p>
          <a:p>
            <a:pPr marL="0" indent="0" algn="ctr">
              <a:buNone/>
            </a:pPr>
            <a:endParaRPr lang="ru-RU" sz="2000" b="1" dirty="0">
              <a:latin typeface="Times New Roman" panose="02020603050405020304" pitchFamily="18" charset="0"/>
              <a:cs typeface="Times New Roman" panose="02020603050405020304" pitchFamily="18" charset="0"/>
            </a:endParaRPr>
          </a:p>
        </p:txBody>
      </p:sp>
      <p:pic>
        <p:nvPicPr>
          <p:cNvPr id="1028" name="Picture 4" descr="http://mon.gov.ua/content/teacher_2015/logo-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347" y="116632"/>
            <a:ext cx="3027288" cy="14209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Результат пошуку зображень за запитом &quot;український орнамент вишивка&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rot="10800000">
            <a:off x="0" y="6165303"/>
            <a:ext cx="9165190" cy="69269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0635" y="978794"/>
            <a:ext cx="5805861" cy="954107"/>
          </a:xfrm>
          <a:prstGeom prst="rect">
            <a:avLst/>
          </a:prstGeom>
        </p:spPr>
        <p:txBody>
          <a:bodyPr wrap="square">
            <a:spAutoFit/>
          </a:bodyPr>
          <a:lstStyle/>
          <a:p>
            <a:r>
              <a:rPr lang="ru-RU" sz="2800" b="1" dirty="0">
                <a:solidFill>
                  <a:srgbClr val="C00000"/>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в</a:t>
            </a:r>
            <a:r>
              <a:rPr lang="uk-UA" sz="2000" b="1" dirty="0">
                <a:solidFill>
                  <a:srgbClr val="C00000"/>
                </a:solidFill>
                <a:latin typeface="Times New Roman" panose="02020603050405020304" pitchFamily="18" charset="0"/>
                <a:cs typeface="Times New Roman" panose="02020603050405020304" pitchFamily="18" charset="0"/>
              </a:rPr>
              <a:t>і</a:t>
            </a:r>
            <a:r>
              <a:rPr lang="ru-RU" sz="2000" b="1" dirty="0" smtClean="0">
                <a:solidFill>
                  <a:srgbClr val="C00000"/>
                </a:solidFill>
                <a:latin typeface="Times New Roman" panose="02020603050405020304" pitchFamily="18" charset="0"/>
                <a:cs typeface="Times New Roman" panose="02020603050405020304" pitchFamily="18" charset="0"/>
              </a:rPr>
              <a:t>д 10.01.2017                      </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25 </a:t>
            </a:r>
          </a:p>
          <a:p>
            <a:endParaRPr lang="ru-RU"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10" name="Таблица 9"/>
          <p:cNvGraphicFramePr>
            <a:graphicFrameLocks noGrp="1"/>
          </p:cNvGraphicFramePr>
          <p:nvPr>
            <p:extLst/>
          </p:nvPr>
        </p:nvGraphicFramePr>
        <p:xfrm>
          <a:off x="5868144" y="2980802"/>
          <a:ext cx="2160240" cy="992929"/>
        </p:xfrm>
        <a:graphic>
          <a:graphicData uri="http://schemas.openxmlformats.org/drawingml/2006/table">
            <a:tbl>
              <a:tblPr/>
              <a:tblGrid>
                <a:gridCol w="2160240"/>
              </a:tblGrid>
              <a:tr h="992929">
                <a:tc>
                  <a:txBody>
                    <a:bodyPr/>
                    <a:lstStyle/>
                    <a:p>
                      <a:pPr algn="l" fontAlgn="t"/>
                      <a:endParaRPr lang="ru-RU" dirty="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545937869"/>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116632"/>
            <a:ext cx="3538736" cy="874155"/>
          </a:xfrm>
        </p:spPr>
        <p:txBody>
          <a:bodyPr>
            <a:normAutofit/>
          </a:bodyPr>
          <a:lstStyle/>
          <a:p>
            <a:r>
              <a:rPr lang="uk-UA" sz="3200" b="1" dirty="0" smtClean="0">
                <a:solidFill>
                  <a:srgbClr val="FF0000"/>
                </a:solidFill>
                <a:latin typeface="Times New Roman" panose="02020603050405020304" pitchFamily="18" charset="0"/>
                <a:cs typeface="Times New Roman" panose="02020603050405020304" pitchFamily="18" charset="0"/>
              </a:rPr>
              <a:t>Наказ (витяг)</a:t>
            </a:r>
            <a:endParaRPr lang="uk-UA" sz="3200" dirty="0">
              <a:solidFill>
                <a:srgbClr val="FF0000"/>
              </a:solidFill>
            </a:endParaRPr>
          </a:p>
        </p:txBody>
      </p:sp>
      <p:sp>
        <p:nvSpPr>
          <p:cNvPr id="3" name="Объект 2"/>
          <p:cNvSpPr>
            <a:spLocks noGrp="1"/>
          </p:cNvSpPr>
          <p:nvPr>
            <p:ph idx="1"/>
          </p:nvPr>
        </p:nvSpPr>
        <p:spPr>
          <a:xfrm>
            <a:off x="107504" y="1412776"/>
            <a:ext cx="8928992" cy="4680520"/>
          </a:xfrm>
        </p:spPr>
        <p:txBody>
          <a:bodyPr>
            <a:noAutofit/>
          </a:bodyPr>
          <a:lstStyle/>
          <a:p>
            <a:pPr marL="0" indent="0" algn="ctr">
              <a:buNone/>
            </a:pPr>
            <a:r>
              <a:rPr lang="ru-RU" sz="2400" dirty="0" smtClean="0">
                <a:solidFill>
                  <a:srgbClr val="0070C0"/>
                </a:solidFill>
                <a:latin typeface="Times New Roman" panose="02020603050405020304" pitchFamily="18" charset="0"/>
                <a:cs typeface="Times New Roman" panose="02020603050405020304" pitchFamily="18" charset="0"/>
                <a:hlinkClick r:id="rId2"/>
              </a:rPr>
              <a:t>Порядок </a:t>
            </a:r>
            <a:r>
              <a:rPr lang="ru-RU" sz="2400" dirty="0" err="1" smtClean="0">
                <a:solidFill>
                  <a:srgbClr val="0070C0"/>
                </a:solidFill>
                <a:latin typeface="Times New Roman" panose="02020603050405020304" pitchFamily="18" charset="0"/>
                <a:cs typeface="Times New Roman" panose="02020603050405020304" pitchFamily="18" charset="0"/>
                <a:hlinkClick r:id="rId2"/>
              </a:rPr>
              <a:t>проведення</a:t>
            </a:r>
            <a:r>
              <a:rPr lang="ru-RU" sz="2400" dirty="0" smtClean="0">
                <a:solidFill>
                  <a:srgbClr val="0070C0"/>
                </a:solidFill>
                <a:latin typeface="Times New Roman" panose="02020603050405020304" pitchFamily="18" charset="0"/>
                <a:cs typeface="Times New Roman" panose="02020603050405020304" pitchFamily="18" charset="0"/>
                <a:hlinkClick r:id="rId2"/>
              </a:rPr>
              <a:t> </a:t>
            </a:r>
            <a:r>
              <a:rPr lang="ru-RU" sz="2400" dirty="0" err="1" smtClean="0">
                <a:solidFill>
                  <a:srgbClr val="0070C0"/>
                </a:solidFill>
                <a:latin typeface="Times New Roman" panose="02020603050405020304" pitchFamily="18" charset="0"/>
                <a:cs typeface="Times New Roman" panose="02020603050405020304" pitchFamily="18" charset="0"/>
                <a:hlinkClick r:id="rId2"/>
              </a:rPr>
              <a:t>зовнішнього</a:t>
            </a:r>
            <a:r>
              <a:rPr lang="ru-RU" sz="2400" dirty="0" smtClean="0">
                <a:solidFill>
                  <a:srgbClr val="0070C0"/>
                </a:solidFill>
                <a:latin typeface="Times New Roman" panose="02020603050405020304" pitchFamily="18" charset="0"/>
                <a:cs typeface="Times New Roman" panose="02020603050405020304" pitchFamily="18" charset="0"/>
                <a:hlinkClick r:id="rId2"/>
              </a:rPr>
              <a:t> </a:t>
            </a:r>
            <a:r>
              <a:rPr lang="ru-RU" sz="2400" dirty="0" err="1" smtClean="0">
                <a:solidFill>
                  <a:srgbClr val="0070C0"/>
                </a:solidFill>
                <a:latin typeface="Times New Roman" panose="02020603050405020304" pitchFamily="18" charset="0"/>
                <a:cs typeface="Times New Roman" panose="02020603050405020304" pitchFamily="18" charset="0"/>
                <a:hlinkClick r:id="rId2"/>
              </a:rPr>
              <a:t>незалежного</a:t>
            </a:r>
            <a:r>
              <a:rPr lang="ru-RU" sz="2400" dirty="0" smtClean="0">
                <a:solidFill>
                  <a:srgbClr val="0070C0"/>
                </a:solidFill>
                <a:latin typeface="Times New Roman" panose="02020603050405020304" pitchFamily="18" charset="0"/>
                <a:cs typeface="Times New Roman" panose="02020603050405020304" pitchFamily="18" charset="0"/>
                <a:hlinkClick r:id="rId2"/>
              </a:rPr>
              <a:t> </a:t>
            </a:r>
            <a:r>
              <a:rPr lang="ru-RU" sz="2400" dirty="0" err="1" smtClean="0">
                <a:solidFill>
                  <a:srgbClr val="0070C0"/>
                </a:solidFill>
                <a:latin typeface="Times New Roman" panose="02020603050405020304" pitchFamily="18" charset="0"/>
                <a:cs typeface="Times New Roman" panose="02020603050405020304" pitchFamily="18" charset="0"/>
                <a:hlinkClick r:id="rId2"/>
              </a:rPr>
              <a:t>оцінювання</a:t>
            </a:r>
            <a:r>
              <a:rPr lang="ru-RU" sz="2400" dirty="0" smtClean="0">
                <a:solidFill>
                  <a:srgbClr val="0070C0"/>
                </a:solidFill>
                <a:latin typeface="Times New Roman" panose="02020603050405020304" pitchFamily="18" charset="0"/>
                <a:cs typeface="Times New Roman" panose="02020603050405020304" pitchFamily="18" charset="0"/>
                <a:hlinkClick r:id="rId2"/>
              </a:rPr>
              <a:t> </a:t>
            </a:r>
            <a:r>
              <a:rPr lang="ru-RU" sz="2400" dirty="0" err="1" smtClean="0">
                <a:solidFill>
                  <a:srgbClr val="0070C0"/>
                </a:solidFill>
                <a:latin typeface="Times New Roman" panose="02020603050405020304" pitchFamily="18" charset="0"/>
                <a:cs typeface="Times New Roman" panose="02020603050405020304" pitchFamily="18" charset="0"/>
                <a:hlinkClick r:id="rId2"/>
              </a:rPr>
              <a:t>результатів</a:t>
            </a:r>
            <a:r>
              <a:rPr lang="ru-RU" sz="2400" dirty="0" smtClean="0">
                <a:solidFill>
                  <a:srgbClr val="0070C0"/>
                </a:solidFill>
                <a:latin typeface="Times New Roman" panose="02020603050405020304" pitchFamily="18" charset="0"/>
                <a:cs typeface="Times New Roman" panose="02020603050405020304" pitchFamily="18" charset="0"/>
                <a:hlinkClick r:id="rId2"/>
              </a:rPr>
              <a:t> </a:t>
            </a:r>
            <a:r>
              <a:rPr lang="ru-RU" sz="2400" dirty="0" err="1">
                <a:solidFill>
                  <a:srgbClr val="0070C0"/>
                </a:solidFill>
                <a:latin typeface="Times New Roman" panose="02020603050405020304" pitchFamily="18" charset="0"/>
                <a:cs typeface="Times New Roman" panose="02020603050405020304" pitchFamily="18" charset="0"/>
                <a:hlinkClick r:id="rId2"/>
              </a:rPr>
              <a:t>навчання</a:t>
            </a:r>
            <a:r>
              <a:rPr lang="ru-RU" sz="2400" dirty="0">
                <a:solidFill>
                  <a:srgbClr val="0070C0"/>
                </a:solidFill>
                <a:latin typeface="Times New Roman" panose="02020603050405020304" pitchFamily="18" charset="0"/>
                <a:cs typeface="Times New Roman" panose="02020603050405020304" pitchFamily="18" charset="0"/>
                <a:hlinkClick r:id="rId2"/>
              </a:rPr>
              <a:t>, </a:t>
            </a:r>
            <a:r>
              <a:rPr lang="ru-RU" sz="2400" dirty="0" err="1">
                <a:solidFill>
                  <a:srgbClr val="0070C0"/>
                </a:solidFill>
                <a:latin typeface="Times New Roman" panose="02020603050405020304" pitchFamily="18" charset="0"/>
                <a:cs typeface="Times New Roman" panose="02020603050405020304" pitchFamily="18" charset="0"/>
                <a:hlinkClick r:id="rId2"/>
              </a:rPr>
              <a:t>здобутих</a:t>
            </a:r>
            <a:r>
              <a:rPr lang="ru-RU" sz="2400" dirty="0">
                <a:solidFill>
                  <a:srgbClr val="0070C0"/>
                </a:solidFill>
                <a:latin typeface="Times New Roman" panose="02020603050405020304" pitchFamily="18" charset="0"/>
                <a:cs typeface="Times New Roman" panose="02020603050405020304" pitchFamily="18" charset="0"/>
                <a:hlinkClick r:id="rId2"/>
              </a:rPr>
              <a:t> на </a:t>
            </a:r>
            <a:r>
              <a:rPr lang="ru-RU" sz="2400" dirty="0" err="1">
                <a:solidFill>
                  <a:srgbClr val="0070C0"/>
                </a:solidFill>
                <a:latin typeface="Times New Roman" panose="02020603050405020304" pitchFamily="18" charset="0"/>
                <a:cs typeface="Times New Roman" panose="02020603050405020304" pitchFamily="18" charset="0"/>
                <a:hlinkClick r:id="rId2"/>
              </a:rPr>
              <a:t>основі</a:t>
            </a:r>
            <a:r>
              <a:rPr lang="ru-RU" sz="2400" dirty="0">
                <a:solidFill>
                  <a:srgbClr val="0070C0"/>
                </a:solidFill>
                <a:latin typeface="Times New Roman" panose="02020603050405020304" pitchFamily="18" charset="0"/>
                <a:cs typeface="Times New Roman" panose="02020603050405020304" pitchFamily="18" charset="0"/>
                <a:hlinkClick r:id="rId2"/>
              </a:rPr>
              <a:t> </a:t>
            </a:r>
            <a:r>
              <a:rPr lang="ru-RU" sz="2400" dirty="0" err="1">
                <a:solidFill>
                  <a:srgbClr val="0070C0"/>
                </a:solidFill>
                <a:latin typeface="Times New Roman" panose="02020603050405020304" pitchFamily="18" charset="0"/>
                <a:cs typeface="Times New Roman" panose="02020603050405020304" pitchFamily="18" charset="0"/>
                <a:hlinkClick r:id="rId2"/>
              </a:rPr>
              <a:t>повної</a:t>
            </a:r>
            <a:r>
              <a:rPr lang="ru-RU" sz="2400" dirty="0">
                <a:solidFill>
                  <a:srgbClr val="0070C0"/>
                </a:solidFill>
                <a:latin typeface="Times New Roman" panose="02020603050405020304" pitchFamily="18" charset="0"/>
                <a:cs typeface="Times New Roman" panose="02020603050405020304" pitchFamily="18" charset="0"/>
                <a:hlinkClick r:id="rId2"/>
              </a:rPr>
              <a:t> </a:t>
            </a:r>
            <a:r>
              <a:rPr lang="ru-RU" sz="2400" dirty="0" err="1">
                <a:solidFill>
                  <a:srgbClr val="0070C0"/>
                </a:solidFill>
                <a:latin typeface="Times New Roman" panose="02020603050405020304" pitchFamily="18" charset="0"/>
                <a:cs typeface="Times New Roman" panose="02020603050405020304" pitchFamily="18" charset="0"/>
                <a:hlinkClick r:id="rId2"/>
              </a:rPr>
              <a:t>загальної</a:t>
            </a:r>
            <a:r>
              <a:rPr lang="ru-RU" sz="2400" dirty="0">
                <a:solidFill>
                  <a:srgbClr val="0070C0"/>
                </a:solidFill>
                <a:latin typeface="Times New Roman" panose="02020603050405020304" pitchFamily="18" charset="0"/>
                <a:cs typeface="Times New Roman" panose="02020603050405020304" pitchFamily="18" charset="0"/>
                <a:hlinkClick r:id="rId2"/>
              </a:rPr>
              <a:t> </a:t>
            </a:r>
            <a:r>
              <a:rPr lang="ru-RU" sz="2400" dirty="0" err="1">
                <a:solidFill>
                  <a:srgbClr val="0070C0"/>
                </a:solidFill>
                <a:latin typeface="Times New Roman" panose="02020603050405020304" pitchFamily="18" charset="0"/>
                <a:cs typeface="Times New Roman" panose="02020603050405020304" pitchFamily="18" charset="0"/>
                <a:hlinkClick r:id="rId2"/>
              </a:rPr>
              <a:t>середньої</a:t>
            </a:r>
            <a:r>
              <a:rPr lang="ru-RU" sz="2400" dirty="0">
                <a:solidFill>
                  <a:srgbClr val="0070C0"/>
                </a:solidFill>
                <a:latin typeface="Times New Roman" panose="02020603050405020304" pitchFamily="18" charset="0"/>
                <a:cs typeface="Times New Roman" panose="02020603050405020304" pitchFamily="18" charset="0"/>
                <a:hlinkClick r:id="rId2"/>
              </a:rPr>
              <a:t> </a:t>
            </a:r>
            <a:r>
              <a:rPr lang="ru-RU" sz="2400" dirty="0" err="1" smtClean="0">
                <a:solidFill>
                  <a:srgbClr val="0070C0"/>
                </a:solidFill>
                <a:latin typeface="Times New Roman" panose="02020603050405020304" pitchFamily="18" charset="0"/>
                <a:cs typeface="Times New Roman" panose="02020603050405020304" pitchFamily="18" charset="0"/>
                <a:hlinkClick r:id="rId2"/>
              </a:rPr>
              <a:t>освіти</a:t>
            </a:r>
            <a:endParaRPr lang="ru-RU" sz="2400" dirty="0">
              <a:solidFill>
                <a:srgbClr val="0070C0"/>
              </a:solidFill>
              <a:latin typeface="Times New Roman" panose="02020603050405020304" pitchFamily="18" charset="0"/>
              <a:cs typeface="Times New Roman" panose="02020603050405020304" pitchFamily="18" charset="0"/>
            </a:endParaRPr>
          </a:p>
          <a:p>
            <a:pPr marL="0" indent="0">
              <a:buNone/>
            </a:pPr>
            <a:r>
              <a:rPr lang="uk-UA" sz="2000" dirty="0" smtClean="0">
                <a:solidFill>
                  <a:srgbClr val="0070C0"/>
                </a:solidFill>
                <a:latin typeface="Times New Roman" panose="02020603050405020304" pitchFamily="18" charset="0"/>
                <a:cs typeface="Times New Roman" panose="02020603050405020304" pitchFamily="18" charset="0"/>
              </a:rPr>
              <a:t>	І</a:t>
            </a:r>
            <a:r>
              <a:rPr lang="uk-UA" sz="2000" dirty="0">
                <a:solidFill>
                  <a:srgbClr val="0070C0"/>
                </a:solidFill>
                <a:latin typeface="Times New Roman" panose="02020603050405020304" pitchFamily="18" charset="0"/>
                <a:cs typeface="Times New Roman" panose="02020603050405020304" pitchFamily="18" charset="0"/>
              </a:rPr>
              <a:t>. Загальні </a:t>
            </a:r>
            <a:r>
              <a:rPr lang="uk-UA" sz="2000" dirty="0" smtClean="0">
                <a:solidFill>
                  <a:srgbClr val="0070C0"/>
                </a:solidFill>
                <a:latin typeface="Times New Roman" panose="02020603050405020304" pitchFamily="18" charset="0"/>
                <a:cs typeface="Times New Roman" panose="02020603050405020304" pitchFamily="18" charset="0"/>
              </a:rPr>
              <a:t>положення</a:t>
            </a:r>
          </a:p>
          <a:p>
            <a:pPr marL="228600" lvl="2">
              <a:spcBef>
                <a:spcPts val="1000"/>
              </a:spcBef>
            </a:pPr>
            <a:r>
              <a:rPr lang="uk-UA" dirty="0">
                <a:solidFill>
                  <a:srgbClr val="0070C0"/>
                </a:solidFill>
                <a:latin typeface="Times New Roman" panose="02020603050405020304" pitchFamily="18" charset="0"/>
                <a:cs typeface="Times New Roman" panose="02020603050405020304" pitchFamily="18" charset="0"/>
              </a:rPr>
              <a:t> Зовнішнє оцінювання проводиться з метою забезпечення права осіб на рівний доступ до вищої освіти та оцінювання відповідності результатів навчання, здобутих на основі повної загальної середньої освіти, державним вимогам.</a:t>
            </a:r>
            <a:endParaRPr lang="ru-RU" dirty="0">
              <a:solidFill>
                <a:srgbClr val="0070C0"/>
              </a:solidFill>
              <a:latin typeface="Times New Roman" panose="02020603050405020304" pitchFamily="18" charset="0"/>
              <a:cs typeface="Times New Roman" panose="02020603050405020304" pitchFamily="18" charset="0"/>
            </a:endParaRPr>
          </a:p>
          <a:p>
            <a:r>
              <a:rPr lang="uk-UA" sz="2000" dirty="0" smtClean="0">
                <a:solidFill>
                  <a:srgbClr val="0070C0"/>
                </a:solidFill>
                <a:latin typeface="Times New Roman" panose="02020603050405020304" pitchFamily="18" charset="0"/>
                <a:cs typeface="Times New Roman" panose="02020603050405020304" pitchFamily="18" charset="0"/>
              </a:rPr>
              <a:t> </a:t>
            </a:r>
            <a:r>
              <a:rPr lang="uk-UA" sz="2000" dirty="0">
                <a:solidFill>
                  <a:srgbClr val="0070C0"/>
                </a:solidFill>
                <a:latin typeface="Times New Roman" panose="02020603050405020304" pitchFamily="18" charset="0"/>
                <a:cs typeface="Times New Roman" panose="02020603050405020304" pitchFamily="18" charset="0"/>
              </a:rPr>
              <a:t>Участь у зовнішньому оцінюванні може взяти особа, яка має повну загальну середню освіту або здобуде її у поточному навчальному році та зареєструвалася в установленому порядку (далі – учасник зовнішнього оцінювання).</a:t>
            </a:r>
            <a:endParaRPr lang="ru-RU" sz="2000" dirty="0">
              <a:solidFill>
                <a:srgbClr val="0070C0"/>
              </a:solidFill>
              <a:latin typeface="Times New Roman" panose="02020603050405020304" pitchFamily="18" charset="0"/>
              <a:cs typeface="Times New Roman" panose="02020603050405020304" pitchFamily="18" charset="0"/>
            </a:endParaRPr>
          </a:p>
          <a:p>
            <a:endParaRPr lang="uk-UA" sz="2000" dirty="0">
              <a:solidFill>
                <a:srgbClr val="0070C0"/>
              </a:solidFill>
              <a:latin typeface="Times New Roman" panose="02020603050405020304" pitchFamily="18" charset="0"/>
              <a:cs typeface="Times New Roman" panose="02020603050405020304" pitchFamily="18" charset="0"/>
            </a:endParaRPr>
          </a:p>
          <a:p>
            <a:pPr marL="0" indent="0" algn="ctr">
              <a:buNone/>
            </a:pPr>
            <a:endParaRPr lang="ru-RU" sz="2000" b="1" dirty="0">
              <a:latin typeface="Times New Roman" panose="02020603050405020304" pitchFamily="18" charset="0"/>
              <a:cs typeface="Times New Roman" panose="02020603050405020304" pitchFamily="18" charset="0"/>
            </a:endParaRPr>
          </a:p>
        </p:txBody>
      </p:sp>
      <p:pic>
        <p:nvPicPr>
          <p:cNvPr id="1028" name="Picture 4" descr="http://mon.gov.ua/content/teacher_2015/logo-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347" y="116632"/>
            <a:ext cx="3027288" cy="14209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Результат пошуку зображень за запитом &quot;український орнамент вишивка&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rot="10800000">
            <a:off x="0" y="6165303"/>
            <a:ext cx="9165190" cy="69269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0635" y="978794"/>
            <a:ext cx="5805861" cy="954107"/>
          </a:xfrm>
          <a:prstGeom prst="rect">
            <a:avLst/>
          </a:prstGeom>
        </p:spPr>
        <p:txBody>
          <a:bodyPr wrap="square">
            <a:spAutoFit/>
          </a:bodyPr>
          <a:lstStyle/>
          <a:p>
            <a:r>
              <a:rPr lang="ru-RU" sz="2800" b="1" dirty="0">
                <a:solidFill>
                  <a:srgbClr val="C00000"/>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в</a:t>
            </a:r>
            <a:r>
              <a:rPr lang="uk-UA" sz="2000" b="1" dirty="0">
                <a:solidFill>
                  <a:srgbClr val="C00000"/>
                </a:solidFill>
                <a:latin typeface="Times New Roman" panose="02020603050405020304" pitchFamily="18" charset="0"/>
                <a:cs typeface="Times New Roman" panose="02020603050405020304" pitchFamily="18" charset="0"/>
              </a:rPr>
              <a:t>і</a:t>
            </a:r>
            <a:r>
              <a:rPr lang="ru-RU" sz="2000" b="1" dirty="0" smtClean="0">
                <a:solidFill>
                  <a:srgbClr val="C00000"/>
                </a:solidFill>
                <a:latin typeface="Times New Roman" panose="02020603050405020304" pitchFamily="18" charset="0"/>
                <a:cs typeface="Times New Roman" panose="02020603050405020304" pitchFamily="18" charset="0"/>
              </a:rPr>
              <a:t>д 10.01.2017                      </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25 </a:t>
            </a:r>
          </a:p>
          <a:p>
            <a:endParaRPr lang="ru-RU"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6887543"/>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116632"/>
            <a:ext cx="3538736" cy="874155"/>
          </a:xfrm>
        </p:spPr>
        <p:txBody>
          <a:bodyPr>
            <a:normAutofit/>
          </a:bodyPr>
          <a:lstStyle/>
          <a:p>
            <a:r>
              <a:rPr lang="uk-UA" sz="3200" b="1" dirty="0" smtClean="0">
                <a:solidFill>
                  <a:srgbClr val="FF0000"/>
                </a:solidFill>
                <a:latin typeface="Times New Roman" panose="02020603050405020304" pitchFamily="18" charset="0"/>
                <a:cs typeface="Times New Roman" panose="02020603050405020304" pitchFamily="18" charset="0"/>
              </a:rPr>
              <a:t>Наказ (витяг)</a:t>
            </a:r>
            <a:endParaRPr lang="uk-UA" sz="3200" dirty="0">
              <a:solidFill>
                <a:srgbClr val="FF0000"/>
              </a:solidFill>
            </a:endParaRPr>
          </a:p>
        </p:txBody>
      </p:sp>
      <p:sp>
        <p:nvSpPr>
          <p:cNvPr id="3" name="Объект 2"/>
          <p:cNvSpPr>
            <a:spLocks noGrp="1"/>
          </p:cNvSpPr>
          <p:nvPr>
            <p:ph idx="1"/>
          </p:nvPr>
        </p:nvSpPr>
        <p:spPr>
          <a:xfrm>
            <a:off x="107504" y="1412776"/>
            <a:ext cx="8928992" cy="4680520"/>
          </a:xfrm>
        </p:spPr>
        <p:txBody>
          <a:bodyPr>
            <a:noAutofit/>
          </a:bodyPr>
          <a:lstStyle/>
          <a:p>
            <a:pPr marL="0" indent="0" algn="ctr">
              <a:buNone/>
            </a:pPr>
            <a:r>
              <a:rPr lang="ru-RU" sz="2400" dirty="0" smtClean="0">
                <a:solidFill>
                  <a:srgbClr val="0070C0"/>
                </a:solidFill>
                <a:latin typeface="Times New Roman" panose="02020603050405020304" pitchFamily="18" charset="0"/>
                <a:cs typeface="Times New Roman" panose="02020603050405020304" pitchFamily="18" charset="0"/>
                <a:hlinkClick r:id="rId2"/>
              </a:rPr>
              <a:t>Порядок </a:t>
            </a:r>
            <a:r>
              <a:rPr lang="ru-RU" sz="2400" dirty="0" err="1" smtClean="0">
                <a:solidFill>
                  <a:srgbClr val="0070C0"/>
                </a:solidFill>
                <a:latin typeface="Times New Roman" panose="02020603050405020304" pitchFamily="18" charset="0"/>
                <a:cs typeface="Times New Roman" panose="02020603050405020304" pitchFamily="18" charset="0"/>
                <a:hlinkClick r:id="rId2"/>
              </a:rPr>
              <a:t>проведення</a:t>
            </a:r>
            <a:r>
              <a:rPr lang="ru-RU" sz="2400" dirty="0" smtClean="0">
                <a:solidFill>
                  <a:srgbClr val="0070C0"/>
                </a:solidFill>
                <a:latin typeface="Times New Roman" panose="02020603050405020304" pitchFamily="18" charset="0"/>
                <a:cs typeface="Times New Roman" panose="02020603050405020304" pitchFamily="18" charset="0"/>
                <a:hlinkClick r:id="rId2"/>
              </a:rPr>
              <a:t> </a:t>
            </a:r>
            <a:r>
              <a:rPr lang="ru-RU" sz="2400" dirty="0" err="1" smtClean="0">
                <a:solidFill>
                  <a:srgbClr val="0070C0"/>
                </a:solidFill>
                <a:latin typeface="Times New Roman" panose="02020603050405020304" pitchFamily="18" charset="0"/>
                <a:cs typeface="Times New Roman" panose="02020603050405020304" pitchFamily="18" charset="0"/>
                <a:hlinkClick r:id="rId2"/>
              </a:rPr>
              <a:t>зовнішнього</a:t>
            </a:r>
            <a:r>
              <a:rPr lang="ru-RU" sz="2400" dirty="0" smtClean="0">
                <a:solidFill>
                  <a:srgbClr val="0070C0"/>
                </a:solidFill>
                <a:latin typeface="Times New Roman" panose="02020603050405020304" pitchFamily="18" charset="0"/>
                <a:cs typeface="Times New Roman" panose="02020603050405020304" pitchFamily="18" charset="0"/>
                <a:hlinkClick r:id="rId2"/>
              </a:rPr>
              <a:t> </a:t>
            </a:r>
            <a:r>
              <a:rPr lang="ru-RU" sz="2400" dirty="0" err="1" smtClean="0">
                <a:solidFill>
                  <a:srgbClr val="0070C0"/>
                </a:solidFill>
                <a:latin typeface="Times New Roman" panose="02020603050405020304" pitchFamily="18" charset="0"/>
                <a:cs typeface="Times New Roman" panose="02020603050405020304" pitchFamily="18" charset="0"/>
                <a:hlinkClick r:id="rId2"/>
              </a:rPr>
              <a:t>незалежного</a:t>
            </a:r>
            <a:r>
              <a:rPr lang="ru-RU" sz="2400" dirty="0" smtClean="0">
                <a:solidFill>
                  <a:srgbClr val="0070C0"/>
                </a:solidFill>
                <a:latin typeface="Times New Roman" panose="02020603050405020304" pitchFamily="18" charset="0"/>
                <a:cs typeface="Times New Roman" panose="02020603050405020304" pitchFamily="18" charset="0"/>
                <a:hlinkClick r:id="rId2"/>
              </a:rPr>
              <a:t> </a:t>
            </a:r>
            <a:r>
              <a:rPr lang="ru-RU" sz="2400" dirty="0" err="1" smtClean="0">
                <a:solidFill>
                  <a:srgbClr val="0070C0"/>
                </a:solidFill>
                <a:latin typeface="Times New Roman" panose="02020603050405020304" pitchFamily="18" charset="0"/>
                <a:cs typeface="Times New Roman" panose="02020603050405020304" pitchFamily="18" charset="0"/>
                <a:hlinkClick r:id="rId2"/>
              </a:rPr>
              <a:t>оцінювання</a:t>
            </a:r>
            <a:r>
              <a:rPr lang="ru-RU" sz="2400" dirty="0" smtClean="0">
                <a:solidFill>
                  <a:srgbClr val="0070C0"/>
                </a:solidFill>
                <a:latin typeface="Times New Roman" panose="02020603050405020304" pitchFamily="18" charset="0"/>
                <a:cs typeface="Times New Roman" panose="02020603050405020304" pitchFamily="18" charset="0"/>
                <a:hlinkClick r:id="rId2"/>
              </a:rPr>
              <a:t> </a:t>
            </a:r>
            <a:r>
              <a:rPr lang="ru-RU" sz="2400" dirty="0" err="1" smtClean="0">
                <a:solidFill>
                  <a:srgbClr val="0070C0"/>
                </a:solidFill>
                <a:latin typeface="Times New Roman" panose="02020603050405020304" pitchFamily="18" charset="0"/>
                <a:cs typeface="Times New Roman" panose="02020603050405020304" pitchFamily="18" charset="0"/>
                <a:hlinkClick r:id="rId2"/>
              </a:rPr>
              <a:t>результатів</a:t>
            </a:r>
            <a:r>
              <a:rPr lang="ru-RU" sz="2400" dirty="0" smtClean="0">
                <a:solidFill>
                  <a:srgbClr val="0070C0"/>
                </a:solidFill>
                <a:latin typeface="Times New Roman" panose="02020603050405020304" pitchFamily="18" charset="0"/>
                <a:cs typeface="Times New Roman" panose="02020603050405020304" pitchFamily="18" charset="0"/>
                <a:hlinkClick r:id="rId2"/>
              </a:rPr>
              <a:t> </a:t>
            </a:r>
            <a:r>
              <a:rPr lang="ru-RU" sz="2400" dirty="0" err="1">
                <a:solidFill>
                  <a:srgbClr val="0070C0"/>
                </a:solidFill>
                <a:latin typeface="Times New Roman" panose="02020603050405020304" pitchFamily="18" charset="0"/>
                <a:cs typeface="Times New Roman" panose="02020603050405020304" pitchFamily="18" charset="0"/>
                <a:hlinkClick r:id="rId2"/>
              </a:rPr>
              <a:t>навчання</a:t>
            </a:r>
            <a:r>
              <a:rPr lang="ru-RU" sz="2400" dirty="0">
                <a:solidFill>
                  <a:srgbClr val="0070C0"/>
                </a:solidFill>
                <a:latin typeface="Times New Roman" panose="02020603050405020304" pitchFamily="18" charset="0"/>
                <a:cs typeface="Times New Roman" panose="02020603050405020304" pitchFamily="18" charset="0"/>
                <a:hlinkClick r:id="rId2"/>
              </a:rPr>
              <a:t>, </a:t>
            </a:r>
            <a:r>
              <a:rPr lang="ru-RU" sz="2400" dirty="0" err="1">
                <a:solidFill>
                  <a:srgbClr val="0070C0"/>
                </a:solidFill>
                <a:latin typeface="Times New Roman" panose="02020603050405020304" pitchFamily="18" charset="0"/>
                <a:cs typeface="Times New Roman" panose="02020603050405020304" pitchFamily="18" charset="0"/>
                <a:hlinkClick r:id="rId2"/>
              </a:rPr>
              <a:t>здобутих</a:t>
            </a:r>
            <a:r>
              <a:rPr lang="ru-RU" sz="2400" dirty="0">
                <a:solidFill>
                  <a:srgbClr val="0070C0"/>
                </a:solidFill>
                <a:latin typeface="Times New Roman" panose="02020603050405020304" pitchFamily="18" charset="0"/>
                <a:cs typeface="Times New Roman" panose="02020603050405020304" pitchFamily="18" charset="0"/>
                <a:hlinkClick r:id="rId2"/>
              </a:rPr>
              <a:t> на </a:t>
            </a:r>
            <a:r>
              <a:rPr lang="ru-RU" sz="2400" dirty="0" err="1">
                <a:solidFill>
                  <a:srgbClr val="0070C0"/>
                </a:solidFill>
                <a:latin typeface="Times New Roman" panose="02020603050405020304" pitchFamily="18" charset="0"/>
                <a:cs typeface="Times New Roman" panose="02020603050405020304" pitchFamily="18" charset="0"/>
                <a:hlinkClick r:id="rId2"/>
              </a:rPr>
              <a:t>основі</a:t>
            </a:r>
            <a:r>
              <a:rPr lang="ru-RU" sz="2400" dirty="0">
                <a:solidFill>
                  <a:srgbClr val="0070C0"/>
                </a:solidFill>
                <a:latin typeface="Times New Roman" panose="02020603050405020304" pitchFamily="18" charset="0"/>
                <a:cs typeface="Times New Roman" panose="02020603050405020304" pitchFamily="18" charset="0"/>
                <a:hlinkClick r:id="rId2"/>
              </a:rPr>
              <a:t> </a:t>
            </a:r>
            <a:r>
              <a:rPr lang="ru-RU" sz="2400" dirty="0" err="1">
                <a:solidFill>
                  <a:srgbClr val="0070C0"/>
                </a:solidFill>
                <a:latin typeface="Times New Roman" panose="02020603050405020304" pitchFamily="18" charset="0"/>
                <a:cs typeface="Times New Roman" panose="02020603050405020304" pitchFamily="18" charset="0"/>
                <a:hlinkClick r:id="rId2"/>
              </a:rPr>
              <a:t>повної</a:t>
            </a:r>
            <a:r>
              <a:rPr lang="ru-RU" sz="2400" dirty="0">
                <a:solidFill>
                  <a:srgbClr val="0070C0"/>
                </a:solidFill>
                <a:latin typeface="Times New Roman" panose="02020603050405020304" pitchFamily="18" charset="0"/>
                <a:cs typeface="Times New Roman" panose="02020603050405020304" pitchFamily="18" charset="0"/>
                <a:hlinkClick r:id="rId2"/>
              </a:rPr>
              <a:t> </a:t>
            </a:r>
            <a:r>
              <a:rPr lang="ru-RU" sz="2400" dirty="0" err="1">
                <a:solidFill>
                  <a:srgbClr val="0070C0"/>
                </a:solidFill>
                <a:latin typeface="Times New Roman" panose="02020603050405020304" pitchFamily="18" charset="0"/>
                <a:cs typeface="Times New Roman" panose="02020603050405020304" pitchFamily="18" charset="0"/>
                <a:hlinkClick r:id="rId2"/>
              </a:rPr>
              <a:t>загальної</a:t>
            </a:r>
            <a:r>
              <a:rPr lang="ru-RU" sz="2400" dirty="0">
                <a:solidFill>
                  <a:srgbClr val="0070C0"/>
                </a:solidFill>
                <a:latin typeface="Times New Roman" panose="02020603050405020304" pitchFamily="18" charset="0"/>
                <a:cs typeface="Times New Roman" panose="02020603050405020304" pitchFamily="18" charset="0"/>
                <a:hlinkClick r:id="rId2"/>
              </a:rPr>
              <a:t> </a:t>
            </a:r>
            <a:r>
              <a:rPr lang="ru-RU" sz="2400" dirty="0" err="1">
                <a:solidFill>
                  <a:srgbClr val="0070C0"/>
                </a:solidFill>
                <a:latin typeface="Times New Roman" panose="02020603050405020304" pitchFamily="18" charset="0"/>
                <a:cs typeface="Times New Roman" panose="02020603050405020304" pitchFamily="18" charset="0"/>
                <a:hlinkClick r:id="rId2"/>
              </a:rPr>
              <a:t>середньої</a:t>
            </a:r>
            <a:r>
              <a:rPr lang="ru-RU" sz="2400" dirty="0">
                <a:solidFill>
                  <a:srgbClr val="0070C0"/>
                </a:solidFill>
                <a:latin typeface="Times New Roman" panose="02020603050405020304" pitchFamily="18" charset="0"/>
                <a:cs typeface="Times New Roman" panose="02020603050405020304" pitchFamily="18" charset="0"/>
                <a:hlinkClick r:id="rId2"/>
              </a:rPr>
              <a:t> </a:t>
            </a:r>
            <a:r>
              <a:rPr lang="ru-RU" sz="2400" dirty="0" err="1" smtClean="0">
                <a:solidFill>
                  <a:srgbClr val="0070C0"/>
                </a:solidFill>
                <a:latin typeface="Times New Roman" panose="02020603050405020304" pitchFamily="18" charset="0"/>
                <a:cs typeface="Times New Roman" panose="02020603050405020304" pitchFamily="18" charset="0"/>
                <a:hlinkClick r:id="rId2"/>
              </a:rPr>
              <a:t>освіти</a:t>
            </a:r>
            <a:endParaRPr lang="ru-RU" sz="2400" dirty="0">
              <a:solidFill>
                <a:srgbClr val="0070C0"/>
              </a:solidFill>
              <a:latin typeface="Times New Roman" panose="02020603050405020304" pitchFamily="18" charset="0"/>
              <a:cs typeface="Times New Roman" panose="02020603050405020304" pitchFamily="18" charset="0"/>
            </a:endParaRPr>
          </a:p>
          <a:p>
            <a:pPr marL="0" indent="0">
              <a:buNone/>
            </a:pPr>
            <a:r>
              <a:rPr lang="uk-UA" sz="2000" dirty="0" smtClean="0">
                <a:solidFill>
                  <a:srgbClr val="0070C0"/>
                </a:solidFill>
                <a:latin typeface="Times New Roman" panose="02020603050405020304" pitchFamily="18" charset="0"/>
                <a:cs typeface="Times New Roman" panose="02020603050405020304" pitchFamily="18" charset="0"/>
              </a:rPr>
              <a:t>	 </a:t>
            </a:r>
            <a:r>
              <a:rPr lang="uk-UA" sz="2000" dirty="0">
                <a:solidFill>
                  <a:srgbClr val="0070C0"/>
                </a:solidFill>
                <a:latin typeface="Times New Roman" panose="02020603050405020304" pitchFamily="18" charset="0"/>
                <a:cs typeface="Times New Roman" panose="02020603050405020304" pitchFamily="18" charset="0"/>
              </a:rPr>
              <a:t>ІІ. Суб'єкти проведення зовнішнього </a:t>
            </a:r>
            <a:r>
              <a:rPr lang="uk-UA" sz="2000" dirty="0" err="1" smtClean="0">
                <a:solidFill>
                  <a:srgbClr val="0070C0"/>
                </a:solidFill>
                <a:latin typeface="Times New Roman" panose="02020603050405020304" pitchFamily="18" charset="0"/>
                <a:cs typeface="Times New Roman" panose="02020603050405020304" pitchFamily="18" charset="0"/>
              </a:rPr>
              <a:t>оцінюванн</a:t>
            </a:r>
            <a:endParaRPr lang="uk-UA" sz="2000" dirty="0" smtClean="0">
              <a:solidFill>
                <a:srgbClr val="0070C0"/>
              </a:solidFill>
              <a:latin typeface="Times New Roman" panose="02020603050405020304" pitchFamily="18" charset="0"/>
              <a:cs typeface="Times New Roman" panose="02020603050405020304" pitchFamily="18" charset="0"/>
            </a:endParaRPr>
          </a:p>
          <a:p>
            <a:pPr marL="0" indent="0">
              <a:buNone/>
            </a:pPr>
            <a:r>
              <a:rPr lang="uk-UA" sz="2000" dirty="0">
                <a:solidFill>
                  <a:srgbClr val="0070C0"/>
                </a:solidFill>
                <a:latin typeface="Times New Roman" panose="02020603050405020304" pitchFamily="18" charset="0"/>
                <a:cs typeface="Times New Roman" panose="02020603050405020304" pitchFamily="18" charset="0"/>
              </a:rPr>
              <a:t> 1. До суб’єктів проведення зовнішнього оцінювання належать:</a:t>
            </a:r>
            <a:endParaRPr lang="ru-RU" sz="2000" dirty="0">
              <a:solidFill>
                <a:srgbClr val="0070C0"/>
              </a:solidFill>
              <a:latin typeface="Times New Roman" panose="02020603050405020304" pitchFamily="18" charset="0"/>
              <a:cs typeface="Times New Roman" panose="02020603050405020304" pitchFamily="18" charset="0"/>
            </a:endParaRPr>
          </a:p>
          <a:p>
            <a:pPr marL="0" indent="0">
              <a:buNone/>
            </a:pPr>
            <a:r>
              <a:rPr lang="uk-UA" sz="2000" dirty="0">
                <a:solidFill>
                  <a:srgbClr val="0070C0"/>
                </a:solidFill>
                <a:latin typeface="Times New Roman" panose="02020603050405020304" pitchFamily="18" charset="0"/>
                <a:cs typeface="Times New Roman" panose="02020603050405020304" pitchFamily="18" charset="0"/>
              </a:rPr>
              <a:t>1) Міністерство освіти і науки України;</a:t>
            </a:r>
            <a:endParaRPr lang="ru-RU" sz="2000" dirty="0">
              <a:solidFill>
                <a:srgbClr val="0070C0"/>
              </a:solidFill>
              <a:latin typeface="Times New Roman" panose="02020603050405020304" pitchFamily="18" charset="0"/>
              <a:cs typeface="Times New Roman" panose="02020603050405020304" pitchFamily="18" charset="0"/>
            </a:endParaRPr>
          </a:p>
          <a:p>
            <a:pPr marL="0" indent="0">
              <a:buNone/>
            </a:pPr>
            <a:r>
              <a:rPr lang="uk-UA" sz="2000" dirty="0">
                <a:solidFill>
                  <a:srgbClr val="0070C0"/>
                </a:solidFill>
                <a:latin typeface="Times New Roman" panose="02020603050405020304" pitchFamily="18" charset="0"/>
                <a:cs typeface="Times New Roman" panose="02020603050405020304" pitchFamily="18" charset="0"/>
              </a:rPr>
              <a:t>2) Український центр оцінювання якості освіти (далі – Український центр);</a:t>
            </a:r>
            <a:endParaRPr lang="ru-RU" sz="2000" dirty="0">
              <a:solidFill>
                <a:srgbClr val="0070C0"/>
              </a:solidFill>
              <a:latin typeface="Times New Roman" panose="02020603050405020304" pitchFamily="18" charset="0"/>
              <a:cs typeface="Times New Roman" panose="02020603050405020304" pitchFamily="18" charset="0"/>
            </a:endParaRPr>
          </a:p>
          <a:p>
            <a:pPr marL="0" indent="0">
              <a:buNone/>
            </a:pPr>
            <a:r>
              <a:rPr lang="uk-UA" sz="2000" dirty="0">
                <a:solidFill>
                  <a:srgbClr val="0070C0"/>
                </a:solidFill>
                <a:latin typeface="Times New Roman" panose="02020603050405020304" pitchFamily="18" charset="0"/>
                <a:cs typeface="Times New Roman" panose="02020603050405020304" pitchFamily="18" charset="0"/>
              </a:rPr>
              <a:t>3) регіональні центри оцінювання якості освіти (далі – регіональний центр);</a:t>
            </a:r>
            <a:endParaRPr lang="ru-RU" sz="2000" dirty="0">
              <a:solidFill>
                <a:srgbClr val="0070C0"/>
              </a:solidFill>
              <a:latin typeface="Times New Roman" panose="02020603050405020304" pitchFamily="18" charset="0"/>
              <a:cs typeface="Times New Roman" panose="02020603050405020304" pitchFamily="18" charset="0"/>
            </a:endParaRPr>
          </a:p>
          <a:p>
            <a:pPr marL="0" indent="0">
              <a:buNone/>
            </a:pPr>
            <a:r>
              <a:rPr lang="uk-UA" sz="2000" dirty="0">
                <a:solidFill>
                  <a:srgbClr val="0070C0"/>
                </a:solidFill>
                <a:latin typeface="Times New Roman" panose="02020603050405020304" pitchFamily="18" charset="0"/>
                <a:cs typeface="Times New Roman" panose="02020603050405020304" pitchFamily="18" charset="0"/>
              </a:rPr>
              <a:t>4) орган виконавчої влади Автономної Республіки Крим у сфері освіти, структурні підрозділи з питань освіти і науки обласних, Київської та Севастопольської міських державних адміністрацій (далі – органи управління освітою).</a:t>
            </a:r>
            <a:endParaRPr lang="ru-RU" sz="2000" dirty="0">
              <a:solidFill>
                <a:srgbClr val="0070C0"/>
              </a:solidFill>
              <a:latin typeface="Times New Roman" panose="02020603050405020304" pitchFamily="18" charset="0"/>
              <a:cs typeface="Times New Roman" panose="02020603050405020304" pitchFamily="18" charset="0"/>
            </a:endParaRPr>
          </a:p>
          <a:p>
            <a:pPr marL="228600" lvl="2">
              <a:spcBef>
                <a:spcPts val="1000"/>
              </a:spcBef>
            </a:pPr>
            <a:endParaRPr lang="uk-UA" sz="2000" dirty="0">
              <a:solidFill>
                <a:srgbClr val="0070C0"/>
              </a:solidFill>
              <a:latin typeface="Times New Roman" panose="02020603050405020304" pitchFamily="18" charset="0"/>
              <a:cs typeface="Times New Roman" panose="02020603050405020304" pitchFamily="18" charset="0"/>
            </a:endParaRPr>
          </a:p>
          <a:p>
            <a:pPr marL="0" indent="0" algn="ctr">
              <a:buNone/>
            </a:pPr>
            <a:endParaRPr lang="ru-RU" sz="2000" b="1" dirty="0">
              <a:latin typeface="Times New Roman" panose="02020603050405020304" pitchFamily="18" charset="0"/>
              <a:cs typeface="Times New Roman" panose="02020603050405020304" pitchFamily="18" charset="0"/>
            </a:endParaRPr>
          </a:p>
        </p:txBody>
      </p:sp>
      <p:pic>
        <p:nvPicPr>
          <p:cNvPr id="1028" name="Picture 4" descr="http://mon.gov.ua/content/teacher_2015/logo-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347" y="116632"/>
            <a:ext cx="3027288" cy="14209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Результат пошуку зображень за запитом &quot;український орнамент вишивка&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rot="10800000">
            <a:off x="0" y="6165303"/>
            <a:ext cx="9165190" cy="69269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0635" y="978794"/>
            <a:ext cx="5805861" cy="954107"/>
          </a:xfrm>
          <a:prstGeom prst="rect">
            <a:avLst/>
          </a:prstGeom>
        </p:spPr>
        <p:txBody>
          <a:bodyPr wrap="square">
            <a:spAutoFit/>
          </a:bodyPr>
          <a:lstStyle/>
          <a:p>
            <a:r>
              <a:rPr lang="ru-RU" sz="2800" b="1" dirty="0">
                <a:solidFill>
                  <a:srgbClr val="C00000"/>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в</a:t>
            </a:r>
            <a:r>
              <a:rPr lang="uk-UA" sz="2000" b="1" dirty="0">
                <a:solidFill>
                  <a:srgbClr val="C00000"/>
                </a:solidFill>
                <a:latin typeface="Times New Roman" panose="02020603050405020304" pitchFamily="18" charset="0"/>
                <a:cs typeface="Times New Roman" panose="02020603050405020304" pitchFamily="18" charset="0"/>
              </a:rPr>
              <a:t>і</a:t>
            </a:r>
            <a:r>
              <a:rPr lang="ru-RU" sz="2000" b="1" dirty="0" smtClean="0">
                <a:solidFill>
                  <a:srgbClr val="C00000"/>
                </a:solidFill>
                <a:latin typeface="Times New Roman" panose="02020603050405020304" pitchFamily="18" charset="0"/>
                <a:cs typeface="Times New Roman" panose="02020603050405020304" pitchFamily="18" charset="0"/>
              </a:rPr>
              <a:t>д 10.01.2017                      </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25 </a:t>
            </a:r>
          </a:p>
          <a:p>
            <a:endParaRPr lang="ru-RU"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2031602"/>
      </p:ext>
    </p:extLst>
  </p:cSld>
  <p:clrMapOvr>
    <a:masterClrMapping/>
  </p:clrMapOvr>
  <mc:AlternateContent xmlns:mc="http://schemas.openxmlformats.org/markup-compatibility/2006" xmlns:p14="http://schemas.microsoft.com/office/powerpoint/2010/main">
    <mc:Choice Requires="p14">
      <p:transition p14:dur="10" advTm="11723"/>
    </mc:Choice>
    <mc:Fallback xmlns="">
      <p:transition advTm="11723"/>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0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S10188142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2043</TotalTime>
  <Words>1869</Words>
  <Application>Microsoft Office PowerPoint</Application>
  <PresentationFormat>Экран (4:3)</PresentationFormat>
  <Paragraphs>409</Paragraphs>
  <Slides>42</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5</vt:i4>
      </vt:variant>
      <vt:variant>
        <vt:lpstr>Заголовки слайдов</vt:lpstr>
      </vt:variant>
      <vt:variant>
        <vt:i4>42</vt:i4>
      </vt:variant>
    </vt:vector>
  </HeadingPairs>
  <TitlesOfParts>
    <vt:vector size="55" baseType="lpstr">
      <vt:lpstr>Arial</vt:lpstr>
      <vt:lpstr>Calibri</vt:lpstr>
      <vt:lpstr>Calibri Light</vt:lpstr>
      <vt:lpstr>Georgia</vt:lpstr>
      <vt:lpstr>Monotype Corsiva</vt:lpstr>
      <vt:lpstr>Times New Roman</vt:lpstr>
      <vt:lpstr>Trebuchet MS</vt:lpstr>
      <vt:lpstr>Tw Cen MT</vt:lpstr>
      <vt:lpstr>Воздушный поток</vt:lpstr>
      <vt:lpstr>1_Тема Office</vt:lpstr>
      <vt:lpstr>25_Тема Office</vt:lpstr>
      <vt:lpstr>30_Тема Office</vt:lpstr>
      <vt:lpstr>3_TS101881425</vt:lpstr>
      <vt:lpstr>Презентация PowerPoint</vt:lpstr>
      <vt:lpstr>Презентация PowerPoint</vt:lpstr>
      <vt:lpstr>Презентация PowerPoint</vt:lpstr>
      <vt:lpstr>Презентация PowerPoint</vt:lpstr>
      <vt:lpstr>Наказ</vt:lpstr>
      <vt:lpstr>Наказ (витяг)</vt:lpstr>
      <vt:lpstr>Наказ (витяг)</vt:lpstr>
      <vt:lpstr>Наказ (витяг)</vt:lpstr>
      <vt:lpstr>Наказ (витяг)</vt:lpstr>
      <vt:lpstr>Наказ (витяг)</vt:lpstr>
      <vt:lpstr>Наказ (витяг)</vt:lpstr>
      <vt:lpstr>Наказ від 10.01.2017 № 25 (витяг)  </vt:lpstr>
      <vt:lpstr>Наказ від 10.01.2017 № 25 (витяг)  </vt:lpstr>
      <vt:lpstr>Наказ від 10.01.2017 № 25 (витяг)  </vt:lpstr>
      <vt:lpstr>Наказ від 10.01.2017 № 25 (витяг)  </vt:lpstr>
      <vt:lpstr>Наказ від 10.01.2017 № 25 (витяг)  </vt:lpstr>
      <vt:lpstr>Наказ від 10.01.2017 № 25 (витяг)  </vt:lpstr>
      <vt:lpstr>Наказ від 10.01.2017 № 25 (витяг)  </vt:lpstr>
      <vt:lpstr>Наказ від 10.01.2017 № 25 (витяг)  </vt:lpstr>
      <vt:lpstr>Наказ від 10.01.2017 № 25 (витяг)  </vt:lpstr>
      <vt:lpstr>Наказ від 10.01.2017 № 25 (витяг)  </vt:lpstr>
      <vt:lpstr>Наказ від 10.01.2017 № 25 (витяг)  </vt:lpstr>
      <vt:lpstr>Наказ від 10.01.2017 № 25 (витяг)  </vt:lpstr>
      <vt:lpstr>Наказ від 10.01.2017 № 25 (витяг)  </vt:lpstr>
      <vt:lpstr>Наказ від 10.01.2017 № 25 (витяг)  </vt:lpstr>
      <vt:lpstr>Презентация PowerPoint</vt:lpstr>
      <vt:lpstr>Наказ від 10.01.2017 № 25 (витяг)  </vt:lpstr>
      <vt:lpstr>Презентация PowerPoint</vt:lpstr>
      <vt:lpstr>Презентация PowerPoint</vt:lpstr>
      <vt:lpstr>Презентация PowerPoint</vt:lpstr>
      <vt:lpstr>Презентация PowerPoint</vt:lpstr>
      <vt:lpstr>Наказ</vt:lpstr>
      <vt:lpstr>Наказ  від 29.08.2016 № 1027/900   </vt:lpstr>
      <vt:lpstr>Наказ  від 29.08.2016 № 1027/900   </vt:lpstr>
      <vt:lpstr>Наказ  від 29.08.2016 № 1027/900   </vt:lpstr>
      <vt:lpstr>Презентация PowerPoint</vt:lpstr>
      <vt:lpstr>Наказ</vt:lpstr>
      <vt:lpstr>Наказ  від 13.12.2017 №1625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 ОДЕСА</dc:title>
  <dc:creator>Николай</dc:creator>
  <cp:lastModifiedBy>Ремез Наталія Дмитрівна</cp:lastModifiedBy>
  <cp:revision>147</cp:revision>
  <dcterms:created xsi:type="dcterms:W3CDTF">2016-08-18T07:54:46Z</dcterms:created>
  <dcterms:modified xsi:type="dcterms:W3CDTF">2018-01-18T12:27:02Z</dcterms:modified>
</cp:coreProperties>
</file>