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75" r:id="rId9"/>
    <p:sldId id="277" r:id="rId10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Impact" panose="020B0806030902050204"/>
      <p:regular r:id="rId15"/>
    </p:embeddedFont>
    <p:embeddedFont>
      <p:font typeface="Comfortaa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d8ab921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d8ab921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d8ab9217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d8ab9217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d8ab921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d8ab921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d8ab9217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7d8ab9217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68630" y="1070610"/>
            <a:ext cx="8207375" cy="3002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ІНФОРМАЦІЯ </a:t>
            </a:r>
            <a:endParaRPr sz="2400" dirty="0">
              <a:solidFill>
                <a:srgbClr val="FF0000"/>
              </a:solidFill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САРНЕНСЬКОЇ ЗОШ І-ІІ СТ.№3</a:t>
            </a:r>
            <a:endParaRPr sz="2400" dirty="0">
              <a:solidFill>
                <a:srgbClr val="FF0000"/>
              </a:solidFill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ПРО ВИКОНАННЯ ЗАХОДІВ </a:t>
            </a: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В УМОВАХ ДИСТАНЦІЙНОГО НАВЧАННЯ </a:t>
            </a: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НА ПЕРІОД КАРАНТИНУ </a:t>
            </a:r>
            <a:b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</a:br>
            <a:r>
              <a:rPr lang="uk-UA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12</a:t>
            </a:r>
            <a:r>
              <a:rPr lang="en-US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0</a:t>
            </a:r>
            <a:r>
              <a:rPr lang="uk-UA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.2020 </a:t>
            </a:r>
            <a:r>
              <a:rPr lang="en-US" sz="24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– </a:t>
            </a:r>
            <a:r>
              <a:rPr lang="uk-UA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22</a:t>
            </a:r>
            <a:r>
              <a:rPr lang="en-US" sz="2400" dirty="0" smtClean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.05.2020р</a:t>
            </a:r>
            <a:r>
              <a:rPr lang="en-US" sz="3600" dirty="0">
                <a:solidFill>
                  <a:srgbClr val="FF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.</a:t>
            </a:r>
            <a:endParaRPr sz="3600" dirty="0">
              <a:solidFill>
                <a:srgbClr val="FF0000"/>
              </a:solidFill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00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819150" y="477675"/>
            <a:ext cx="75057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>
                <a:latin typeface="Comfortaa"/>
                <a:ea typeface="Comfortaa"/>
                <a:cs typeface="Comfortaa"/>
                <a:sym typeface="Comfortaa"/>
              </a:rPr>
              <a:t>На виконання листа відділу освіти № 01-20-515 від 01.04.2020 року, відповідно до розпорядження голови районної державної адміністрації від 25.03.2020року №95 «Про запобігання поширенню на територіх Сарненського району корона вірусу COVІD-19» та з метою запобігання поширенню на території Сарненського району  COVІD-19, адміністрація Сарненської ЗОШ І-ІІ ст.№3 доводить до вашого відома інформацію про виконані заходи:</a:t>
            </a:r>
            <a:endParaRPr sz="2100" b="1" i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373000" y="666775"/>
            <a:ext cx="8259000" cy="4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C4587"/>
                </a:solidFill>
              </a:rPr>
              <a:t>        </a:t>
            </a:r>
            <a:endParaRPr sz="1700" b="1">
              <a:solidFill>
                <a:srgbClr val="1C458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Здійснюється щоденний контроль</a:t>
            </a:r>
            <a:endParaRPr sz="1800" b="1" i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щодо організації дистанційного  навчання: </a:t>
            </a:r>
            <a:endParaRPr sz="1800" b="1" i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❏"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кожен педагогічний працівник працює відповідно до розробленого індивідуального плану роботи на період карантину, дистанційного навчання;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❏"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кожен вчитель проводить заняття відповідно до розкладу занять класу;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❏"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усі записи д/з відповідають записам в індивідуальному плані вчителя та дублюються у електронному журналі, що дає змогу для батьків та дітей ознайомитися та контролювати освітній процес щоденно з кожного предмету відповідно до розкладу уроків;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❏"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результати оцінювання знань здобувачів освіти висвітлено на сайті школи в електронному журналі. Оцінювання робіт та перевірка робіт здійснюється через листування учителя і учнів через мережу E-mail (Інтернет), невеличке есе-коментар  в чаті спільноти, зображення сторінки зошита з його розв’язанням, on-line спілкування, вірші у формат відеозапису, контрольні роботи – у формат тестів, он-лайн тести;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785" y="20955"/>
            <a:ext cx="9103360" cy="51212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390525" y="416975"/>
            <a:ext cx="8384400" cy="1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99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fortaa"/>
                <a:ea typeface="Comfortaa"/>
                <a:cs typeface="Comfortaa"/>
                <a:sym typeface="Comfortaa"/>
              </a:rPr>
              <a:t>Самоосвіта педагогічних працівників здійснюється постійно. Отримані сертифікати про перегляд вебінарів, свідоцтва про проходження курсів, скріншоти з коментарями певної особи (учасником вебінару).</a:t>
            </a:r>
            <a:endParaRPr lang="en-US" sz="1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676275" y="17621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1"/>
          <a:srcRect t="22683" r="9763" b="16666"/>
          <a:stretch>
            <a:fillRect/>
          </a:stretch>
        </p:blipFill>
        <p:spPr>
          <a:xfrm>
            <a:off x="173092" y="1144905"/>
            <a:ext cx="8822690" cy="399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45" y="1905"/>
            <a:ext cx="9139555" cy="51415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615" y="20955"/>
            <a:ext cx="9104630" cy="51219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WPS Presentation</Application>
  <PresentationFormat>Экран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Impact</vt:lpstr>
      <vt:lpstr>Comfortaa</vt:lpstr>
      <vt:lpstr>Microsoft YaHei</vt:lpstr>
      <vt:lpstr/>
      <vt:lpstr>Arial Unicode MS</vt:lpstr>
      <vt:lpstr>Segoe Print</vt:lpstr>
      <vt:lpstr>Blue Waves</vt:lpstr>
      <vt:lpstr>ПРО ВИКОНАННЯ ЗАХОДІВ  В УМОВАХ ДИСТАНЦІЙНОГО НАВЧАННЯ      НА ПЕРІОД КАРАНТИНУ  12 .05.2020 – 22.05.2020р.</vt:lpstr>
      <vt:lpstr>PowerPoint 演示文稿</vt:lpstr>
      <vt:lpstr>PowerPoint 演示文稿</vt:lpstr>
      <vt:lpstr>PowerPoint 演示文稿</vt:lpstr>
      <vt:lpstr> Самоосвіта педагогічних працівників здійснюється постійно. Отримані сертифікати про перегляд вебінарів, свідоцтва про проходження курсів, скріншоти з коментарями певної особи (учасником вебінару).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ІНФОРМАЦІЯ _x000d_САРНЕНСЬКОЇ ЗОШ І-ІІ СТ.№3_x000d_ПРО ВИКОНАННЯ ЗАХОДІВ  В УМОВАХ ДИСТАНЦІЙНОГО НАВЧАННЯ      НА ПЕРІОД КАРАНТИНУ  27 .04.2020 – 08.05.2020р.</dc:title>
  <dc:creator>Руслан</dc:creator>
  <cp:lastModifiedBy>11111</cp:lastModifiedBy>
  <cp:revision>50</cp:revision>
  <dcterms:created xsi:type="dcterms:W3CDTF">2020-05-14T17:40:00Z</dcterms:created>
  <dcterms:modified xsi:type="dcterms:W3CDTF">2020-05-23T09:43:42Z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1049-11.2.0.9363</vt:lpwstr>
  </property>
</Properties>
</file>