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9" r:id="rId2"/>
    <p:sldId id="357" r:id="rId3"/>
    <p:sldId id="360" r:id="rId4"/>
    <p:sldId id="260" r:id="rId5"/>
    <p:sldId id="361" r:id="rId6"/>
    <p:sldId id="261" r:id="rId7"/>
    <p:sldId id="362" r:id="rId8"/>
    <p:sldId id="364" r:id="rId9"/>
    <p:sldId id="365" r:id="rId10"/>
    <p:sldId id="367" r:id="rId11"/>
    <p:sldId id="343" r:id="rId12"/>
    <p:sldId id="366" r:id="rId13"/>
    <p:sldId id="368" r:id="rId14"/>
    <p:sldId id="370" r:id="rId15"/>
    <p:sldId id="265" r:id="rId16"/>
    <p:sldId id="314" r:id="rId17"/>
    <p:sldId id="369" r:id="rId18"/>
    <p:sldId id="278" r:id="rId19"/>
    <p:sldId id="270" r:id="rId20"/>
    <p:sldId id="371" r:id="rId21"/>
    <p:sldId id="372" r:id="rId22"/>
    <p:sldId id="273" r:id="rId23"/>
    <p:sldId id="373" r:id="rId24"/>
    <p:sldId id="274" r:id="rId25"/>
    <p:sldId id="321" r:id="rId26"/>
    <p:sldId id="375" r:id="rId27"/>
    <p:sldId id="376" r:id="rId28"/>
    <p:sldId id="275" r:id="rId29"/>
    <p:sldId id="377" r:id="rId30"/>
    <p:sldId id="461" r:id="rId31"/>
    <p:sldId id="379" r:id="rId32"/>
    <p:sldId id="378" r:id="rId33"/>
    <p:sldId id="462" r:id="rId34"/>
    <p:sldId id="323" r:id="rId35"/>
    <p:sldId id="381" r:id="rId36"/>
    <p:sldId id="439" r:id="rId37"/>
    <p:sldId id="334" r:id="rId38"/>
    <p:sldId id="440" r:id="rId39"/>
    <p:sldId id="28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-90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D41EA-84FE-44B7-A70F-1A1C763AAC60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B83D7-766B-48D0-8184-EFD262AB8A1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0639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1493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428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7149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7502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8780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8601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3033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39138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3903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53519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739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16071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3783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7664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4319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76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1DBFF-EC61-4F5A-97E7-34ABEE2E82B7}" type="datetimeFigureOut">
              <a:rPr lang="uk-UA" smtClean="0"/>
              <a:pPr/>
              <a:t>12.05.2019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2143D0A-E9E9-4FA5-A9D1-F5AD03550F8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616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39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Допуск (до 9.</a:t>
            </a:r>
            <a:r>
              <a:rPr lang="en-US" alt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uk-UA" alt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0)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386" name="Місце для вмісту 2"/>
          <p:cNvSpPr>
            <a:spLocks noGrp="1"/>
          </p:cNvSpPr>
          <p:nvPr>
            <p:ph idx="1"/>
          </p:nvPr>
        </p:nvSpPr>
        <p:spPr>
          <a:xfrm>
            <a:off x="417513" y="1030288"/>
            <a:ext cx="10737850" cy="4838700"/>
          </a:xfrm>
        </p:spPr>
        <p:txBody>
          <a:bodyPr/>
          <a:lstStyle/>
          <a:p>
            <a:pPr eaLnBrk="1" hangingPunct="1"/>
            <a:r>
              <a:rPr lang="uk-UA" altLang="uk-UA" sz="3600"/>
              <a:t>Працівники (відповідно до списку)</a:t>
            </a:r>
          </a:p>
          <a:p>
            <a:pPr eaLnBrk="1" hangingPunct="1"/>
            <a:endParaRPr lang="uk-UA" sz="3600"/>
          </a:p>
        </p:txBody>
      </p:sp>
      <p:pic>
        <p:nvPicPr>
          <p:cNvPr id="16387" name="Picture 4" descr="http://zaikinmir.ru/raskras/images/portfel/portfel-raskraski-6.jpg"/>
          <p:cNvPicPr>
            <a:picLocks noChangeAspect="1" noChangeArrowheads="1"/>
          </p:cNvPicPr>
          <p:nvPr/>
        </p:nvPicPr>
        <p:blipFill>
          <a:blip r:embed="rId2" cstate="print"/>
          <a:srcRect t="15810" b="19748"/>
          <a:stretch>
            <a:fillRect/>
          </a:stretch>
        </p:blipFill>
        <p:spPr bwMode="auto">
          <a:xfrm>
            <a:off x="6257925" y="1579563"/>
            <a:ext cx="57150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 descr="https://s.pfst.net/2011.03/586714175821a2a742602a6b21180d9f653777b56c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18638" y="3346450"/>
            <a:ext cx="18288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2"/>
          <p:cNvPicPr>
            <a:picLocks noChangeAspect="1"/>
          </p:cNvPicPr>
          <p:nvPr/>
        </p:nvPicPr>
        <p:blipFill>
          <a:blip r:embed="rId4" cstate="print"/>
          <a:srcRect l="54924" t="17577" r="10945" b="62808"/>
          <a:stretch>
            <a:fillRect/>
          </a:stretch>
        </p:blipFill>
        <p:spPr bwMode="auto">
          <a:xfrm>
            <a:off x="9792809" y="4298238"/>
            <a:ext cx="114458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http://www.kancelarka.com.ua/data/tovar/00000000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7263" y="4060825"/>
            <a:ext cx="2090737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" descr="http://kryivka.net/upload/iblock/bcf/bcf63dcb15dc55b441cc94682eaf991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1975" y="2211388"/>
            <a:ext cx="13271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6" descr="http://shop.kostyor.ru/images/57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40850" y="2284413"/>
            <a:ext cx="18145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ttp://s1.tchkcdn.com/g2-ZpZildrrlqut3TtJ1KfWaw/travel/660x480/f/0/1-2-0-7-16207/c4055c51a6f00f1fa242653c4fa03822_pasport_grazhdanina_ukrainy.jpg"/>
          <p:cNvPicPr>
            <a:picLocks noChangeAspect="1" noChangeArrowheads="1"/>
          </p:cNvPicPr>
          <p:nvPr/>
        </p:nvPicPr>
        <p:blipFill rotWithShape="1">
          <a:blip r:embed="rId8" cstate="print">
            <a:extLst/>
          </a:blip>
          <a:srcRect r="38146" b="33851"/>
          <a:stretch/>
        </p:blipFill>
        <p:spPr bwMode="auto">
          <a:xfrm>
            <a:off x="831915" y="2463711"/>
            <a:ext cx="4717358" cy="366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трілка: вправо 2">
            <a:extLst>
              <a:ext uri="{FF2B5EF4-FFF2-40B4-BE49-F238E27FC236}">
                <a16:creationId xmlns:a16="http://schemas.microsoft.com/office/drawing/2014/main" xmlns="" id="{8604D89F-A53B-4DC6-9B65-5EFB384C7C3D}"/>
              </a:ext>
            </a:extLst>
          </p:cNvPr>
          <p:cNvSpPr/>
          <p:nvPr/>
        </p:nvSpPr>
        <p:spPr>
          <a:xfrm rot="18506969">
            <a:off x="6934818" y="5518838"/>
            <a:ext cx="1839077" cy="6241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6583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6BA7077-F483-4837-8CA1-591A35FDBC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430" y="683826"/>
            <a:ext cx="7922951" cy="52819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82C01B-FBCD-4D9F-B7C9-8436B3BD5F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803" y="1250966"/>
            <a:ext cx="2560542" cy="256054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8861A74-1C66-41A1-9FD2-A893B709DF10}"/>
              </a:ext>
            </a:extLst>
          </p:cNvPr>
          <p:cNvSpPr txBox="1">
            <a:spLocks/>
          </p:cNvSpPr>
          <p:nvPr/>
        </p:nvSpPr>
        <p:spPr>
          <a:xfrm>
            <a:off x="287785" y="24705"/>
            <a:ext cx="10515600" cy="517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uk-UA">
                <a:solidFill>
                  <a:schemeClr val="tx1">
                    <a:lumMod val="75000"/>
                    <a:lumOff val="25000"/>
                  </a:schemeClr>
                </a:solidFill>
              </a:rPr>
              <a:t>9.45 – 10.15 (</a:t>
            </a:r>
            <a:r>
              <a:rPr lang="uk-UA" i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підготовка аудиторії</a:t>
            </a:r>
            <a:r>
              <a:rPr lang="uk-UA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0694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9B5F44-19BA-4D96-B352-D8B5A24E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75D9D0-0C20-4194-9544-9E72D854B3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0378"/>
          <a:stretch/>
        </p:blipFill>
        <p:spPr>
          <a:xfrm>
            <a:off x="6096000" y="3394705"/>
            <a:ext cx="4344140" cy="3192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C9F8C1-F817-41BC-B284-19282D39F619}"/>
              </a:ext>
            </a:extLst>
          </p:cNvPr>
          <p:cNvSpPr txBox="1"/>
          <p:nvPr/>
        </p:nvSpPr>
        <p:spPr>
          <a:xfrm>
            <a:off x="370752" y="2882490"/>
            <a:ext cx="4660776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u="sng" dirty="0"/>
              <a:t>ПТ - ІНОЗЕМНОЇ МОВИ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648C51-F3CC-45AF-B385-9D88035337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37"/>
          <a:stretch/>
        </p:blipFill>
        <p:spPr>
          <a:xfrm>
            <a:off x="200025" y="147638"/>
            <a:ext cx="11791950" cy="2363635"/>
          </a:xfrm>
          <a:prstGeom prst="rect">
            <a:avLst/>
          </a:prstGeom>
        </p:spPr>
      </p:pic>
      <p:sp>
        <p:nvSpPr>
          <p:cNvPr id="10" name="Місце для вмісту 9">
            <a:extLst>
              <a:ext uri="{FF2B5EF4-FFF2-40B4-BE49-F238E27FC236}">
                <a16:creationId xmlns:a16="http://schemas.microsoft.com/office/drawing/2014/main" xmlns="" id="{485E5136-37D6-414B-B150-91FB76FBE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DE2B72-0FFD-4C6D-847C-016E9CE796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0277" y="4082819"/>
            <a:ext cx="2711835" cy="2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08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D5881F3-F805-4AE1-BAAA-F7A07EE62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4962" y="392560"/>
            <a:ext cx="3495675" cy="13144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6C2341-56F4-4AE0-B377-D91D46515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949" y="2643279"/>
            <a:ext cx="5065982" cy="31360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9D8482-6BCD-41D1-A11E-01541BDEC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8868" y="0"/>
            <a:ext cx="498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084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EF4223-1519-4CFD-B657-EA0FA04B4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78562"/>
          </a:xfrm>
        </p:spPr>
        <p:txBody>
          <a:bodyPr/>
          <a:lstStyle/>
          <a:p>
            <a:r>
              <a:rPr lang="uk-UA" dirty="0"/>
              <a:t>Текст записів на дошці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57854FE3-EE10-4C90-8198-48AC79188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0E0617-E21F-403D-9861-7B2C1C52D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225" y="1402672"/>
            <a:ext cx="10225596" cy="51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7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CA0265-2B37-44BF-9FD3-810CD4447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770" y="1100369"/>
            <a:ext cx="4467225" cy="2952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9101D2-C26A-4D56-889E-F4A70AB24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8623" y="1100369"/>
            <a:ext cx="4819930" cy="295275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1C3A4CB-E7AD-4023-80ED-6ED5134A93F6}"/>
              </a:ext>
            </a:extLst>
          </p:cNvPr>
          <p:cNvSpPr txBox="1">
            <a:spLocks/>
          </p:cNvSpPr>
          <p:nvPr/>
        </p:nvSpPr>
        <p:spPr>
          <a:xfrm>
            <a:off x="287785" y="24705"/>
            <a:ext cx="10515600" cy="5175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>
                <a:solidFill>
                  <a:schemeClr val="tx1">
                    <a:lumMod val="75000"/>
                    <a:lumOff val="25000"/>
                  </a:schemeClr>
                </a:solidFill>
              </a:rPr>
              <a:t>9.45 – 10.15 (</a:t>
            </a:r>
            <a:r>
              <a:rPr lang="uk-UA" i="1" u="sng">
                <a:solidFill>
                  <a:schemeClr val="tx1">
                    <a:lumMod val="75000"/>
                    <a:lumOff val="25000"/>
                  </a:schemeClr>
                </a:solidFill>
              </a:rPr>
              <a:t>підготовка аудиторії</a:t>
            </a:r>
            <a:r>
              <a:rPr lang="uk-UA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B1135DE-F69F-4FBA-84A5-8D8700359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5825" y="4067175"/>
            <a:ext cx="4486275" cy="2790825"/>
          </a:xfrm>
          <a:prstGeom prst="rect">
            <a:avLst/>
          </a:prstGeom>
        </p:spPr>
      </p:pic>
      <p:cxnSp>
        <p:nvCxnSpPr>
          <p:cNvPr id="3" name="Пряма зі стрілкою 2">
            <a:extLst>
              <a:ext uri="{FF2B5EF4-FFF2-40B4-BE49-F238E27FC236}">
                <a16:creationId xmlns:a16="http://schemas.microsoft.com/office/drawing/2014/main" xmlns="" id="{B6D2EEB8-96F1-4A0C-A136-B4BDC5C06FBC}"/>
              </a:ext>
            </a:extLst>
          </p:cNvPr>
          <p:cNvCxnSpPr>
            <a:cxnSpLocks/>
          </p:cNvCxnSpPr>
          <p:nvPr/>
        </p:nvCxnSpPr>
        <p:spPr>
          <a:xfrm flipH="1">
            <a:off x="10892901" y="2743200"/>
            <a:ext cx="1100832" cy="550416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4816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85" y="24705"/>
            <a:ext cx="10515600" cy="51752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9.45 – 10.15 (</a:t>
            </a:r>
            <a:r>
              <a:rPr lang="uk-UA" sz="36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підготовка аудиторії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458" name="Місце для вмісту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uk-UA" altLang="uk-UA"/>
          </a:p>
        </p:txBody>
      </p:sp>
      <p:pic>
        <p:nvPicPr>
          <p:cNvPr id="5" name="Місце для вмісту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07510" y="674149"/>
            <a:ext cx="8965290" cy="610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08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1669E3-92C0-43DD-BF6A-A1A52B5D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E8D9D73A-D6D7-4458-9D3D-5C905C75A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5EDBD75-B1B4-4510-8A5B-0195AA63D9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1978" y="0"/>
            <a:ext cx="7851397" cy="6858000"/>
          </a:xfrm>
          <a:prstGeom prst="rect">
            <a:avLst/>
          </a:prstGeom>
        </p:spPr>
      </p:pic>
      <p:cxnSp>
        <p:nvCxnSpPr>
          <p:cNvPr id="7" name="Пряма зі стрілкою 6">
            <a:extLst>
              <a:ext uri="{FF2B5EF4-FFF2-40B4-BE49-F238E27FC236}">
                <a16:creationId xmlns:a16="http://schemas.microsoft.com/office/drawing/2014/main" xmlns="" id="{422C60AE-4D95-4C72-80B0-F93F9FD482BF}"/>
              </a:ext>
            </a:extLst>
          </p:cNvPr>
          <p:cNvCxnSpPr>
            <a:cxnSpLocks/>
          </p:cNvCxnSpPr>
          <p:nvPr/>
        </p:nvCxnSpPr>
        <p:spPr>
          <a:xfrm>
            <a:off x="2276475" y="3962579"/>
            <a:ext cx="2533650" cy="22000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912EA46-7996-4CCE-8F71-0DECCE2F8EE2}"/>
              </a:ext>
            </a:extLst>
          </p:cNvPr>
          <p:cNvSpPr/>
          <p:nvPr/>
        </p:nvSpPr>
        <p:spPr>
          <a:xfrm>
            <a:off x="10048875" y="0"/>
            <a:ext cx="1228725" cy="514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3191C9-37AE-48D8-AF00-E0B6F2994367}"/>
              </a:ext>
            </a:extLst>
          </p:cNvPr>
          <p:cNvSpPr txBox="1"/>
          <p:nvPr/>
        </p:nvSpPr>
        <p:spPr>
          <a:xfrm>
            <a:off x="59702" y="2762250"/>
            <a:ext cx="412081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u="sng" dirty="0"/>
              <a:t>ПТ - ІНОЗЕМНОЇ МОВИ</a:t>
            </a:r>
          </a:p>
        </p:txBody>
      </p: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xmlns="" id="{3F1F2203-E77B-40BA-98E4-EDFDAE6D9334}"/>
              </a:ext>
            </a:extLst>
          </p:cNvPr>
          <p:cNvCxnSpPr/>
          <p:nvPr/>
        </p:nvCxnSpPr>
        <p:spPr>
          <a:xfrm flipH="1">
            <a:off x="9792070" y="624110"/>
            <a:ext cx="1712542" cy="56257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xmlns="" id="{A2E025BC-3664-4B04-A6C3-DA5C08DA7CE7}"/>
              </a:ext>
            </a:extLst>
          </p:cNvPr>
          <p:cNvCxnSpPr/>
          <p:nvPr/>
        </p:nvCxnSpPr>
        <p:spPr>
          <a:xfrm>
            <a:off x="9747682" y="624110"/>
            <a:ext cx="1686757" cy="56097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75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8E52E-67F8-43E9-8B2B-0489EBF4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F54AC192-5DF0-484F-A53B-E509E0FA3FB2}"/>
              </a:ext>
            </a:extLst>
          </p:cNvPr>
          <p:cNvSpPr/>
          <p:nvPr/>
        </p:nvSpPr>
        <p:spPr>
          <a:xfrm>
            <a:off x="441067" y="60970"/>
            <a:ext cx="4495355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uk-UA" sz="2800" dirty="0"/>
              <a:t>10.15 – 10.50</a:t>
            </a:r>
            <a:br>
              <a:rPr lang="uk-UA" sz="2800" dirty="0"/>
            </a:br>
            <a:r>
              <a:rPr lang="uk-UA" sz="2800" dirty="0"/>
              <a:t>Для допуску в ПТ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1989B2-EA6F-4247-BC1F-54702B3C9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35" y="1451740"/>
            <a:ext cx="7424155" cy="5244365"/>
          </a:xfrm>
          <a:prstGeom prst="rect">
            <a:avLst/>
          </a:prstGeom>
        </p:spPr>
      </p:pic>
      <p:sp>
        <p:nvSpPr>
          <p:cNvPr id="9" name="Місце для вмісту 8">
            <a:extLst>
              <a:ext uri="{FF2B5EF4-FFF2-40B4-BE49-F238E27FC236}">
                <a16:creationId xmlns:a16="http://schemas.microsoft.com/office/drawing/2014/main" xmlns="" id="{C0839A6A-2D18-4DFE-99A6-0AA9CAC84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BF9024-A179-4FCB-99CC-00C3D506F5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3333" y="3941814"/>
            <a:ext cx="3920068" cy="2444708"/>
          </a:xfrm>
          <a:prstGeom prst="rect">
            <a:avLst/>
          </a:prstGeom>
        </p:spPr>
      </p:pic>
      <p:pic>
        <p:nvPicPr>
          <p:cNvPr id="11" name="Місце для вмісту 4">
            <a:extLst>
              <a:ext uri="{FF2B5EF4-FFF2-40B4-BE49-F238E27FC236}">
                <a16:creationId xmlns:a16="http://schemas.microsoft.com/office/drawing/2014/main" xmlns="" id="{C3DC48EE-C979-4C80-8ADF-3A804B1792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7090" y="161895"/>
            <a:ext cx="464058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14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encilGrayscale pencilSize="6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3482" y="147032"/>
            <a:ext cx="8911687" cy="754116"/>
          </a:xfrm>
        </p:spPr>
        <p:txBody>
          <a:bodyPr/>
          <a:lstStyle/>
          <a:p>
            <a:r>
              <a:rPr lang="uk-UA" dirty="0"/>
              <a:t>Черговий пункту тестування……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535" b="14459"/>
          <a:stretch/>
        </p:blipFill>
        <p:spPr>
          <a:xfrm>
            <a:off x="197532" y="1264555"/>
            <a:ext cx="11818842" cy="5221355"/>
          </a:xfrm>
        </p:spPr>
      </p:pic>
    </p:spTree>
    <p:extLst>
      <p:ext uri="{BB962C8B-B14F-4D97-AF65-F5344CB8AC3E}">
        <p14:creationId xmlns:p14="http://schemas.microsoft.com/office/powerpoint/2010/main" xmlns="" val="117261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8493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Допуск (до 10.50)</a:t>
            </a:r>
          </a:p>
        </p:txBody>
      </p:sp>
      <p:sp>
        <p:nvSpPr>
          <p:cNvPr id="21506" name="Місце для вмісту 2"/>
          <p:cNvSpPr>
            <a:spLocks noGrp="1"/>
          </p:cNvSpPr>
          <p:nvPr>
            <p:ph idx="1"/>
          </p:nvPr>
        </p:nvSpPr>
        <p:spPr>
          <a:xfrm>
            <a:off x="2460625" y="1557338"/>
            <a:ext cx="7772400" cy="4530725"/>
          </a:xfrm>
        </p:spPr>
        <p:txBody>
          <a:bodyPr/>
          <a:lstStyle/>
          <a:p>
            <a:pPr eaLnBrk="1" hangingPunct="1"/>
            <a:r>
              <a:rPr lang="uk-UA" altLang="uk-UA" dirty="0"/>
              <a:t>Громадські спостерігачі</a:t>
            </a:r>
          </a:p>
          <a:p>
            <a:pPr eaLnBrk="1" hangingPunct="1"/>
            <a:endParaRPr lang="uk-UA" altLang="uk-UA" dirty="0"/>
          </a:p>
        </p:txBody>
      </p:sp>
      <p:pic>
        <p:nvPicPr>
          <p:cNvPr id="5125" name="Picture 5" descr="http://s1.tchkcdn.com/g2-ZpZildrrlqut3TtJ1KfWaw/travel/660x480/f/0/1-2-0-7-16207/c4055c51a6f00f1fa242653c4fa03822_pasport_grazhdanina_ukrainy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r="38146" b="33851"/>
          <a:stretch/>
        </p:blipFill>
        <p:spPr bwMode="auto">
          <a:xfrm>
            <a:off x="1096963" y="2193472"/>
            <a:ext cx="4717358" cy="4029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7883371" y="1029810"/>
            <a:ext cx="345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Слайд для чергових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92A157D-EF37-4469-B4AA-0092C4F9A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1073" y="3016758"/>
            <a:ext cx="5805262" cy="36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347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3" y="163513"/>
            <a:ext cx="10839450" cy="1281112"/>
          </a:xfrm>
        </p:spPr>
        <p:txBody>
          <a:bodyPr/>
          <a:lstStyle/>
          <a:p>
            <a:pPr eaLnBrk="1" hangingPunct="1"/>
            <a:endParaRPr lang="uk-UA" alt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13775" t="24800" r="29131" b="9401"/>
          <a:stretch/>
        </p:blipFill>
        <p:spPr>
          <a:xfrm>
            <a:off x="90465" y="343129"/>
            <a:ext cx="3370786" cy="218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3775" t="21301" r="29919" b="8001"/>
          <a:stretch/>
        </p:blipFill>
        <p:spPr>
          <a:xfrm>
            <a:off x="131459" y="2925109"/>
            <a:ext cx="3452515" cy="243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1" name="Рисунок 5"/>
          <p:cNvPicPr>
            <a:picLocks noChangeAspect="1"/>
          </p:cNvPicPr>
          <p:nvPr/>
        </p:nvPicPr>
        <p:blipFill>
          <a:blip r:embed="rId4" cstate="print"/>
          <a:srcRect l="25983" t="19368" r="48032" b="18500"/>
          <a:stretch>
            <a:fillRect/>
          </a:stretch>
        </p:blipFill>
        <p:spPr bwMode="auto">
          <a:xfrm>
            <a:off x="8779013" y="163513"/>
            <a:ext cx="3322522" cy="446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6D6B84-5ADD-4E52-818B-8F185E3E0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4339" y="65926"/>
            <a:ext cx="4985640" cy="35472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C048793-AB05-4E4A-A538-D6EACC763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373" y="3707015"/>
            <a:ext cx="4985640" cy="2893182"/>
          </a:xfrm>
          <a:prstGeom prst="rect">
            <a:avLst/>
          </a:prstGeom>
        </p:spPr>
      </p:pic>
      <p:sp>
        <p:nvSpPr>
          <p:cNvPr id="10" name="Місце для вмісту 9">
            <a:extLst>
              <a:ext uri="{FF2B5EF4-FFF2-40B4-BE49-F238E27FC236}">
                <a16:creationId xmlns:a16="http://schemas.microsoft.com/office/drawing/2014/main" xmlns="" id="{0A61B218-3F30-4B6D-BA2A-AF2090E77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09757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EE136F-7C38-426E-A30B-0DACE708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7812" y="624110"/>
            <a:ext cx="2064188" cy="1185439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uk-UA" dirty="0"/>
              <a:t>Для чергових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DB29AA-57A1-4C19-8826-E6018A3B5D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41" y="200773"/>
            <a:ext cx="9246629" cy="2740242"/>
          </a:xfrm>
          <a:prstGeom prst="rect">
            <a:avLst/>
          </a:prstGeom>
        </p:spPr>
      </p:pic>
      <p:pic>
        <p:nvPicPr>
          <p:cNvPr id="5" name="Picture 5" descr="http://s1.tchkcdn.com/g2-ZpZildrrlqut3TtJ1KfWaw/travel/660x480/f/0/1-2-0-7-16207/c4055c51a6f00f1fa242653c4fa03822_pasport_grazhdanina_ukrainy.jpg">
            <a:extLst>
              <a:ext uri="{FF2B5EF4-FFF2-40B4-BE49-F238E27FC236}">
                <a16:creationId xmlns:a16="http://schemas.microsoft.com/office/drawing/2014/main" xmlns="" id="{B102113F-CB95-4E81-BEB8-91C091E38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r="38146" b="33851"/>
          <a:stretch/>
        </p:blipFill>
        <p:spPr bwMode="auto">
          <a:xfrm>
            <a:off x="693098" y="2941015"/>
            <a:ext cx="4717358" cy="3669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Ð ÐµÐ·ÑÐ»ÑÑÐ°Ñ Ð¿Ð¾ÑÑÐºÑ Ð·Ð¾Ð±ÑÐ°Ð¶ÐµÐ½Ñ Ð·Ð° Ð·Ð°Ð¿Ð¸ÑÐ¾Ð¼ &quot;Ð¿Ð¾ÑÐ²ÑÐ´ÑÐµÐ½Ð½Ñ&quot;">
            <a:extLst>
              <a:ext uri="{FF2B5EF4-FFF2-40B4-BE49-F238E27FC236}">
                <a16:creationId xmlns:a16="http://schemas.microsoft.com/office/drawing/2014/main" xmlns="" id="{DACCEE00-C07B-499F-9921-6BEF9DD86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0129" y="4399389"/>
            <a:ext cx="2857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6CADB4-F8E3-4938-9E80-E35604F39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7302" y="2890870"/>
            <a:ext cx="3194918" cy="376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38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929E71-7D8D-4BEB-BA56-B6F7B75A3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564" y="2644910"/>
            <a:ext cx="5964236" cy="42130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4E2CCC-D83C-4DF5-B10D-BB3107A79C0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3699" y="4201697"/>
            <a:ext cx="3920068" cy="244470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CFAA6A51-8E9B-4601-9E94-9045ADE91355}"/>
              </a:ext>
            </a:extLst>
          </p:cNvPr>
          <p:cNvSpPr txBox="1">
            <a:spLocks/>
          </p:cNvSpPr>
          <p:nvPr/>
        </p:nvSpPr>
        <p:spPr>
          <a:xfrm>
            <a:off x="1554239" y="137429"/>
            <a:ext cx="4066916" cy="12808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/>
              <a:t>10.15 – 11.00</a:t>
            </a:r>
            <a:br>
              <a:rPr lang="uk-UA"/>
            </a:br>
            <a:r>
              <a:rPr lang="uk-UA" sz="2000"/>
              <a:t>Для допуску в аудиторію ПТ</a:t>
            </a:r>
            <a:endParaRPr lang="uk-UA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3C1DF7-AF24-43D9-9489-695CB24E3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4649" y="0"/>
            <a:ext cx="4927351" cy="6858000"/>
          </a:xfrm>
          <a:prstGeom prst="rect">
            <a:avLst/>
          </a:prstGeom>
        </p:spPr>
      </p:pic>
      <p:cxnSp>
        <p:nvCxnSpPr>
          <p:cNvPr id="10" name="Сполучна лінія: уступом 9">
            <a:extLst>
              <a:ext uri="{FF2B5EF4-FFF2-40B4-BE49-F238E27FC236}">
                <a16:creationId xmlns:a16="http://schemas.microsoft.com/office/drawing/2014/main" xmlns="" id="{D6624CD9-384F-48BE-8711-71852ECAE043}"/>
              </a:ext>
            </a:extLst>
          </p:cNvPr>
          <p:cNvCxnSpPr/>
          <p:nvPr/>
        </p:nvCxnSpPr>
        <p:spPr>
          <a:xfrm>
            <a:off x="4275838" y="3228392"/>
            <a:ext cx="5784783" cy="194912"/>
          </a:xfrm>
          <a:prstGeom prst="bentConnector3">
            <a:avLst>
              <a:gd name="adj1" fmla="val 50333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3940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109" y="106309"/>
            <a:ext cx="9249785" cy="1280890"/>
          </a:xfrm>
        </p:spPr>
        <p:txBody>
          <a:bodyPr>
            <a:noAutofit/>
          </a:bodyPr>
          <a:lstStyle/>
          <a:p>
            <a:r>
              <a:rPr lang="uk-UA" sz="2800" b="1" dirty="0"/>
              <a:t>Попередити (**) учасників про необхідність залишити речі, що не передбачені процедурою проведення зовнішнього оцінювання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18376" y="2133600"/>
            <a:ext cx="3186235" cy="3777622"/>
          </a:xfrm>
        </p:spPr>
        <p:txBody>
          <a:bodyPr/>
          <a:lstStyle/>
          <a:p>
            <a:r>
              <a:rPr lang="uk-UA" b="1" dirty="0"/>
              <a:t>повідомити працівникам пункту ЗНО до початку роботи над сертифікаційною роботою про наявність дозволених </a:t>
            </a:r>
            <a:r>
              <a:rPr lang="uk-UA" b="1" u="sng" dirty="0"/>
              <a:t>пристроїв медичного призначення</a:t>
            </a:r>
            <a:endParaRPr lang="uk-UA" u="sng" dirty="0"/>
          </a:p>
        </p:txBody>
      </p:sp>
      <p:pic>
        <p:nvPicPr>
          <p:cNvPr id="4" name="Рисунок 1" descr="теле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7802" y="4993549"/>
            <a:ext cx="8763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02" y="2747900"/>
            <a:ext cx="985900" cy="9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 descr="наушники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02" y="1836148"/>
            <a:ext cx="952130" cy="95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 descr="книг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03" y="4000316"/>
            <a:ext cx="993874" cy="99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Картинки по запросу знак заборона флешки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00" t="5402" r="5364" b="53989"/>
          <a:stretch/>
        </p:blipFill>
        <p:spPr bwMode="auto">
          <a:xfrm>
            <a:off x="7102179" y="5951912"/>
            <a:ext cx="845490" cy="749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Місце для вмісту 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5" t="10973" r="67532" b="21573"/>
          <a:stretch/>
        </p:blipFill>
        <p:spPr bwMode="auto">
          <a:xfrm>
            <a:off x="500163" y="1440772"/>
            <a:ext cx="4327756" cy="5481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Ліва фігурна дужка 9"/>
          <p:cNvSpPr/>
          <p:nvPr/>
        </p:nvSpPr>
        <p:spPr>
          <a:xfrm>
            <a:off x="5965795" y="2246050"/>
            <a:ext cx="852256" cy="4145872"/>
          </a:xfrm>
          <a:prstGeom prst="leftBrace">
            <a:avLst>
              <a:gd name="adj1" fmla="val 8333"/>
              <a:gd name="adj2" fmla="val 4828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2" name="Пряма зі стрілкою 11"/>
          <p:cNvCxnSpPr>
            <a:cxnSpLocks/>
          </p:cNvCxnSpPr>
          <p:nvPr/>
        </p:nvCxnSpPr>
        <p:spPr>
          <a:xfrm flipH="1" flipV="1">
            <a:off x="4500979" y="2009006"/>
            <a:ext cx="1464816" cy="21839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кутник 13"/>
          <p:cNvSpPr/>
          <p:nvPr/>
        </p:nvSpPr>
        <p:spPr>
          <a:xfrm>
            <a:off x="262241" y="154904"/>
            <a:ext cx="1699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dirty="0">
                <a:solidFill>
                  <a:srgbClr val="FF0000"/>
                </a:solidFill>
              </a:rPr>
              <a:t>10.15 – 11.00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88380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1F68CF-1243-4ED7-82E0-CD5295D15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075" y="624110"/>
            <a:ext cx="6205537" cy="1280890"/>
          </a:xfrm>
        </p:spPr>
        <p:txBody>
          <a:bodyPr/>
          <a:lstStyle/>
          <a:p>
            <a:r>
              <a:rPr lang="uk-UA" dirty="0"/>
              <a:t>Указати учаснику робоче місце……</a:t>
            </a: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xmlns="" id="{BE6D482A-DFBE-48A5-B0E7-F32ACBF4B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9075" y="3355975"/>
            <a:ext cx="3495675" cy="13335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4598D2-9B45-448A-92F6-6EC1A37FA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7919" y="2420450"/>
            <a:ext cx="7505595" cy="4307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B26A432-9565-488A-8F26-022C2D543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429" y="423512"/>
            <a:ext cx="4737565" cy="64344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60C203D-F9E3-455F-81F6-B826428FB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7916" y="2559109"/>
            <a:ext cx="3495675" cy="133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1411F7-81B1-453E-8AB5-0B0FED305C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5009" y="6386310"/>
            <a:ext cx="884349" cy="3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40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4325" y="0"/>
            <a:ext cx="10058400" cy="8667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sz="3600" b="1" dirty="0"/>
              <a:t>Нарада ІІ </a:t>
            </a:r>
            <a:r>
              <a:rPr lang="uk-UA" sz="3600" dirty="0"/>
              <a:t>(</a:t>
            </a:r>
            <a:r>
              <a:rPr lang="uk-UA" sz="3600" i="1" u="sng" dirty="0"/>
              <a:t>10.30 – 11.00</a:t>
            </a:r>
            <a:r>
              <a:rPr lang="uk-UA" sz="3600" dirty="0"/>
              <a:t>)</a:t>
            </a:r>
          </a:p>
        </p:txBody>
      </p:sp>
      <p:sp>
        <p:nvSpPr>
          <p:cNvPr id="25602" name="Місце для вмісту 2"/>
          <p:cNvSpPr>
            <a:spLocks noGrp="1"/>
          </p:cNvSpPr>
          <p:nvPr>
            <p:ph idx="4294967295"/>
          </p:nvPr>
        </p:nvSpPr>
        <p:spPr>
          <a:xfrm>
            <a:off x="314326" y="552212"/>
            <a:ext cx="12253118" cy="5480050"/>
          </a:xfrm>
        </p:spPr>
        <p:txBody>
          <a:bodyPr/>
          <a:lstStyle/>
          <a:p>
            <a:pPr eaLnBrk="1" hangingPunct="1"/>
            <a:r>
              <a:rPr lang="uk-UA" sz="2800" dirty="0"/>
              <a:t>У присутності відповідального за пункт ЗНО, уповноваженої особи УЦОЯО, старших інструкторів і громадських спостерігачів:</a:t>
            </a:r>
          </a:p>
        </p:txBody>
      </p:sp>
      <p:pic>
        <p:nvPicPr>
          <p:cNvPr id="60420" name="Picture 2" descr="http://lh3.ggpht.com/_ttelY1-iJCE/TAe22pFpPoI/AAAAAAAACWY/QkgR3XYd82U/s720/030620101028.jpg"/>
          <p:cNvPicPr>
            <a:picLocks noChangeAspect="1" noChangeArrowheads="1"/>
          </p:cNvPicPr>
          <p:nvPr/>
        </p:nvPicPr>
        <p:blipFill>
          <a:blip r:embed="rId2" cstate="print"/>
          <a:srcRect l="19119" t="58179" r="49352" b="5154"/>
          <a:stretch>
            <a:fillRect/>
          </a:stretch>
        </p:blipFill>
        <p:spPr bwMode="auto">
          <a:xfrm>
            <a:off x="314325" y="1928612"/>
            <a:ext cx="2960687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692" y="3935370"/>
            <a:ext cx="2221728" cy="28432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351142" y="182880"/>
            <a:ext cx="268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Старші інструктори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D850EB8-4FC9-4BE3-A1C1-AC76DF3746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8033" y="1645919"/>
            <a:ext cx="8563292" cy="52120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5EC07AA-1409-4172-B6E7-B901259FC5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3389" y="3370214"/>
            <a:ext cx="1069666" cy="8817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C6E811-298B-4744-87A4-4A30A81A834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7357" y="3702229"/>
            <a:ext cx="1069666" cy="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73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50C571-CC7B-49DE-A039-3DDAE2FA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50" y="128810"/>
            <a:ext cx="8911687" cy="718915"/>
          </a:xfrm>
        </p:spPr>
        <p:txBody>
          <a:bodyPr/>
          <a:lstStyle/>
          <a:p>
            <a:r>
              <a:rPr lang="uk-UA" dirty="0"/>
              <a:t>11.00 – 11.30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46272F-0187-4B09-A471-3B3C43FF18CD}"/>
              </a:ext>
            </a:extLst>
          </p:cNvPr>
          <p:cNvSpPr txBox="1"/>
          <p:nvPr/>
        </p:nvSpPr>
        <p:spPr>
          <a:xfrm>
            <a:off x="1534064" y="912136"/>
            <a:ext cx="4870704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800" dirty="0"/>
              <a:t>Перевірити явку учасників, зачитавши список….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454CCB-8C16-441D-953A-670DCA7B3341}"/>
              </a:ext>
            </a:extLst>
          </p:cNvPr>
          <p:cNvSpPr txBox="1"/>
          <p:nvPr/>
        </p:nvSpPr>
        <p:spPr>
          <a:xfrm>
            <a:off x="449404" y="5831037"/>
            <a:ext cx="4970589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800" dirty="0"/>
              <a:t>Перевірити правильність розсадки…</a:t>
            </a:r>
          </a:p>
        </p:txBody>
      </p:sp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xmlns="" id="{DAC8EEE0-463B-4273-8431-361E6A3CFDD7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5419993" y="6157899"/>
            <a:ext cx="1857107" cy="1501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F6FBD69-19B0-4983-8087-BF782AE03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7100" y="375486"/>
            <a:ext cx="4837473" cy="6434488"/>
          </a:xfrm>
          <a:prstGeom prst="rect">
            <a:avLst/>
          </a:prstGeom>
        </p:spPr>
      </p:pic>
      <p:cxnSp>
        <p:nvCxnSpPr>
          <p:cNvPr id="12" name="Пряма зі стрілкою 11">
            <a:extLst>
              <a:ext uri="{FF2B5EF4-FFF2-40B4-BE49-F238E27FC236}">
                <a16:creationId xmlns:a16="http://schemas.microsoft.com/office/drawing/2014/main" xmlns="" id="{68CB5B39-A1D8-4193-A8B0-0755BF69EF4F}"/>
              </a:ext>
            </a:extLst>
          </p:cNvPr>
          <p:cNvCxnSpPr>
            <a:cxnSpLocks/>
          </p:cNvCxnSpPr>
          <p:nvPr/>
        </p:nvCxnSpPr>
        <p:spPr>
          <a:xfrm>
            <a:off x="6096000" y="1721269"/>
            <a:ext cx="1690838" cy="19208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38BE4F-C10E-4D69-92FC-D9103E1A1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433" y="2193230"/>
            <a:ext cx="4572000" cy="3429000"/>
          </a:xfrm>
          <a:prstGeom prst="rect">
            <a:avLst/>
          </a:prstGeom>
        </p:spPr>
      </p:pic>
      <p:sp>
        <p:nvSpPr>
          <p:cNvPr id="17" name="Місце для вмісту 16">
            <a:extLst>
              <a:ext uri="{FF2B5EF4-FFF2-40B4-BE49-F238E27FC236}">
                <a16:creationId xmlns:a16="http://schemas.microsoft.com/office/drawing/2014/main" xmlns="" id="{DC25F315-FC6A-4365-A522-F2086AB70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200" y="2551121"/>
            <a:ext cx="8915400" cy="3429001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D57440C4-B6FF-4FA7-9403-4B37EBCC6BF0}"/>
              </a:ext>
            </a:extLst>
          </p:cNvPr>
          <p:cNvSpPr/>
          <p:nvPr/>
        </p:nvSpPr>
        <p:spPr>
          <a:xfrm>
            <a:off x="3118585" y="4331368"/>
            <a:ext cx="952901" cy="669817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7337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F344C8-9B95-455E-A91E-1D71067EE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7EC98C-3C97-4D6A-A4FD-6CD8FC0B7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11" y="144379"/>
            <a:ext cx="4943084" cy="67136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AA436A-B7DC-41CA-ACE7-09FCA8B346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7453" y="3777894"/>
            <a:ext cx="1040542" cy="352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F0F50D3-1733-4D12-BFC4-FA7DD2236C7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0222" y="6311718"/>
            <a:ext cx="1040543" cy="401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E5C4A13-91FE-41F1-9585-72A8D8DF3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8767" y="0"/>
            <a:ext cx="4989174" cy="6858000"/>
          </a:xfrm>
          <a:prstGeom prst="rect">
            <a:avLst/>
          </a:prstGeom>
        </p:spPr>
      </p:pic>
      <p:pic>
        <p:nvPicPr>
          <p:cNvPr id="10" name="Місце для вмісту 14">
            <a:extLst>
              <a:ext uri="{FF2B5EF4-FFF2-40B4-BE49-F238E27FC236}">
                <a16:creationId xmlns:a16="http://schemas.microsoft.com/office/drawing/2014/main" xmlns="" id="{8D4F2D1F-C7CF-4826-A47F-EE499BDA26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605087" y="2677844"/>
            <a:ext cx="43285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7176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A70D07-FA9D-48AD-8BEC-2277E3E7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94" y="123596"/>
            <a:ext cx="11004097" cy="12808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/>
              <a:t>Інструктор розпочинає зачитувати Типову промову </a:t>
            </a:r>
            <a:r>
              <a:rPr lang="uk-UA" b="1" i="1" u="sng" dirty="0"/>
              <a:t>СИНХРОННО</a:t>
            </a:r>
            <a:r>
              <a:rPr lang="uk-UA" dirty="0"/>
              <a:t>  з діями старшого інструктора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4B7F2D-9C0D-4BD3-AA93-144FE8E39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5362" y="1238988"/>
            <a:ext cx="6753018" cy="55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281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617663" y="39688"/>
            <a:ext cx="8912225" cy="12811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dirty="0"/>
              <a:t>11.00 – 11.30</a:t>
            </a:r>
          </a:p>
        </p:txBody>
      </p:sp>
      <p:sp>
        <p:nvSpPr>
          <p:cNvPr id="26626" name="Місце для вмісту 2"/>
          <p:cNvSpPr>
            <a:spLocks noGrp="1"/>
          </p:cNvSpPr>
          <p:nvPr>
            <p:ph idx="4294967295"/>
          </p:nvPr>
        </p:nvSpPr>
        <p:spPr>
          <a:xfrm>
            <a:off x="0" y="1399729"/>
            <a:ext cx="8915400" cy="3778250"/>
          </a:xfrm>
        </p:spPr>
        <p:txBody>
          <a:bodyPr lIns="91440" rIns="91440"/>
          <a:lstStyle/>
          <a:p>
            <a:pPr eaLnBrk="1" hangingPunct="1"/>
            <a:r>
              <a:rPr lang="uk-UA" sz="3600" dirty="0"/>
              <a:t>Третій за списком учасник перевіряє неушкодженість аудиторного пакета</a:t>
            </a:r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xmlns="" id="{5F9BD531-4624-4EE0-9DAC-2C18D6B4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7185" y="173823"/>
            <a:ext cx="4720102" cy="6040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997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ECFC32-FB41-40C6-83A1-3BB61F77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ABD29D-E9D5-4D9C-BB52-035B63FFA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9838" y="0"/>
            <a:ext cx="8972324" cy="6858000"/>
          </a:xfrm>
          <a:prstGeom prst="rect">
            <a:avLst/>
          </a:prstGeom>
        </p:spPr>
      </p:pic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xmlns="" id="{58B93799-EAF0-4C78-92D5-DAD794D5F993}"/>
              </a:ext>
            </a:extLst>
          </p:cNvPr>
          <p:cNvCxnSpPr/>
          <p:nvPr/>
        </p:nvCxnSpPr>
        <p:spPr>
          <a:xfrm>
            <a:off x="2743200" y="2589196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xmlns="" id="{182B4B09-3FCF-451C-9DC4-80D23B83FB8B}"/>
              </a:ext>
            </a:extLst>
          </p:cNvPr>
          <p:cNvCxnSpPr/>
          <p:nvPr/>
        </p:nvCxnSpPr>
        <p:spPr>
          <a:xfrm flipV="1">
            <a:off x="2877954" y="2560320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xmlns="" id="{62748ABF-EA96-4CCE-AA97-97C547767351}"/>
              </a:ext>
            </a:extLst>
          </p:cNvPr>
          <p:cNvCxnSpPr>
            <a:cxnSpLocks/>
          </p:cNvCxnSpPr>
          <p:nvPr/>
        </p:nvCxnSpPr>
        <p:spPr>
          <a:xfrm>
            <a:off x="4899259" y="2536658"/>
            <a:ext cx="152400" cy="1620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xmlns="" id="{5021EC3A-C6F7-4F29-ACBD-907157A8B781}"/>
              </a:ext>
            </a:extLst>
          </p:cNvPr>
          <p:cNvCxnSpPr/>
          <p:nvPr/>
        </p:nvCxnSpPr>
        <p:spPr>
          <a:xfrm>
            <a:off x="6817894" y="2564733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8109AEC3-C0B4-4530-BC2D-3083A6FEEE55}"/>
              </a:ext>
            </a:extLst>
          </p:cNvPr>
          <p:cNvCxnSpPr/>
          <p:nvPr/>
        </p:nvCxnSpPr>
        <p:spPr>
          <a:xfrm flipV="1">
            <a:off x="5051659" y="2536658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xmlns="" id="{76AB1F3C-22BF-4DA4-A586-FD8516E0CC77}"/>
              </a:ext>
            </a:extLst>
          </p:cNvPr>
          <p:cNvCxnSpPr/>
          <p:nvPr/>
        </p:nvCxnSpPr>
        <p:spPr>
          <a:xfrm flipV="1">
            <a:off x="7000774" y="2544679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38286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7115B8-1FDE-4D61-B696-114476F2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2" y="58802"/>
            <a:ext cx="9601196" cy="799043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Працівники пункту  ЗНО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1701592-40C7-4223-B6F2-FDB9BE44A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252" y="1150808"/>
            <a:ext cx="9601196" cy="5951328"/>
          </a:xfrm>
        </p:spPr>
        <p:txBody>
          <a:bodyPr>
            <a:noAutofit/>
          </a:bodyPr>
          <a:lstStyle/>
          <a:p>
            <a:r>
              <a:rPr lang="uk-UA" sz="3200" dirty="0"/>
              <a:t>1) Уповноважена особа УЦОЯО</a:t>
            </a:r>
          </a:p>
          <a:p>
            <a:r>
              <a:rPr lang="uk-UA" sz="3200" dirty="0"/>
              <a:t>2) </a:t>
            </a:r>
            <a:r>
              <a:rPr lang="uk-UA" sz="3200" dirty="0">
                <a:solidFill>
                  <a:schemeClr val="tx1"/>
                </a:solidFill>
              </a:rPr>
              <a:t>відповідальний за пункт проведення ЗНО</a:t>
            </a:r>
          </a:p>
          <a:p>
            <a:r>
              <a:rPr lang="uk-UA" sz="3200" dirty="0">
                <a:solidFill>
                  <a:schemeClr val="tx1"/>
                </a:solidFill>
              </a:rPr>
              <a:t>3) помічник відповідального за пункт проведення  ЗНО</a:t>
            </a:r>
          </a:p>
          <a:p>
            <a:r>
              <a:rPr lang="uk-UA" sz="3200" b="1" dirty="0">
                <a:solidFill>
                  <a:srgbClr val="FF0000"/>
                </a:solidFill>
              </a:rPr>
              <a:t>4) старші інструктори / інструктори</a:t>
            </a:r>
          </a:p>
          <a:p>
            <a:r>
              <a:rPr lang="uk-UA" sz="3200" b="1" dirty="0">
                <a:solidFill>
                  <a:srgbClr val="FF0000"/>
                </a:solidFill>
              </a:rPr>
              <a:t>5) чергові пункту проведення ЗНО</a:t>
            </a:r>
          </a:p>
          <a:p>
            <a:r>
              <a:rPr lang="uk-UA" sz="3200" dirty="0"/>
              <a:t>6) медичний працівник</a:t>
            </a:r>
          </a:p>
          <a:p>
            <a:r>
              <a:rPr lang="uk-UA" sz="3200" dirty="0"/>
              <a:t>7) працівник поліції охорони</a:t>
            </a:r>
          </a:p>
        </p:txBody>
      </p:sp>
    </p:spTree>
    <p:extLst>
      <p:ext uri="{BB962C8B-B14F-4D97-AF65-F5344CB8AC3E}">
        <p14:creationId xmlns:p14="http://schemas.microsoft.com/office/powerpoint/2010/main" xmlns="" val="1865410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617663" y="39688"/>
            <a:ext cx="8912225" cy="12811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uk-UA" dirty="0"/>
              <a:t>11.00 – 11.30</a:t>
            </a:r>
          </a:p>
        </p:txBody>
      </p:sp>
      <p:pic>
        <p:nvPicPr>
          <p:cNvPr id="2" name="Місце для вмісту 1">
            <a:extLst>
              <a:ext uri="{FF2B5EF4-FFF2-40B4-BE49-F238E27FC236}">
                <a16:creationId xmlns:a16="http://schemas.microsoft.com/office/drawing/2014/main" xmlns="" id="{7CEE5F31-0EDE-4FF6-90B9-95B42288E30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44713" y="1080012"/>
            <a:ext cx="6464690" cy="30822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048B2D-0748-458F-A1E6-291BEA028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7735" y="6081814"/>
            <a:ext cx="4859002" cy="533379"/>
          </a:xfrm>
          <a:prstGeom prst="rect">
            <a:avLst/>
          </a:prstGeom>
          <a:noFill/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xmlns="" id="{5F9BD531-4624-4EE0-9DAC-2C18D6B4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185" y="173823"/>
            <a:ext cx="4720102" cy="60405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2" descr="http://www.kancelarka.com.ua/data/tovar/00000000260.jpg">
            <a:extLst>
              <a:ext uri="{FF2B5EF4-FFF2-40B4-BE49-F238E27FC236}">
                <a16:creationId xmlns:a16="http://schemas.microsoft.com/office/drawing/2014/main" xmlns="" id="{847351C3-837F-4E27-8B97-46F4240D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37449" y="4747549"/>
            <a:ext cx="2624159" cy="173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096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9D38E9-95BA-4AE2-A2BF-FC07ED793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356017-2A1C-443B-BB3F-F83840E6C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9678" y="0"/>
            <a:ext cx="5836050" cy="43512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7BC8D04-B037-4E25-9F92-41E691726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9" y="2627235"/>
            <a:ext cx="6534150" cy="4048125"/>
          </a:xfrm>
          <a:prstGeom prst="rect">
            <a:avLst/>
          </a:prstGeom>
        </p:spPr>
      </p:pic>
      <p:pic>
        <p:nvPicPr>
          <p:cNvPr id="9" name="Picture 2" descr="Ð ÐµÐ·ÑÐ»ÑÑÐ°Ñ Ð¿Ð¾ÑÑÐºÑ Ð·Ð¾Ð±ÑÐ°Ð¶ÐµÐ½Ñ Ð·Ð° Ð·Ð°Ð¿Ð¸ÑÐ¾Ð¼ &quot;Ð´Ð¸ÑÐº CD&quot;">
            <a:extLst>
              <a:ext uri="{FF2B5EF4-FFF2-40B4-BE49-F238E27FC236}">
                <a16:creationId xmlns:a16="http://schemas.microsoft.com/office/drawing/2014/main" xmlns="" id="{59A2813C-066B-490A-80EE-EDD31904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6031" y="4528914"/>
            <a:ext cx="1723933" cy="172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ілка: вліво 10">
            <a:extLst>
              <a:ext uri="{FF2B5EF4-FFF2-40B4-BE49-F238E27FC236}">
                <a16:creationId xmlns:a16="http://schemas.microsoft.com/office/drawing/2014/main" xmlns="" id="{00FE1BF6-2D14-4C51-A57D-4C4AD7A26B47}"/>
              </a:ext>
            </a:extLst>
          </p:cNvPr>
          <p:cNvSpPr/>
          <p:nvPr/>
        </p:nvSpPr>
        <p:spPr>
          <a:xfrm>
            <a:off x="8929965" y="4528914"/>
            <a:ext cx="3054890" cy="19429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E04D6B-9002-4C5F-9712-87F11F46B9DE}"/>
              </a:ext>
            </a:extLst>
          </p:cNvPr>
          <p:cNvSpPr txBox="1"/>
          <p:nvPr/>
        </p:nvSpPr>
        <p:spPr>
          <a:xfrm>
            <a:off x="9373931" y="5228948"/>
            <a:ext cx="26817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Пункт проведення ЗНО з іноземної мови</a:t>
            </a:r>
          </a:p>
        </p:txBody>
      </p:sp>
    </p:spTree>
    <p:extLst>
      <p:ext uri="{BB962C8B-B14F-4D97-AF65-F5344CB8AC3E}">
        <p14:creationId xmlns:p14="http://schemas.microsoft.com/office/powerpoint/2010/main" xmlns="" val="22552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ECFC32-FB41-40C6-83A1-3BB61F77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ABD29D-E9D5-4D9C-BB52-035B63FFA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9838" y="0"/>
            <a:ext cx="8972324" cy="6858000"/>
          </a:xfrm>
          <a:prstGeom prst="rect">
            <a:avLst/>
          </a:prstGeom>
        </p:spPr>
      </p:pic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xmlns="" id="{58B93799-EAF0-4C78-92D5-DAD794D5F993}"/>
              </a:ext>
            </a:extLst>
          </p:cNvPr>
          <p:cNvCxnSpPr/>
          <p:nvPr/>
        </p:nvCxnSpPr>
        <p:spPr>
          <a:xfrm>
            <a:off x="2743200" y="2589196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xmlns="" id="{182B4B09-3FCF-451C-9DC4-80D23B83FB8B}"/>
              </a:ext>
            </a:extLst>
          </p:cNvPr>
          <p:cNvCxnSpPr/>
          <p:nvPr/>
        </p:nvCxnSpPr>
        <p:spPr>
          <a:xfrm flipV="1">
            <a:off x="2877954" y="2560320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xmlns="" id="{62748ABF-EA96-4CCE-AA97-97C547767351}"/>
              </a:ext>
            </a:extLst>
          </p:cNvPr>
          <p:cNvCxnSpPr>
            <a:cxnSpLocks/>
          </p:cNvCxnSpPr>
          <p:nvPr/>
        </p:nvCxnSpPr>
        <p:spPr>
          <a:xfrm>
            <a:off x="4899259" y="2536658"/>
            <a:ext cx="152400" cy="1620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xmlns="" id="{5021EC3A-C6F7-4F29-ACBD-907157A8B781}"/>
              </a:ext>
            </a:extLst>
          </p:cNvPr>
          <p:cNvCxnSpPr/>
          <p:nvPr/>
        </p:nvCxnSpPr>
        <p:spPr>
          <a:xfrm>
            <a:off x="6817894" y="2564733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xmlns="" id="{373A2FE0-5044-4F57-BDE3-7135D13F03E7}"/>
              </a:ext>
            </a:extLst>
          </p:cNvPr>
          <p:cNvCxnSpPr/>
          <p:nvPr/>
        </p:nvCxnSpPr>
        <p:spPr>
          <a:xfrm>
            <a:off x="2269563" y="3131419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xmlns="" id="{FA323676-59BA-4236-A20D-5FC6FCB057BD}"/>
              </a:ext>
            </a:extLst>
          </p:cNvPr>
          <p:cNvCxnSpPr/>
          <p:nvPr/>
        </p:nvCxnSpPr>
        <p:spPr>
          <a:xfrm>
            <a:off x="2340951" y="3329530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xmlns="" id="{1B8F8283-0248-4A98-A00C-111ED1F63EB1}"/>
              </a:ext>
            </a:extLst>
          </p:cNvPr>
          <p:cNvCxnSpPr/>
          <p:nvPr/>
        </p:nvCxnSpPr>
        <p:spPr>
          <a:xfrm>
            <a:off x="2340950" y="3518016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xmlns="" id="{4A7E5033-8AE5-4E6A-94A6-CF8E1AF47A67}"/>
              </a:ext>
            </a:extLst>
          </p:cNvPr>
          <p:cNvCxnSpPr/>
          <p:nvPr/>
        </p:nvCxnSpPr>
        <p:spPr>
          <a:xfrm>
            <a:off x="2377412" y="3687250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8109AEC3-C0B4-4530-BC2D-3083A6FEEE55}"/>
              </a:ext>
            </a:extLst>
          </p:cNvPr>
          <p:cNvCxnSpPr/>
          <p:nvPr/>
        </p:nvCxnSpPr>
        <p:spPr>
          <a:xfrm flipV="1">
            <a:off x="5051659" y="2536658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xmlns="" id="{76AB1F3C-22BF-4DA4-A586-FD8516E0CC77}"/>
              </a:ext>
            </a:extLst>
          </p:cNvPr>
          <p:cNvCxnSpPr/>
          <p:nvPr/>
        </p:nvCxnSpPr>
        <p:spPr>
          <a:xfrm flipV="1">
            <a:off x="7000774" y="2544679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xmlns="" id="{D7676226-924E-427C-96A3-5CF91E2F2B5F}"/>
              </a:ext>
            </a:extLst>
          </p:cNvPr>
          <p:cNvCxnSpPr/>
          <p:nvPr/>
        </p:nvCxnSpPr>
        <p:spPr>
          <a:xfrm flipV="1">
            <a:off x="2430351" y="3121793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xmlns="" id="{DE85C5CA-81E4-49E3-AE0A-565019524D75}"/>
              </a:ext>
            </a:extLst>
          </p:cNvPr>
          <p:cNvCxnSpPr/>
          <p:nvPr/>
        </p:nvCxnSpPr>
        <p:spPr>
          <a:xfrm flipV="1">
            <a:off x="2491311" y="3319905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xmlns="" id="{D94235D2-4E5D-4BD8-B9E9-1B211694A1AE}"/>
              </a:ext>
            </a:extLst>
          </p:cNvPr>
          <p:cNvCxnSpPr/>
          <p:nvPr/>
        </p:nvCxnSpPr>
        <p:spPr>
          <a:xfrm flipV="1">
            <a:off x="2495374" y="3498765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xmlns="" id="{06298C01-6C2A-4007-AD1D-66CA087F0EE2}"/>
              </a:ext>
            </a:extLst>
          </p:cNvPr>
          <p:cNvCxnSpPr/>
          <p:nvPr/>
        </p:nvCxnSpPr>
        <p:spPr>
          <a:xfrm flipV="1">
            <a:off x="2560320" y="3677625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xmlns="" id="{13F21B4B-769B-4F97-BFED-29D84E87923A}"/>
              </a:ext>
            </a:extLst>
          </p:cNvPr>
          <p:cNvCxnSpPr/>
          <p:nvPr/>
        </p:nvCxnSpPr>
        <p:spPr>
          <a:xfrm>
            <a:off x="2529812" y="3839650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 сполучна лінія 22">
            <a:extLst>
              <a:ext uri="{FF2B5EF4-FFF2-40B4-BE49-F238E27FC236}">
                <a16:creationId xmlns:a16="http://schemas.microsoft.com/office/drawing/2014/main" xmlns="" id="{814C0471-3E87-4209-B878-24C376D705EB}"/>
              </a:ext>
            </a:extLst>
          </p:cNvPr>
          <p:cNvCxnSpPr/>
          <p:nvPr/>
        </p:nvCxnSpPr>
        <p:spPr>
          <a:xfrm>
            <a:off x="4493257" y="3907026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xmlns="" id="{788CA061-1C08-4818-8E97-A3E47BF78E5D}"/>
              </a:ext>
            </a:extLst>
          </p:cNvPr>
          <p:cNvCxnSpPr/>
          <p:nvPr/>
        </p:nvCxnSpPr>
        <p:spPr>
          <a:xfrm>
            <a:off x="6483797" y="3839650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xmlns="" id="{C20E7D18-6077-4CE3-9AA7-81DB0805F9B9}"/>
              </a:ext>
            </a:extLst>
          </p:cNvPr>
          <p:cNvCxnSpPr/>
          <p:nvPr/>
        </p:nvCxnSpPr>
        <p:spPr>
          <a:xfrm flipV="1">
            <a:off x="2712720" y="3830025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сполучна лінія 25">
            <a:extLst>
              <a:ext uri="{FF2B5EF4-FFF2-40B4-BE49-F238E27FC236}">
                <a16:creationId xmlns:a16="http://schemas.microsoft.com/office/drawing/2014/main" xmlns="" id="{6DEF1627-E95B-4780-AF0D-4EEE243CE19E}"/>
              </a:ext>
            </a:extLst>
          </p:cNvPr>
          <p:cNvCxnSpPr/>
          <p:nvPr/>
        </p:nvCxnSpPr>
        <p:spPr>
          <a:xfrm flipV="1">
            <a:off x="4650321" y="3897400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xmlns="" id="{B8F54782-6291-4D82-8537-244ABD5E0BF5}"/>
              </a:ext>
            </a:extLst>
          </p:cNvPr>
          <p:cNvCxnSpPr/>
          <p:nvPr/>
        </p:nvCxnSpPr>
        <p:spPr>
          <a:xfrm flipV="1">
            <a:off x="6678608" y="3822003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5310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A8A68A-164F-477A-BBB2-2468F0FB1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0375" y="0"/>
            <a:ext cx="8206154" cy="6858000"/>
          </a:xfrm>
          <a:prstGeom prst="rect">
            <a:avLst/>
          </a:prstGeom>
        </p:spPr>
      </p:pic>
      <p:cxnSp>
        <p:nvCxnSpPr>
          <p:cNvPr id="4" name="Пряма зі стрілкою 3">
            <a:extLst>
              <a:ext uri="{FF2B5EF4-FFF2-40B4-BE49-F238E27FC236}">
                <a16:creationId xmlns:a16="http://schemas.microsoft.com/office/drawing/2014/main" xmlns="" id="{73914077-A355-4007-BF3A-4163B9DAD0E6}"/>
              </a:ext>
            </a:extLst>
          </p:cNvPr>
          <p:cNvCxnSpPr/>
          <p:nvPr/>
        </p:nvCxnSpPr>
        <p:spPr>
          <a:xfrm>
            <a:off x="2672178" y="701336"/>
            <a:ext cx="199747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xmlns="" id="{7C0A57AA-0C9D-474D-80FC-D184FA5B48B9}"/>
              </a:ext>
            </a:extLst>
          </p:cNvPr>
          <p:cNvCxnSpPr/>
          <p:nvPr/>
        </p:nvCxnSpPr>
        <p:spPr>
          <a:xfrm>
            <a:off x="2483411" y="3064043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 сполучна лінія 5">
            <a:extLst>
              <a:ext uri="{FF2B5EF4-FFF2-40B4-BE49-F238E27FC236}">
                <a16:creationId xmlns:a16="http://schemas.microsoft.com/office/drawing/2014/main" xmlns="" id="{61B57CD5-C9F5-4BF9-B7E7-E3B6C4C825D5}"/>
              </a:ext>
            </a:extLst>
          </p:cNvPr>
          <p:cNvCxnSpPr/>
          <p:nvPr/>
        </p:nvCxnSpPr>
        <p:spPr>
          <a:xfrm>
            <a:off x="2483410" y="3638349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xmlns="" id="{1CFC5610-7F87-4CFA-885A-2CC956445527}"/>
              </a:ext>
            </a:extLst>
          </p:cNvPr>
          <p:cNvCxnSpPr/>
          <p:nvPr/>
        </p:nvCxnSpPr>
        <p:spPr>
          <a:xfrm>
            <a:off x="4597464" y="3638348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xmlns="" id="{F290916B-6115-45CD-BD50-860EB75EE2E8}"/>
              </a:ext>
            </a:extLst>
          </p:cNvPr>
          <p:cNvCxnSpPr/>
          <p:nvPr/>
        </p:nvCxnSpPr>
        <p:spPr>
          <a:xfrm>
            <a:off x="2483409" y="3845386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xmlns="" id="{A8A9C7CC-2DB1-4F40-A997-9BA52A96A5A4}"/>
              </a:ext>
            </a:extLst>
          </p:cNvPr>
          <p:cNvCxnSpPr/>
          <p:nvPr/>
        </p:nvCxnSpPr>
        <p:spPr>
          <a:xfrm>
            <a:off x="2527799" y="4018593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 сполучна лінія 9">
            <a:extLst>
              <a:ext uri="{FF2B5EF4-FFF2-40B4-BE49-F238E27FC236}">
                <a16:creationId xmlns:a16="http://schemas.microsoft.com/office/drawing/2014/main" xmlns="" id="{A89B2BAD-90FC-4302-A409-BFC3A6EC2F7E}"/>
              </a:ext>
            </a:extLst>
          </p:cNvPr>
          <p:cNvCxnSpPr/>
          <p:nvPr/>
        </p:nvCxnSpPr>
        <p:spPr>
          <a:xfrm>
            <a:off x="3087949" y="4153346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сполучна лінія 10">
            <a:extLst>
              <a:ext uri="{FF2B5EF4-FFF2-40B4-BE49-F238E27FC236}">
                <a16:creationId xmlns:a16="http://schemas.microsoft.com/office/drawing/2014/main" xmlns="" id="{8D186602-4FA8-45E8-977A-F5ADD34E6FDE}"/>
              </a:ext>
            </a:extLst>
          </p:cNvPr>
          <p:cNvCxnSpPr/>
          <p:nvPr/>
        </p:nvCxnSpPr>
        <p:spPr>
          <a:xfrm>
            <a:off x="4597464" y="4153345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 сполучна лінія 11">
            <a:extLst>
              <a:ext uri="{FF2B5EF4-FFF2-40B4-BE49-F238E27FC236}">
                <a16:creationId xmlns:a16="http://schemas.microsoft.com/office/drawing/2014/main" xmlns="" id="{472937FF-02AB-4524-9BDE-8023216A5E97}"/>
              </a:ext>
            </a:extLst>
          </p:cNvPr>
          <p:cNvCxnSpPr/>
          <p:nvPr/>
        </p:nvCxnSpPr>
        <p:spPr>
          <a:xfrm>
            <a:off x="6594939" y="4137738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>
            <a:extLst>
              <a:ext uri="{FF2B5EF4-FFF2-40B4-BE49-F238E27FC236}">
                <a16:creationId xmlns:a16="http://schemas.microsoft.com/office/drawing/2014/main" xmlns="" id="{F14C9DD2-C766-483A-AD7F-BEA3DE9123DC}"/>
              </a:ext>
            </a:extLst>
          </p:cNvPr>
          <p:cNvCxnSpPr/>
          <p:nvPr/>
        </p:nvCxnSpPr>
        <p:spPr>
          <a:xfrm>
            <a:off x="7884851" y="3294247"/>
            <a:ext cx="14437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xmlns="" id="{0F2125EC-3842-4138-BF5D-679039405AA4}"/>
              </a:ext>
            </a:extLst>
          </p:cNvPr>
          <p:cNvCxnSpPr/>
          <p:nvPr/>
        </p:nvCxnSpPr>
        <p:spPr>
          <a:xfrm flipV="1">
            <a:off x="2677946" y="3032884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>
            <a:extLst>
              <a:ext uri="{FF2B5EF4-FFF2-40B4-BE49-F238E27FC236}">
                <a16:creationId xmlns:a16="http://schemas.microsoft.com/office/drawing/2014/main" xmlns="" id="{DE191141-4B6D-42C8-AA5B-7AC3DE81B836}"/>
              </a:ext>
            </a:extLst>
          </p:cNvPr>
          <p:cNvCxnSpPr/>
          <p:nvPr/>
        </p:nvCxnSpPr>
        <p:spPr>
          <a:xfrm flipV="1">
            <a:off x="2645386" y="3663345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xmlns="" id="{90BD9A2D-8627-4E16-9ED2-7EDAA6EE6E46}"/>
              </a:ext>
            </a:extLst>
          </p:cNvPr>
          <p:cNvCxnSpPr/>
          <p:nvPr/>
        </p:nvCxnSpPr>
        <p:spPr>
          <a:xfrm flipV="1">
            <a:off x="2617582" y="3806883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xmlns="" id="{97D02A06-1B1B-4E8E-9C59-4E28A4067098}"/>
              </a:ext>
            </a:extLst>
          </p:cNvPr>
          <p:cNvCxnSpPr/>
          <p:nvPr/>
        </p:nvCxnSpPr>
        <p:spPr>
          <a:xfrm flipV="1">
            <a:off x="2696866" y="3980139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xmlns="" id="{46DDF360-5A16-4411-904A-695F71FA252A}"/>
              </a:ext>
            </a:extLst>
          </p:cNvPr>
          <p:cNvCxnSpPr/>
          <p:nvPr/>
        </p:nvCxnSpPr>
        <p:spPr>
          <a:xfrm flipV="1">
            <a:off x="3319937" y="4137824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xmlns="" id="{CE2AA8DB-0F29-4599-BCA3-6D08A202CBA4}"/>
              </a:ext>
            </a:extLst>
          </p:cNvPr>
          <p:cNvCxnSpPr/>
          <p:nvPr/>
        </p:nvCxnSpPr>
        <p:spPr>
          <a:xfrm flipV="1">
            <a:off x="4791998" y="3592088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>
            <a:extLst>
              <a:ext uri="{FF2B5EF4-FFF2-40B4-BE49-F238E27FC236}">
                <a16:creationId xmlns:a16="http://schemas.microsoft.com/office/drawing/2014/main" xmlns="" id="{BFB23C38-96D9-44E1-9EFA-9A8FE768D177}"/>
              </a:ext>
            </a:extLst>
          </p:cNvPr>
          <p:cNvCxnSpPr>
            <a:cxnSpLocks/>
          </p:cNvCxnSpPr>
          <p:nvPr/>
        </p:nvCxnSpPr>
        <p:spPr>
          <a:xfrm flipV="1">
            <a:off x="8034923" y="3294247"/>
            <a:ext cx="161869" cy="13475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>
            <a:extLst>
              <a:ext uri="{FF2B5EF4-FFF2-40B4-BE49-F238E27FC236}">
                <a16:creationId xmlns:a16="http://schemas.microsoft.com/office/drawing/2014/main" xmlns="" id="{A254A176-C12A-45EC-AD0C-51734DA77921}"/>
              </a:ext>
            </a:extLst>
          </p:cNvPr>
          <p:cNvCxnSpPr/>
          <p:nvPr/>
        </p:nvCxnSpPr>
        <p:spPr>
          <a:xfrm flipV="1">
            <a:off x="4835104" y="4137824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xmlns="" id="{C47EDC35-118A-4A9F-9029-7539D91F5058}"/>
              </a:ext>
            </a:extLst>
          </p:cNvPr>
          <p:cNvCxnSpPr/>
          <p:nvPr/>
        </p:nvCxnSpPr>
        <p:spPr>
          <a:xfrm flipV="1">
            <a:off x="6783720" y="4128112"/>
            <a:ext cx="182880" cy="15400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329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F159BE-B4E6-4FDB-9424-3E4133E8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7" y="0"/>
            <a:ext cx="10696744" cy="1083076"/>
          </a:xfrm>
        </p:spPr>
        <p:txBody>
          <a:bodyPr>
            <a:normAutofit fontScale="90000"/>
          </a:bodyPr>
          <a:lstStyle/>
          <a:p>
            <a:r>
              <a:rPr lang="uk-UA" dirty="0"/>
              <a:t>Перевірити (*) якість відтворення аудіозапису на     </a:t>
            </a:r>
            <a:br>
              <a:rPr lang="uk-UA" dirty="0"/>
            </a:br>
            <a:r>
              <a:rPr lang="uk-UA" dirty="0"/>
              <a:t>          компакт-диску.</a:t>
            </a:r>
          </a:p>
        </p:txBody>
      </p:sp>
      <p:sp>
        <p:nvSpPr>
          <p:cNvPr id="8" name="Місце для вмісту 7">
            <a:extLst>
              <a:ext uri="{FF2B5EF4-FFF2-40B4-BE49-F238E27FC236}">
                <a16:creationId xmlns:a16="http://schemas.microsoft.com/office/drawing/2014/main" xmlns="" id="{E770A891-65C9-42BF-A494-82A2DB99B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269507"/>
            <a:ext cx="11078484" cy="464171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/>
              <a:t>Для цього увімкнути аудіозапис на компакт-диску та разом з учасниками прослухати текст «</a:t>
            </a:r>
            <a:r>
              <a:rPr lang="uk-UA" i="1" u="sng" dirty="0"/>
              <a:t>Український центр оцінювання якості освіти. Зовнішнє незалежне оцінювання з іноземних мов. Для перевірки якості відтворення аудіозапису прослухайте фрагмент тексту іноземною мовою. </a:t>
            </a:r>
            <a:r>
              <a:rPr lang="uk-UA" sz="2000" b="1" i="1" u="sng" dirty="0"/>
              <a:t>Перевірку якості відтворення аудіозапису завершено</a:t>
            </a:r>
            <a:r>
              <a:rPr lang="uk-UA" dirty="0"/>
              <a:t>»</a:t>
            </a:r>
          </a:p>
          <a:p>
            <a:r>
              <a:rPr lang="uk-UA" b="1" u="sng" dirty="0"/>
              <a:t>Увага! Після прослуховування зазначеного вище тексту зупинити відтворення аудіозапису (натиснути кнопку «пауза»)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57CBA9-80DA-48D8-BE1E-443F5B9B22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8554" y="2883063"/>
            <a:ext cx="5407621" cy="39749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15F0E2-177F-4833-A7A1-71F568CFF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927" y="3590364"/>
            <a:ext cx="1998129" cy="1998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60350EB-8E0F-40B9-868E-57DA0FC6345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6558" y="5480891"/>
            <a:ext cx="3854758" cy="1233523"/>
          </a:xfrm>
          <a:prstGeom prst="rect">
            <a:avLst/>
          </a:prstGeom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xmlns="" id="{11A9EAA9-87EE-439D-8F13-ECA076CC9B7C}"/>
              </a:ext>
            </a:extLst>
          </p:cNvPr>
          <p:cNvCxnSpPr/>
          <p:nvPr/>
        </p:nvCxnSpPr>
        <p:spPr>
          <a:xfrm flipV="1">
            <a:off x="5433134" y="4048217"/>
            <a:ext cx="3462291" cy="146481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 зі стрілкою 15">
            <a:extLst>
              <a:ext uri="{FF2B5EF4-FFF2-40B4-BE49-F238E27FC236}">
                <a16:creationId xmlns:a16="http://schemas.microsoft.com/office/drawing/2014/main" xmlns="" id="{CA012165-F1FD-4D3E-B98F-45D4BB56E283}"/>
              </a:ext>
            </a:extLst>
          </p:cNvPr>
          <p:cNvCxnSpPr/>
          <p:nvPr/>
        </p:nvCxnSpPr>
        <p:spPr>
          <a:xfrm flipH="1" flipV="1">
            <a:off x="2246050" y="4589428"/>
            <a:ext cx="1402672" cy="8914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0480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93A637-C3D9-48E6-B853-371C7EF8F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ÑÐ¼Ð°Ð¹Ð»Ð¸Ðº Ð³ÑÑÐ½Ð¾Ð¼Ð¾Ð²ÐµÑÑ&quot;">
            <a:extLst>
              <a:ext uri="{FF2B5EF4-FFF2-40B4-BE49-F238E27FC236}">
                <a16:creationId xmlns:a16="http://schemas.microsoft.com/office/drawing/2014/main" xmlns="" id="{B1CA247A-6E51-4012-88FE-ABDEE1CEC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48" y="2079859"/>
            <a:ext cx="3391703" cy="22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B4D09C-3A8B-404E-A389-E280051C9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7054" y="247650"/>
            <a:ext cx="7905750" cy="63627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8F3B015A-AB69-4022-AE58-F9363AE57FD1}"/>
              </a:ext>
            </a:extLst>
          </p:cNvPr>
          <p:cNvSpPr/>
          <p:nvPr/>
        </p:nvSpPr>
        <p:spPr>
          <a:xfrm>
            <a:off x="8566483" y="972152"/>
            <a:ext cx="1032593" cy="110770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FAA9B6-6622-416D-95DE-B54CAD03FAD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77769" y="5967374"/>
            <a:ext cx="1526842" cy="53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96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33F849-6D42-4155-B859-4277850E8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847" y="106280"/>
            <a:ext cx="2686184" cy="36645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227817-8231-4F1B-BF5E-0DD7B0F0B6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4135" y="134888"/>
            <a:ext cx="2665214" cy="36359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68B9B5B-65D7-4724-A2E3-87F9ACB62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187" y="113798"/>
            <a:ext cx="2665214" cy="36359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EFD1C68-8EBA-49B2-9620-2D0A75533A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847" y="3124712"/>
            <a:ext cx="2505725" cy="36270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3A84CA6-99E0-400A-9290-76741A6D5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611" y="3204838"/>
            <a:ext cx="2426138" cy="35118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4E06147-52D0-4D5A-A87F-B639DF342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2279" y="3151790"/>
            <a:ext cx="2477358" cy="3585947"/>
          </a:xfrm>
          <a:prstGeom prst="rect">
            <a:avLst/>
          </a:prstGeom>
        </p:spPr>
      </p:pic>
      <p:pic>
        <p:nvPicPr>
          <p:cNvPr id="16" name="Picture 24" descr="bcfull">
            <a:extLst>
              <a:ext uri="{FF2B5EF4-FFF2-40B4-BE49-F238E27FC236}">
                <a16:creationId xmlns:a16="http://schemas.microsoft.com/office/drawing/2014/main" xmlns="" id="{D645A15F-D2FE-47C9-81F5-BCEB842B2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60"/>
          <a:stretch>
            <a:fillRect/>
          </a:stretch>
        </p:blipFill>
        <p:spPr bwMode="auto">
          <a:xfrm>
            <a:off x="9981644" y="1037894"/>
            <a:ext cx="720725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bcfull">
            <a:extLst>
              <a:ext uri="{FF2B5EF4-FFF2-40B4-BE49-F238E27FC236}">
                <a16:creationId xmlns:a16="http://schemas.microsoft.com/office/drawing/2014/main" xmlns="" id="{B7FC2AB4-402D-42E1-B8E0-C934D75A1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8637" y="1037894"/>
            <a:ext cx="1503363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22">
            <a:extLst>
              <a:ext uri="{FF2B5EF4-FFF2-40B4-BE49-F238E27FC236}">
                <a16:creationId xmlns:a16="http://schemas.microsoft.com/office/drawing/2014/main" xmlns="" id="{A6086165-65EA-4715-87B2-5B83AA991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917" y="165999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xmlns="" id="{F3EEAD53-8BC0-45C2-8A60-A3E18FB13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5801" y="3339075"/>
            <a:ext cx="431800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pic>
        <p:nvPicPr>
          <p:cNvPr id="21" name="Picture 12" descr="bc01">
            <a:extLst>
              <a:ext uri="{FF2B5EF4-FFF2-40B4-BE49-F238E27FC236}">
                <a16:creationId xmlns:a16="http://schemas.microsoft.com/office/drawing/2014/main" xmlns="" id="{36003EE7-10EB-41D5-A8CA-E8085B35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1082" y="1037894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bc02">
            <a:extLst>
              <a:ext uri="{FF2B5EF4-FFF2-40B4-BE49-F238E27FC236}">
                <a16:creationId xmlns:a16="http://schemas.microsoft.com/office/drawing/2014/main" xmlns="" id="{21AB97A4-A3D3-4676-AB94-613829825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6541" y="1081489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6" descr="bc011">
            <a:extLst>
              <a:ext uri="{FF2B5EF4-FFF2-40B4-BE49-F238E27FC236}">
                <a16:creationId xmlns:a16="http://schemas.microsoft.com/office/drawing/2014/main" xmlns="" id="{36F2740B-D868-468C-8FAA-0EAC4FEE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5955" y="1388609"/>
            <a:ext cx="6477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6" descr="bc011">
            <a:extLst>
              <a:ext uri="{FF2B5EF4-FFF2-40B4-BE49-F238E27FC236}">
                <a16:creationId xmlns:a16="http://schemas.microsoft.com/office/drawing/2014/main" xmlns="" id="{4E4098F2-864E-4628-9CAF-9E173C54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0591" y="1388609"/>
            <a:ext cx="6477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 descr="bc011">
            <a:extLst>
              <a:ext uri="{FF2B5EF4-FFF2-40B4-BE49-F238E27FC236}">
                <a16:creationId xmlns:a16="http://schemas.microsoft.com/office/drawing/2014/main" xmlns="" id="{32A266B1-1822-4E50-97B4-81587E8C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6541" y="1388609"/>
            <a:ext cx="6477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7" descr="bc021">
            <a:extLst>
              <a:ext uri="{FF2B5EF4-FFF2-40B4-BE49-F238E27FC236}">
                <a16:creationId xmlns:a16="http://schemas.microsoft.com/office/drawing/2014/main" xmlns="" id="{3AAB4707-6DA8-43F2-B42D-A246E928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3486" y="1708275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7" descr="bc021">
            <a:extLst>
              <a:ext uri="{FF2B5EF4-FFF2-40B4-BE49-F238E27FC236}">
                <a16:creationId xmlns:a16="http://schemas.microsoft.com/office/drawing/2014/main" xmlns="" id="{3A13A449-8035-4523-9566-555B9FF64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7071" y="1695314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bc021">
            <a:extLst>
              <a:ext uri="{FF2B5EF4-FFF2-40B4-BE49-F238E27FC236}">
                <a16:creationId xmlns:a16="http://schemas.microsoft.com/office/drawing/2014/main" xmlns="" id="{5F863AE2-9950-4304-9A80-E6A17B03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6541" y="1692554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bc031">
            <a:extLst>
              <a:ext uri="{FF2B5EF4-FFF2-40B4-BE49-F238E27FC236}">
                <a16:creationId xmlns:a16="http://schemas.microsoft.com/office/drawing/2014/main" xmlns="" id="{044CCFAB-697F-407F-8B9A-50A8FC537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8586" y="2036453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8" descr="bc031">
            <a:extLst>
              <a:ext uri="{FF2B5EF4-FFF2-40B4-BE49-F238E27FC236}">
                <a16:creationId xmlns:a16="http://schemas.microsoft.com/office/drawing/2014/main" xmlns="" id="{C4334514-9BDA-4D9E-9FC2-8D0ECA5A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27071" y="2023688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" descr="bc031">
            <a:extLst>
              <a:ext uri="{FF2B5EF4-FFF2-40B4-BE49-F238E27FC236}">
                <a16:creationId xmlns:a16="http://schemas.microsoft.com/office/drawing/2014/main" xmlns="" id="{03916DEB-369F-4C5A-A5D0-454EAF4BD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66541" y="2023688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1" descr="bc042">
            <a:extLst>
              <a:ext uri="{FF2B5EF4-FFF2-40B4-BE49-F238E27FC236}">
                <a16:creationId xmlns:a16="http://schemas.microsoft.com/office/drawing/2014/main" xmlns="" id="{D33C7F14-52BF-4114-957F-28767F602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8911" y="2322116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1" descr="bc042">
            <a:extLst>
              <a:ext uri="{FF2B5EF4-FFF2-40B4-BE49-F238E27FC236}">
                <a16:creationId xmlns:a16="http://schemas.microsoft.com/office/drawing/2014/main" xmlns="" id="{11C80E19-F62F-417C-A029-72BB36516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8985" y="2322116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1" descr="bc042">
            <a:extLst>
              <a:ext uri="{FF2B5EF4-FFF2-40B4-BE49-F238E27FC236}">
                <a16:creationId xmlns:a16="http://schemas.microsoft.com/office/drawing/2014/main" xmlns="" id="{A526EF0A-1BB2-4120-AEAC-94F68607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80999" y="2299978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8B9348-73B8-4599-98CB-FFCE411B4F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991" y="1194547"/>
            <a:ext cx="3735676" cy="5152656"/>
          </a:xfrm>
          <a:prstGeom prst="rect">
            <a:avLst/>
          </a:prstGeom>
        </p:spPr>
      </p:pic>
      <p:pic>
        <p:nvPicPr>
          <p:cNvPr id="20" name="Picture 25" descr="bc01">
            <a:extLst>
              <a:ext uri="{FF2B5EF4-FFF2-40B4-BE49-F238E27FC236}">
                <a16:creationId xmlns:a16="http://schemas.microsoft.com/office/drawing/2014/main" xmlns="" id="{57A69E7D-496C-4830-BB34-06B26E969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0357" y="1037894"/>
            <a:ext cx="6477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620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58321 0.094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49284 -0.152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48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55469 0.3085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4" y="1541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61836 0.3055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24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41445 -0.1981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47617 0.2803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1400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3841 0.2807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3375 -0.2488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-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37227 0.2324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0" y="1162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43907 0.2324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067C5F-7D3C-4EEC-8EE3-8BE1FF96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168216"/>
            <a:ext cx="11122872" cy="778562"/>
          </a:xfrm>
        </p:spPr>
        <p:txBody>
          <a:bodyPr/>
          <a:lstStyle/>
          <a:p>
            <a:r>
              <a:rPr lang="uk-UA" dirty="0"/>
              <a:t>Помилки з пробного під час кодування бланків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4F8C5020-12DC-401D-989B-5DB63A580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442A24-A2B7-4BD8-A6E8-4EE55216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39" y="818611"/>
            <a:ext cx="2920753" cy="560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E3337A-4139-46BC-900E-AD90C1D89FB7}"/>
              </a:ext>
            </a:extLst>
          </p:cNvPr>
          <p:cNvSpPr txBox="1"/>
          <p:nvPr/>
        </p:nvSpPr>
        <p:spPr>
          <a:xfrm>
            <a:off x="381738" y="6425414"/>
            <a:ext cx="38579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Українська мова та література</a:t>
            </a:r>
          </a:p>
        </p:txBody>
      </p:sp>
      <p:cxnSp>
        <p:nvCxnSpPr>
          <p:cNvPr id="7" name="Пряма зі стрілкою 6">
            <a:extLst>
              <a:ext uri="{FF2B5EF4-FFF2-40B4-BE49-F238E27FC236}">
                <a16:creationId xmlns:a16="http://schemas.microsoft.com/office/drawing/2014/main" xmlns="" id="{4BBB3F40-EA74-470B-A90B-DBFE2580E8C6}"/>
              </a:ext>
            </a:extLst>
          </p:cNvPr>
          <p:cNvCxnSpPr/>
          <p:nvPr/>
        </p:nvCxnSpPr>
        <p:spPr>
          <a:xfrm flipV="1">
            <a:off x="1305017" y="4678532"/>
            <a:ext cx="887767" cy="1819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D3E921B-2BA8-4E49-A0CC-926711F6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6062" y="946778"/>
            <a:ext cx="4962618" cy="55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 зі стрілкою 8">
            <a:extLst>
              <a:ext uri="{FF2B5EF4-FFF2-40B4-BE49-F238E27FC236}">
                <a16:creationId xmlns:a16="http://schemas.microsoft.com/office/drawing/2014/main" xmlns="" id="{DC090B4C-471C-4789-927C-0C8C32847529}"/>
              </a:ext>
            </a:extLst>
          </p:cNvPr>
          <p:cNvCxnSpPr>
            <a:cxnSpLocks/>
          </p:cNvCxnSpPr>
          <p:nvPr/>
        </p:nvCxnSpPr>
        <p:spPr>
          <a:xfrm flipV="1">
            <a:off x="4571574" y="2336307"/>
            <a:ext cx="541963" cy="6909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xmlns="" id="{0672C2B5-DA79-47F1-9DFA-21041A1137EE}"/>
              </a:ext>
            </a:extLst>
          </p:cNvPr>
          <p:cNvCxnSpPr>
            <a:cxnSpLocks/>
          </p:cNvCxnSpPr>
          <p:nvPr/>
        </p:nvCxnSpPr>
        <p:spPr>
          <a:xfrm flipV="1">
            <a:off x="3829342" y="3864746"/>
            <a:ext cx="541963" cy="6909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FD386B1-79F3-4175-A64C-476E59A7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284" y="876011"/>
            <a:ext cx="40386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xmlns="" id="{E878EAC6-12EA-4FB6-80E5-76EF7DBC4322}"/>
              </a:ext>
            </a:extLst>
          </p:cNvPr>
          <p:cNvCxnSpPr>
            <a:cxnSpLocks/>
          </p:cNvCxnSpPr>
          <p:nvPr/>
        </p:nvCxnSpPr>
        <p:spPr>
          <a:xfrm>
            <a:off x="9800947" y="3222288"/>
            <a:ext cx="834501" cy="927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3041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32DFC4-F723-407D-B21B-83B0ECDD2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0FE85CA-D427-4350-9044-243681278894}"/>
              </a:ext>
            </a:extLst>
          </p:cNvPr>
          <p:cNvSpPr txBox="1">
            <a:spLocks/>
          </p:cNvSpPr>
          <p:nvPr/>
        </p:nvSpPr>
        <p:spPr>
          <a:xfrm>
            <a:off x="6025414" y="168216"/>
            <a:ext cx="5479197" cy="11696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dirty="0"/>
              <a:t>Помилки з пробного під час кодування бланків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B26545-3EAD-466E-9A3F-FBFE609B5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79" y="0"/>
            <a:ext cx="4848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8983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381"/>
          <a:stretch/>
        </p:blipFill>
        <p:spPr>
          <a:xfrm>
            <a:off x="370937" y="475222"/>
            <a:ext cx="11450125" cy="6255026"/>
          </a:xfrm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2180719" y="2219739"/>
            <a:ext cx="4868049" cy="69573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0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0F9FEE48-50E7-4B1B-A4EB-8FCA0E3AEB50}"/>
              </a:ext>
            </a:extLst>
          </p:cNvPr>
          <p:cNvSpPr/>
          <p:nvPr/>
        </p:nvSpPr>
        <p:spPr>
          <a:xfrm>
            <a:off x="5934075" y="4407582"/>
            <a:ext cx="4752975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8C8E1805-EEB5-4075-B703-44B8551631D7}"/>
              </a:ext>
            </a:extLst>
          </p:cNvPr>
          <p:cNvSpPr/>
          <p:nvPr/>
        </p:nvSpPr>
        <p:spPr>
          <a:xfrm>
            <a:off x="6019800" y="5305148"/>
            <a:ext cx="466725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1353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765" y="80332"/>
            <a:ext cx="8911687" cy="1280890"/>
          </a:xfrm>
        </p:spPr>
        <p:txBody>
          <a:bodyPr/>
          <a:lstStyle/>
          <a:p>
            <a:r>
              <a:rPr lang="uk-UA" dirty="0"/>
              <a:t>Нарада І (</a:t>
            </a:r>
            <a:r>
              <a:rPr lang="uk-UA" i="1" u="sng" dirty="0"/>
              <a:t>9.10 – 9.45</a:t>
            </a:r>
            <a:r>
              <a:rPr lang="uk-UA" dirty="0"/>
              <a:t>)</a:t>
            </a:r>
            <a:br>
              <a:rPr lang="uk-UA" dirty="0"/>
            </a:br>
            <a:r>
              <a:rPr lang="uk-UA" dirty="0"/>
              <a:t>         </a:t>
            </a:r>
          </a:p>
        </p:txBody>
      </p:sp>
      <p:pic>
        <p:nvPicPr>
          <p:cNvPr id="1026" name="Picture 2" descr="Картинки по запросу таблички для  жеребкування учасникі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522" y="3982760"/>
            <a:ext cx="4044958" cy="263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4637" y="354377"/>
            <a:ext cx="6775224" cy="6654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489DB2-8923-406D-B7CC-07279AD816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812" y="857887"/>
            <a:ext cx="46958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693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99D44D-EC65-4F64-AABC-8D847743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xmlns="" id="{75AAA6FF-B96E-451E-9DB5-F77F6562D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2265" y="1816755"/>
            <a:ext cx="6087785" cy="3774906"/>
          </a:xfrm>
        </p:spPr>
      </p:pic>
      <p:pic>
        <p:nvPicPr>
          <p:cNvPr id="6" name="Picture 5" descr="http://s1.tchkcdn.com/g2-ZpZildrrlqut3TtJ1KfWaw/travel/660x480/f/0/1-2-0-7-16207/c4055c51a6f00f1fa242653c4fa03822_pasport_grazhdanina_ukrainy.jpg">
            <a:extLst>
              <a:ext uri="{FF2B5EF4-FFF2-40B4-BE49-F238E27FC236}">
                <a16:creationId xmlns:a16="http://schemas.microsoft.com/office/drawing/2014/main" xmlns="" id="{8B22C39E-8990-43A2-AEC7-2B94E3331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r="38146" b="33851"/>
          <a:stretch/>
        </p:blipFill>
        <p:spPr bwMode="auto">
          <a:xfrm>
            <a:off x="343643" y="2934227"/>
            <a:ext cx="4717358" cy="3669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5652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846" y="1142491"/>
            <a:ext cx="4572001" cy="1280890"/>
          </a:xfrm>
        </p:spPr>
        <p:txBody>
          <a:bodyPr>
            <a:normAutofit fontScale="90000"/>
          </a:bodyPr>
          <a:lstStyle/>
          <a:p>
            <a:r>
              <a:rPr lang="uk-UA" i="1" dirty="0"/>
              <a:t>Алфавітні списки</a:t>
            </a:r>
            <a:br>
              <a:rPr lang="uk-UA" i="1" dirty="0"/>
            </a:br>
            <a:r>
              <a:rPr lang="uk-UA" dirty="0"/>
              <a:t/>
            </a:r>
            <a:br>
              <a:rPr lang="uk-UA" dirty="0"/>
            </a:br>
            <a:r>
              <a:rPr lang="uk-UA" sz="2700" i="1" dirty="0"/>
              <a:t>(черговим для помічника)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846" y="213064"/>
            <a:ext cx="3036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Нарада (9.10 – 9.45)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xmlns="" id="{C8EB275F-91C7-483D-8AD2-D323FAC74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30" y="3267933"/>
            <a:ext cx="5764320" cy="3493794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515182-A06A-4B65-B12F-68E6C4510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1050" y="0"/>
            <a:ext cx="5984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0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1B6EF5-029C-4CA6-A14A-118305DA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E706E0-F1F1-4664-87FE-0CB1FEDD6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53" y="0"/>
            <a:ext cx="5214938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6038339-65B5-45C7-BEAD-A3883EC94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5697" y="0"/>
            <a:ext cx="5049387" cy="6858000"/>
          </a:xfrm>
          <a:prstGeom prst="rect">
            <a:avLst/>
          </a:prstGeom>
        </p:spPr>
      </p:pic>
      <p:sp>
        <p:nvSpPr>
          <p:cNvPr id="18" name="Місце для вмісту 17">
            <a:extLst>
              <a:ext uri="{FF2B5EF4-FFF2-40B4-BE49-F238E27FC236}">
                <a16:creationId xmlns:a16="http://schemas.microsoft.com/office/drawing/2014/main" xmlns="" id="{9B507602-19FD-4E3B-B620-199EC1455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EFCF8E-BFF8-4D42-A6AF-31B5F15FF92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3578" y="6300581"/>
            <a:ext cx="1159407" cy="447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03FE3C-D51E-4E73-A604-73DE30B05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539" y="109606"/>
            <a:ext cx="4673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09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26AA96-7B9D-4C2F-8EDA-96FC727C6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5658" y="0"/>
            <a:ext cx="6934200" cy="6610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709F0EE-B300-4479-9810-FBBBE600C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5361" y="1082289"/>
            <a:ext cx="6943725" cy="5705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39A912-6B99-4369-AF31-1C4A530E36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72" y="70236"/>
            <a:ext cx="256054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083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5F5E23-B3AC-4A4C-A6CD-97F3466B7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3919" y="110971"/>
            <a:ext cx="6143625" cy="5943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F4E6B2-D976-42FA-9965-05E0CDADD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974" y="41429"/>
            <a:ext cx="7248525" cy="6705600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xmlns="" id="{47939885-6822-4D7F-B5E9-1E87F9FA51EE}"/>
              </a:ext>
            </a:extLst>
          </p:cNvPr>
          <p:cNvCxnSpPr/>
          <p:nvPr/>
        </p:nvCxnSpPr>
        <p:spPr>
          <a:xfrm>
            <a:off x="5086905" y="648070"/>
            <a:ext cx="18554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>
            <a:extLst>
              <a:ext uri="{FF2B5EF4-FFF2-40B4-BE49-F238E27FC236}">
                <a16:creationId xmlns:a16="http://schemas.microsoft.com/office/drawing/2014/main" xmlns="" id="{EFB320EA-6EB5-4F5F-B86B-6210D14036FC}"/>
              </a:ext>
            </a:extLst>
          </p:cNvPr>
          <p:cNvCxnSpPr/>
          <p:nvPr/>
        </p:nvCxnSpPr>
        <p:spPr>
          <a:xfrm>
            <a:off x="9598241" y="915879"/>
            <a:ext cx="18554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01939122"/>
      </p:ext>
    </p:extLst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3068</TotalTime>
  <Words>305</Words>
  <Application>Microsoft Office PowerPoint</Application>
  <PresentationFormat>Произвольный</PresentationFormat>
  <Paragraphs>47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Віхоть</vt:lpstr>
      <vt:lpstr>Допуск (до 9.10)</vt:lpstr>
      <vt:lpstr>Слайд 2</vt:lpstr>
      <vt:lpstr>Працівники пункту  ЗНО</vt:lpstr>
      <vt:lpstr>Нарада І (9.10 – 9.45)          </vt:lpstr>
      <vt:lpstr>Слайд 5</vt:lpstr>
      <vt:lpstr>Алфавітні списки  (черговим для помічника)</vt:lpstr>
      <vt:lpstr>Слайд 7</vt:lpstr>
      <vt:lpstr>Слайд 8</vt:lpstr>
      <vt:lpstr>Слайд 9</vt:lpstr>
      <vt:lpstr>Слайд 10</vt:lpstr>
      <vt:lpstr>Слайд 11</vt:lpstr>
      <vt:lpstr>Слайд 12</vt:lpstr>
      <vt:lpstr>Текст записів на дошці</vt:lpstr>
      <vt:lpstr>Слайд 14</vt:lpstr>
      <vt:lpstr>9.45 – 10.15 (підготовка аудиторії)</vt:lpstr>
      <vt:lpstr>Слайд 16</vt:lpstr>
      <vt:lpstr>Слайд 17</vt:lpstr>
      <vt:lpstr>Черговий пункту тестування……</vt:lpstr>
      <vt:lpstr>Допуск (до 10.50)</vt:lpstr>
      <vt:lpstr>Для чергових</vt:lpstr>
      <vt:lpstr>Слайд 21</vt:lpstr>
      <vt:lpstr>Попередити (**) учасників про необхідність залишити речі, що не передбачені процедурою проведення зовнішнього оцінювання</vt:lpstr>
      <vt:lpstr>Указати учаснику робоче місце……</vt:lpstr>
      <vt:lpstr>Нарада ІІ (10.30 – 11.00)</vt:lpstr>
      <vt:lpstr>11.00 – 11.30</vt:lpstr>
      <vt:lpstr>Слайд 26</vt:lpstr>
      <vt:lpstr>Інструктор розпочинає зачитувати Типову промову СИНХРОННО  з діями старшого інструктора</vt:lpstr>
      <vt:lpstr>11.00 – 11.30</vt:lpstr>
      <vt:lpstr>Слайд 29</vt:lpstr>
      <vt:lpstr>11.00 – 11.30</vt:lpstr>
      <vt:lpstr>Слайд 31</vt:lpstr>
      <vt:lpstr>Слайд 32</vt:lpstr>
      <vt:lpstr>Слайд 33</vt:lpstr>
      <vt:lpstr>Перевірити (*) якість відтворення аудіозапису на                компакт-диску.</vt:lpstr>
      <vt:lpstr>Слайд 35</vt:lpstr>
      <vt:lpstr>Слайд 36</vt:lpstr>
      <vt:lpstr>Помилки з пробного під час кодування бланків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Сертифікаційне ЗНО 2016р.</dc:title>
  <dc:creator>Хамуляк Степан Богданович</dc:creator>
  <cp:lastModifiedBy>User</cp:lastModifiedBy>
  <cp:revision>120</cp:revision>
  <dcterms:created xsi:type="dcterms:W3CDTF">2017-04-06T08:08:09Z</dcterms:created>
  <dcterms:modified xsi:type="dcterms:W3CDTF">2019-05-12T01:05:10Z</dcterms:modified>
</cp:coreProperties>
</file>