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8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3" name="Замещающее содержимое 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2493" y="52493"/>
            <a:ext cx="12093787" cy="680381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3" name="Замещающее содержимое 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46567" y="4233"/>
            <a:ext cx="12226713" cy="68783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1" baseType="lpstr">
      <vt:lpstr>Arial</vt:lpstr>
      <vt:lpstr>SimSun</vt:lpstr>
      <vt:lpstr>Wingdings</vt:lpstr>
      <vt:lpstr>Calibri Light</vt:lpstr>
      <vt:lpstr>Calibri</vt:lpstr>
      <vt:lpstr>Microsoft YaHei</vt:lpstr>
      <vt:lpstr/>
      <vt:lpstr>Arial Unicode MS</vt:lpstr>
      <vt:lpstr>Office Theme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Самоосвіта педагогічних працівників здійснюється постійно. Отримані сертифікати про перегляд вебінарів, свідоцтва про проходження курсів, скріншоти з коментарями певної особи (учасником вебінару).</dc:title>
  <dc:creator/>
  <cp:lastModifiedBy>11111</cp:lastModifiedBy>
  <cp:revision>3</cp:revision>
  <dcterms:created xsi:type="dcterms:W3CDTF">2020-05-23T09:20:00Z</dcterms:created>
  <dcterms:modified xsi:type="dcterms:W3CDTF">2020-05-23T09:23:20Z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1049-11.2.0.9363</vt:lpwstr>
  </property>
</Properties>
</file>