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4B22A-FBEF-4841-8D83-B983558C1120}" type="doc">
      <dgm:prSet loTypeId="urn:microsoft.com/office/officeart/2005/8/layout/hProcess3" loCatId="process" qsTypeId="urn:microsoft.com/office/officeart/2005/8/quickstyle/simple1" qsCatId="simple" csTypeId="urn:microsoft.com/office/officeart/2005/8/colors/colorful3" csCatId="colorful" phldr="1"/>
      <dgm:spPr/>
    </dgm:pt>
    <dgm:pt modelId="{F74B663F-AC5C-4B10-B4A6-3354AD358035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вебсайт закладу</a:t>
          </a:r>
          <a:endParaRPr lang="uk-UA" sz="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F6A85-4896-409A-8D84-8176B274A74D}" type="parTrans" cxnId="{6AA93615-9380-4905-9D6D-D043BFF05A86}">
      <dgm:prSet/>
      <dgm:spPr/>
      <dgm:t>
        <a:bodyPr/>
        <a:lstStyle/>
        <a:p>
          <a:endParaRPr lang="uk-UA"/>
        </a:p>
      </dgm:t>
    </dgm:pt>
    <dgm:pt modelId="{003D3BCE-E945-4642-8863-D9888D2BE449}" type="sibTrans" cxnId="{6AA93615-9380-4905-9D6D-D043BFF05A86}">
      <dgm:prSet/>
      <dgm:spPr/>
      <dgm:t>
        <a:bodyPr/>
        <a:lstStyle/>
        <a:p>
          <a:endParaRPr lang="uk-UA"/>
        </a:p>
      </dgm:t>
    </dgm:pt>
    <dgm:pt modelId="{59019FE5-2B62-4B4C-8AB5-2CB9AF76F786}" type="pres">
      <dgm:prSet presAssocID="{3224B22A-FBEF-4841-8D83-B983558C1120}" presName="Name0" presStyleCnt="0">
        <dgm:presLayoutVars>
          <dgm:dir/>
          <dgm:animLvl val="lvl"/>
          <dgm:resizeHandles val="exact"/>
        </dgm:presLayoutVars>
      </dgm:prSet>
      <dgm:spPr/>
    </dgm:pt>
    <dgm:pt modelId="{7966E476-92A3-4214-8FBB-7ED2AECAFA0F}" type="pres">
      <dgm:prSet presAssocID="{3224B22A-FBEF-4841-8D83-B983558C1120}" presName="dummy" presStyleCnt="0"/>
      <dgm:spPr/>
    </dgm:pt>
    <dgm:pt modelId="{80F0B8A5-AE91-4F4C-88BC-538969DE6A86}" type="pres">
      <dgm:prSet presAssocID="{3224B22A-FBEF-4841-8D83-B983558C1120}" presName="linH" presStyleCnt="0"/>
      <dgm:spPr/>
    </dgm:pt>
    <dgm:pt modelId="{6FA1415D-2FB4-401D-9891-9927D90E6D78}" type="pres">
      <dgm:prSet presAssocID="{3224B22A-FBEF-4841-8D83-B983558C1120}" presName="padding1" presStyleCnt="0"/>
      <dgm:spPr/>
    </dgm:pt>
    <dgm:pt modelId="{FDC00407-6D10-46B2-A686-0E06A5048F37}" type="pres">
      <dgm:prSet presAssocID="{F74B663F-AC5C-4B10-B4A6-3354AD358035}" presName="linV" presStyleCnt="0"/>
      <dgm:spPr/>
    </dgm:pt>
    <dgm:pt modelId="{85ED4E8B-AC4A-422F-B35F-8ECA9B637633}" type="pres">
      <dgm:prSet presAssocID="{F74B663F-AC5C-4B10-B4A6-3354AD358035}" presName="spVertical1" presStyleCnt="0"/>
      <dgm:spPr/>
    </dgm:pt>
    <dgm:pt modelId="{376409E5-94C6-4C91-8996-CB60D390EA0B}" type="pres">
      <dgm:prSet presAssocID="{F74B663F-AC5C-4B10-B4A6-3354AD358035}" presName="parTx" presStyleLbl="revTx" presStyleIdx="0" presStyleCnt="1" custScaleX="138217" custLinFactNeighborX="-21038" custLinFactNeighborY="-15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374365-4731-40EA-821B-0A045C21E2D7}" type="pres">
      <dgm:prSet presAssocID="{F74B663F-AC5C-4B10-B4A6-3354AD358035}" presName="spVertical2" presStyleCnt="0"/>
      <dgm:spPr/>
    </dgm:pt>
    <dgm:pt modelId="{DDEF92F4-5364-4AED-A3F7-8998C3863618}" type="pres">
      <dgm:prSet presAssocID="{F74B663F-AC5C-4B10-B4A6-3354AD358035}" presName="spVertical3" presStyleCnt="0"/>
      <dgm:spPr/>
    </dgm:pt>
    <dgm:pt modelId="{2BC4F5FC-E8F6-45B3-B767-17675906D53A}" type="pres">
      <dgm:prSet presAssocID="{3224B22A-FBEF-4841-8D83-B983558C1120}" presName="padding2" presStyleCnt="0"/>
      <dgm:spPr/>
    </dgm:pt>
    <dgm:pt modelId="{C3B71490-8CAD-48F9-8B07-80789DBF3637}" type="pres">
      <dgm:prSet presAssocID="{3224B22A-FBEF-4841-8D83-B983558C1120}" presName="negArrow" presStyleCnt="0"/>
      <dgm:spPr/>
    </dgm:pt>
    <dgm:pt modelId="{6CE50289-8390-4A63-A447-67C0DA237942}" type="pres">
      <dgm:prSet presAssocID="{3224B22A-FBEF-4841-8D83-B983558C1120}" presName="backgroundArrow" presStyleLbl="node1" presStyleIdx="0" presStyleCnt="1" custScaleY="320036" custLinFactNeighborX="-98" custLinFactNeighborY="-16844"/>
      <dgm:spPr/>
      <dgm:t>
        <a:bodyPr/>
        <a:lstStyle/>
        <a:p>
          <a:endParaRPr lang="uk-UA"/>
        </a:p>
      </dgm:t>
    </dgm:pt>
  </dgm:ptLst>
  <dgm:cxnLst>
    <dgm:cxn modelId="{3F85F69F-A8F8-4A96-9146-20E01D63CF22}" type="presOf" srcId="{3224B22A-FBEF-4841-8D83-B983558C1120}" destId="{59019FE5-2B62-4B4C-8AB5-2CB9AF76F786}" srcOrd="0" destOrd="0" presId="urn:microsoft.com/office/officeart/2005/8/layout/hProcess3"/>
    <dgm:cxn modelId="{6AA93615-9380-4905-9D6D-D043BFF05A86}" srcId="{3224B22A-FBEF-4841-8D83-B983558C1120}" destId="{F74B663F-AC5C-4B10-B4A6-3354AD358035}" srcOrd="0" destOrd="0" parTransId="{3BAF6A85-4896-409A-8D84-8176B274A74D}" sibTransId="{003D3BCE-E945-4642-8863-D9888D2BE449}"/>
    <dgm:cxn modelId="{672F60D2-A795-428C-A523-20832F643029}" type="presOf" srcId="{F74B663F-AC5C-4B10-B4A6-3354AD358035}" destId="{376409E5-94C6-4C91-8996-CB60D390EA0B}" srcOrd="0" destOrd="0" presId="urn:microsoft.com/office/officeart/2005/8/layout/hProcess3"/>
    <dgm:cxn modelId="{27B2D2C7-D0B9-491E-93EF-C200E311411B}" type="presParOf" srcId="{59019FE5-2B62-4B4C-8AB5-2CB9AF76F786}" destId="{7966E476-92A3-4214-8FBB-7ED2AECAFA0F}" srcOrd="0" destOrd="0" presId="urn:microsoft.com/office/officeart/2005/8/layout/hProcess3"/>
    <dgm:cxn modelId="{FB4978A3-5BA8-49BC-9B98-41A2572139B8}" type="presParOf" srcId="{59019FE5-2B62-4B4C-8AB5-2CB9AF76F786}" destId="{80F0B8A5-AE91-4F4C-88BC-538969DE6A86}" srcOrd="1" destOrd="0" presId="urn:microsoft.com/office/officeart/2005/8/layout/hProcess3"/>
    <dgm:cxn modelId="{AC75D771-9A2E-430A-B111-82F21B073146}" type="presParOf" srcId="{80F0B8A5-AE91-4F4C-88BC-538969DE6A86}" destId="{6FA1415D-2FB4-401D-9891-9927D90E6D78}" srcOrd="0" destOrd="0" presId="urn:microsoft.com/office/officeart/2005/8/layout/hProcess3"/>
    <dgm:cxn modelId="{73FC5C8F-42C1-476E-81E8-209F8730C756}" type="presParOf" srcId="{80F0B8A5-AE91-4F4C-88BC-538969DE6A86}" destId="{FDC00407-6D10-46B2-A686-0E06A5048F37}" srcOrd="1" destOrd="0" presId="urn:microsoft.com/office/officeart/2005/8/layout/hProcess3"/>
    <dgm:cxn modelId="{F87B0DDA-F682-417B-B445-65A6ABE73111}" type="presParOf" srcId="{FDC00407-6D10-46B2-A686-0E06A5048F37}" destId="{85ED4E8B-AC4A-422F-B35F-8ECA9B637633}" srcOrd="0" destOrd="0" presId="urn:microsoft.com/office/officeart/2005/8/layout/hProcess3"/>
    <dgm:cxn modelId="{29E756B6-9AAD-41E9-BB3B-6F1BAB31EE71}" type="presParOf" srcId="{FDC00407-6D10-46B2-A686-0E06A5048F37}" destId="{376409E5-94C6-4C91-8996-CB60D390EA0B}" srcOrd="1" destOrd="0" presId="urn:microsoft.com/office/officeart/2005/8/layout/hProcess3"/>
    <dgm:cxn modelId="{9B389F19-0D63-4543-BAE1-BB827E735E51}" type="presParOf" srcId="{FDC00407-6D10-46B2-A686-0E06A5048F37}" destId="{36374365-4731-40EA-821B-0A045C21E2D7}" srcOrd="2" destOrd="0" presId="urn:microsoft.com/office/officeart/2005/8/layout/hProcess3"/>
    <dgm:cxn modelId="{487557E6-0AF8-4CAE-A5EF-417F385BB048}" type="presParOf" srcId="{FDC00407-6D10-46B2-A686-0E06A5048F37}" destId="{DDEF92F4-5364-4AED-A3F7-8998C3863618}" srcOrd="3" destOrd="0" presId="urn:microsoft.com/office/officeart/2005/8/layout/hProcess3"/>
    <dgm:cxn modelId="{C305AEAB-4CF5-4193-9F02-5ACE1B0960FD}" type="presParOf" srcId="{80F0B8A5-AE91-4F4C-88BC-538969DE6A86}" destId="{2BC4F5FC-E8F6-45B3-B767-17675906D53A}" srcOrd="2" destOrd="0" presId="urn:microsoft.com/office/officeart/2005/8/layout/hProcess3"/>
    <dgm:cxn modelId="{8FEC5325-46F7-41FB-8EF8-5367D980A25C}" type="presParOf" srcId="{80F0B8A5-AE91-4F4C-88BC-538969DE6A86}" destId="{C3B71490-8CAD-48F9-8B07-80789DBF3637}" srcOrd="3" destOrd="0" presId="urn:microsoft.com/office/officeart/2005/8/layout/hProcess3"/>
    <dgm:cxn modelId="{86AAF68C-E4A9-452B-8004-9B840D15B251}" type="presParOf" srcId="{80F0B8A5-AE91-4F4C-88BC-538969DE6A86}" destId="{6CE50289-8390-4A63-A447-67C0DA23794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24B22A-FBEF-4841-8D83-B983558C1120}" type="doc">
      <dgm:prSet loTypeId="urn:microsoft.com/office/officeart/2005/8/layout/hProcess3" loCatId="process" qsTypeId="urn:microsoft.com/office/officeart/2005/8/quickstyle/simple1" qsCatId="simple" csTypeId="urn:microsoft.com/office/officeart/2005/8/colors/colorful3" csCatId="colorful" phldr="1"/>
      <dgm:spPr/>
    </dgm:pt>
    <dgm:pt modelId="{F74B663F-AC5C-4B10-B4A6-3354AD358035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вебсайт закладу</a:t>
          </a:r>
          <a:endParaRPr lang="uk-UA" sz="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F6A85-4896-409A-8D84-8176B274A74D}" type="parTrans" cxnId="{6AA93615-9380-4905-9D6D-D043BFF05A86}">
      <dgm:prSet/>
      <dgm:spPr/>
      <dgm:t>
        <a:bodyPr/>
        <a:lstStyle/>
        <a:p>
          <a:endParaRPr lang="uk-UA"/>
        </a:p>
      </dgm:t>
    </dgm:pt>
    <dgm:pt modelId="{003D3BCE-E945-4642-8863-D9888D2BE449}" type="sibTrans" cxnId="{6AA93615-9380-4905-9D6D-D043BFF05A86}">
      <dgm:prSet/>
      <dgm:spPr/>
      <dgm:t>
        <a:bodyPr/>
        <a:lstStyle/>
        <a:p>
          <a:endParaRPr lang="uk-UA"/>
        </a:p>
      </dgm:t>
    </dgm:pt>
    <dgm:pt modelId="{59019FE5-2B62-4B4C-8AB5-2CB9AF76F786}" type="pres">
      <dgm:prSet presAssocID="{3224B22A-FBEF-4841-8D83-B983558C1120}" presName="Name0" presStyleCnt="0">
        <dgm:presLayoutVars>
          <dgm:dir/>
          <dgm:animLvl val="lvl"/>
          <dgm:resizeHandles val="exact"/>
        </dgm:presLayoutVars>
      </dgm:prSet>
      <dgm:spPr/>
    </dgm:pt>
    <dgm:pt modelId="{7966E476-92A3-4214-8FBB-7ED2AECAFA0F}" type="pres">
      <dgm:prSet presAssocID="{3224B22A-FBEF-4841-8D83-B983558C1120}" presName="dummy" presStyleCnt="0"/>
      <dgm:spPr/>
    </dgm:pt>
    <dgm:pt modelId="{80F0B8A5-AE91-4F4C-88BC-538969DE6A86}" type="pres">
      <dgm:prSet presAssocID="{3224B22A-FBEF-4841-8D83-B983558C1120}" presName="linH" presStyleCnt="0"/>
      <dgm:spPr/>
    </dgm:pt>
    <dgm:pt modelId="{6FA1415D-2FB4-401D-9891-9927D90E6D78}" type="pres">
      <dgm:prSet presAssocID="{3224B22A-FBEF-4841-8D83-B983558C1120}" presName="padding1" presStyleCnt="0"/>
      <dgm:spPr/>
    </dgm:pt>
    <dgm:pt modelId="{FDC00407-6D10-46B2-A686-0E06A5048F37}" type="pres">
      <dgm:prSet presAssocID="{F74B663F-AC5C-4B10-B4A6-3354AD358035}" presName="linV" presStyleCnt="0"/>
      <dgm:spPr/>
    </dgm:pt>
    <dgm:pt modelId="{85ED4E8B-AC4A-422F-B35F-8ECA9B637633}" type="pres">
      <dgm:prSet presAssocID="{F74B663F-AC5C-4B10-B4A6-3354AD358035}" presName="spVertical1" presStyleCnt="0"/>
      <dgm:spPr/>
    </dgm:pt>
    <dgm:pt modelId="{376409E5-94C6-4C91-8996-CB60D390EA0B}" type="pres">
      <dgm:prSet presAssocID="{F74B663F-AC5C-4B10-B4A6-3354AD358035}" presName="parTx" presStyleLbl="revTx" presStyleIdx="0" presStyleCnt="1" custScaleX="138217" custLinFactNeighborX="-21038" custLinFactNeighborY="-15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374365-4731-40EA-821B-0A045C21E2D7}" type="pres">
      <dgm:prSet presAssocID="{F74B663F-AC5C-4B10-B4A6-3354AD358035}" presName="spVertical2" presStyleCnt="0"/>
      <dgm:spPr/>
    </dgm:pt>
    <dgm:pt modelId="{DDEF92F4-5364-4AED-A3F7-8998C3863618}" type="pres">
      <dgm:prSet presAssocID="{F74B663F-AC5C-4B10-B4A6-3354AD358035}" presName="spVertical3" presStyleCnt="0"/>
      <dgm:spPr/>
    </dgm:pt>
    <dgm:pt modelId="{2BC4F5FC-E8F6-45B3-B767-17675906D53A}" type="pres">
      <dgm:prSet presAssocID="{3224B22A-FBEF-4841-8D83-B983558C1120}" presName="padding2" presStyleCnt="0"/>
      <dgm:spPr/>
    </dgm:pt>
    <dgm:pt modelId="{C3B71490-8CAD-48F9-8B07-80789DBF3637}" type="pres">
      <dgm:prSet presAssocID="{3224B22A-FBEF-4841-8D83-B983558C1120}" presName="negArrow" presStyleCnt="0"/>
      <dgm:spPr/>
    </dgm:pt>
    <dgm:pt modelId="{6CE50289-8390-4A63-A447-67C0DA237942}" type="pres">
      <dgm:prSet presAssocID="{3224B22A-FBEF-4841-8D83-B983558C1120}" presName="backgroundArrow" presStyleLbl="node1" presStyleIdx="0" presStyleCnt="1" custScaleY="320036" custLinFactNeighborX="-98" custLinFactNeighborY="-16844"/>
      <dgm:spPr/>
      <dgm:t>
        <a:bodyPr/>
        <a:lstStyle/>
        <a:p>
          <a:endParaRPr lang="uk-UA"/>
        </a:p>
      </dgm:t>
    </dgm:pt>
  </dgm:ptLst>
  <dgm:cxnLst>
    <dgm:cxn modelId="{45B90AAE-156E-4F62-AFE6-14ACB7C82F9B}" type="presOf" srcId="{3224B22A-FBEF-4841-8D83-B983558C1120}" destId="{59019FE5-2B62-4B4C-8AB5-2CB9AF76F786}" srcOrd="0" destOrd="0" presId="urn:microsoft.com/office/officeart/2005/8/layout/hProcess3"/>
    <dgm:cxn modelId="{6AA93615-9380-4905-9D6D-D043BFF05A86}" srcId="{3224B22A-FBEF-4841-8D83-B983558C1120}" destId="{F74B663F-AC5C-4B10-B4A6-3354AD358035}" srcOrd="0" destOrd="0" parTransId="{3BAF6A85-4896-409A-8D84-8176B274A74D}" sibTransId="{003D3BCE-E945-4642-8863-D9888D2BE449}"/>
    <dgm:cxn modelId="{1CE372E9-9B5E-4EBD-ABA8-419AFAC6AD14}" type="presOf" srcId="{F74B663F-AC5C-4B10-B4A6-3354AD358035}" destId="{376409E5-94C6-4C91-8996-CB60D390EA0B}" srcOrd="0" destOrd="0" presId="urn:microsoft.com/office/officeart/2005/8/layout/hProcess3"/>
    <dgm:cxn modelId="{8CABAB23-C0C2-40C3-BBAE-59734D30BB22}" type="presParOf" srcId="{59019FE5-2B62-4B4C-8AB5-2CB9AF76F786}" destId="{7966E476-92A3-4214-8FBB-7ED2AECAFA0F}" srcOrd="0" destOrd="0" presId="urn:microsoft.com/office/officeart/2005/8/layout/hProcess3"/>
    <dgm:cxn modelId="{57F229B6-4213-4DCF-88D8-1D5054BD81D0}" type="presParOf" srcId="{59019FE5-2B62-4B4C-8AB5-2CB9AF76F786}" destId="{80F0B8A5-AE91-4F4C-88BC-538969DE6A86}" srcOrd="1" destOrd="0" presId="urn:microsoft.com/office/officeart/2005/8/layout/hProcess3"/>
    <dgm:cxn modelId="{E7A23728-AF0C-4716-A9DE-D62B846B519B}" type="presParOf" srcId="{80F0B8A5-AE91-4F4C-88BC-538969DE6A86}" destId="{6FA1415D-2FB4-401D-9891-9927D90E6D78}" srcOrd="0" destOrd="0" presId="urn:microsoft.com/office/officeart/2005/8/layout/hProcess3"/>
    <dgm:cxn modelId="{50A0CD1D-CC3D-4743-9E24-148570D259F0}" type="presParOf" srcId="{80F0B8A5-AE91-4F4C-88BC-538969DE6A86}" destId="{FDC00407-6D10-46B2-A686-0E06A5048F37}" srcOrd="1" destOrd="0" presId="urn:microsoft.com/office/officeart/2005/8/layout/hProcess3"/>
    <dgm:cxn modelId="{F09C3CE8-7D15-47ED-B7F2-D6EAEA9AE550}" type="presParOf" srcId="{FDC00407-6D10-46B2-A686-0E06A5048F37}" destId="{85ED4E8B-AC4A-422F-B35F-8ECA9B637633}" srcOrd="0" destOrd="0" presId="urn:microsoft.com/office/officeart/2005/8/layout/hProcess3"/>
    <dgm:cxn modelId="{88723765-292F-4A6E-9675-E87B23AC9C53}" type="presParOf" srcId="{FDC00407-6D10-46B2-A686-0E06A5048F37}" destId="{376409E5-94C6-4C91-8996-CB60D390EA0B}" srcOrd="1" destOrd="0" presId="urn:microsoft.com/office/officeart/2005/8/layout/hProcess3"/>
    <dgm:cxn modelId="{0EE4951D-C585-437D-94D1-B501AEFDBF6C}" type="presParOf" srcId="{FDC00407-6D10-46B2-A686-0E06A5048F37}" destId="{36374365-4731-40EA-821B-0A045C21E2D7}" srcOrd="2" destOrd="0" presId="urn:microsoft.com/office/officeart/2005/8/layout/hProcess3"/>
    <dgm:cxn modelId="{F8664323-A96E-4E1B-872A-C28B291296BE}" type="presParOf" srcId="{FDC00407-6D10-46B2-A686-0E06A5048F37}" destId="{DDEF92F4-5364-4AED-A3F7-8998C3863618}" srcOrd="3" destOrd="0" presId="urn:microsoft.com/office/officeart/2005/8/layout/hProcess3"/>
    <dgm:cxn modelId="{6FEBA05C-45EF-45AD-926F-CA26519B9F32}" type="presParOf" srcId="{80F0B8A5-AE91-4F4C-88BC-538969DE6A86}" destId="{2BC4F5FC-E8F6-45B3-B767-17675906D53A}" srcOrd="2" destOrd="0" presId="urn:microsoft.com/office/officeart/2005/8/layout/hProcess3"/>
    <dgm:cxn modelId="{D6FB3F2C-B2A0-48F8-9B87-0A65C13CC2C3}" type="presParOf" srcId="{80F0B8A5-AE91-4F4C-88BC-538969DE6A86}" destId="{C3B71490-8CAD-48F9-8B07-80789DBF3637}" srcOrd="3" destOrd="0" presId="urn:microsoft.com/office/officeart/2005/8/layout/hProcess3"/>
    <dgm:cxn modelId="{D6B77829-A1BE-42C5-9427-E6D6554FBF22}" type="presParOf" srcId="{80F0B8A5-AE91-4F4C-88BC-538969DE6A86}" destId="{6CE50289-8390-4A63-A447-67C0DA23794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24B22A-FBEF-4841-8D83-B983558C1120}" type="doc">
      <dgm:prSet loTypeId="urn:microsoft.com/office/officeart/2005/8/layout/hProcess3" loCatId="process" qsTypeId="urn:microsoft.com/office/officeart/2005/8/quickstyle/simple1" qsCatId="simple" csTypeId="urn:microsoft.com/office/officeart/2005/8/colors/colorful3" csCatId="colorful" phldr="1"/>
      <dgm:spPr/>
    </dgm:pt>
    <dgm:pt modelId="{F74B663F-AC5C-4B10-B4A6-3354AD358035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вебсайт закладу</a:t>
          </a:r>
          <a:endParaRPr lang="uk-UA" sz="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F6A85-4896-409A-8D84-8176B274A74D}" type="parTrans" cxnId="{6AA93615-9380-4905-9D6D-D043BFF05A86}">
      <dgm:prSet/>
      <dgm:spPr/>
      <dgm:t>
        <a:bodyPr/>
        <a:lstStyle/>
        <a:p>
          <a:endParaRPr lang="uk-UA"/>
        </a:p>
      </dgm:t>
    </dgm:pt>
    <dgm:pt modelId="{003D3BCE-E945-4642-8863-D9888D2BE449}" type="sibTrans" cxnId="{6AA93615-9380-4905-9D6D-D043BFF05A86}">
      <dgm:prSet/>
      <dgm:spPr/>
      <dgm:t>
        <a:bodyPr/>
        <a:lstStyle/>
        <a:p>
          <a:endParaRPr lang="uk-UA"/>
        </a:p>
      </dgm:t>
    </dgm:pt>
    <dgm:pt modelId="{59019FE5-2B62-4B4C-8AB5-2CB9AF76F786}" type="pres">
      <dgm:prSet presAssocID="{3224B22A-FBEF-4841-8D83-B983558C1120}" presName="Name0" presStyleCnt="0">
        <dgm:presLayoutVars>
          <dgm:dir/>
          <dgm:animLvl val="lvl"/>
          <dgm:resizeHandles val="exact"/>
        </dgm:presLayoutVars>
      </dgm:prSet>
      <dgm:spPr/>
    </dgm:pt>
    <dgm:pt modelId="{7966E476-92A3-4214-8FBB-7ED2AECAFA0F}" type="pres">
      <dgm:prSet presAssocID="{3224B22A-FBEF-4841-8D83-B983558C1120}" presName="dummy" presStyleCnt="0"/>
      <dgm:spPr/>
    </dgm:pt>
    <dgm:pt modelId="{80F0B8A5-AE91-4F4C-88BC-538969DE6A86}" type="pres">
      <dgm:prSet presAssocID="{3224B22A-FBEF-4841-8D83-B983558C1120}" presName="linH" presStyleCnt="0"/>
      <dgm:spPr/>
    </dgm:pt>
    <dgm:pt modelId="{6FA1415D-2FB4-401D-9891-9927D90E6D78}" type="pres">
      <dgm:prSet presAssocID="{3224B22A-FBEF-4841-8D83-B983558C1120}" presName="padding1" presStyleCnt="0"/>
      <dgm:spPr/>
    </dgm:pt>
    <dgm:pt modelId="{FDC00407-6D10-46B2-A686-0E06A5048F37}" type="pres">
      <dgm:prSet presAssocID="{F74B663F-AC5C-4B10-B4A6-3354AD358035}" presName="linV" presStyleCnt="0"/>
      <dgm:spPr/>
    </dgm:pt>
    <dgm:pt modelId="{85ED4E8B-AC4A-422F-B35F-8ECA9B637633}" type="pres">
      <dgm:prSet presAssocID="{F74B663F-AC5C-4B10-B4A6-3354AD358035}" presName="spVertical1" presStyleCnt="0"/>
      <dgm:spPr/>
    </dgm:pt>
    <dgm:pt modelId="{376409E5-94C6-4C91-8996-CB60D390EA0B}" type="pres">
      <dgm:prSet presAssocID="{F74B663F-AC5C-4B10-B4A6-3354AD358035}" presName="parTx" presStyleLbl="revTx" presStyleIdx="0" presStyleCnt="1" custScaleX="138217" custLinFactNeighborX="-21038" custLinFactNeighborY="-15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374365-4731-40EA-821B-0A045C21E2D7}" type="pres">
      <dgm:prSet presAssocID="{F74B663F-AC5C-4B10-B4A6-3354AD358035}" presName="spVertical2" presStyleCnt="0"/>
      <dgm:spPr/>
    </dgm:pt>
    <dgm:pt modelId="{DDEF92F4-5364-4AED-A3F7-8998C3863618}" type="pres">
      <dgm:prSet presAssocID="{F74B663F-AC5C-4B10-B4A6-3354AD358035}" presName="spVertical3" presStyleCnt="0"/>
      <dgm:spPr/>
    </dgm:pt>
    <dgm:pt modelId="{2BC4F5FC-E8F6-45B3-B767-17675906D53A}" type="pres">
      <dgm:prSet presAssocID="{3224B22A-FBEF-4841-8D83-B983558C1120}" presName="padding2" presStyleCnt="0"/>
      <dgm:spPr/>
    </dgm:pt>
    <dgm:pt modelId="{C3B71490-8CAD-48F9-8B07-80789DBF3637}" type="pres">
      <dgm:prSet presAssocID="{3224B22A-FBEF-4841-8D83-B983558C1120}" presName="negArrow" presStyleCnt="0"/>
      <dgm:spPr/>
    </dgm:pt>
    <dgm:pt modelId="{6CE50289-8390-4A63-A447-67C0DA237942}" type="pres">
      <dgm:prSet presAssocID="{3224B22A-FBEF-4841-8D83-B983558C1120}" presName="backgroundArrow" presStyleLbl="node1" presStyleIdx="0" presStyleCnt="1" custScaleY="320036" custLinFactNeighborX="-98" custLinFactNeighborY="-16844"/>
      <dgm:spPr/>
      <dgm:t>
        <a:bodyPr/>
        <a:lstStyle/>
        <a:p>
          <a:endParaRPr lang="uk-UA"/>
        </a:p>
      </dgm:t>
    </dgm:pt>
  </dgm:ptLst>
  <dgm:cxnLst>
    <dgm:cxn modelId="{84C2FD21-BEE8-4446-9363-50F15D9E6AB5}" type="presOf" srcId="{3224B22A-FBEF-4841-8D83-B983558C1120}" destId="{59019FE5-2B62-4B4C-8AB5-2CB9AF76F786}" srcOrd="0" destOrd="0" presId="urn:microsoft.com/office/officeart/2005/8/layout/hProcess3"/>
    <dgm:cxn modelId="{6AA93615-9380-4905-9D6D-D043BFF05A86}" srcId="{3224B22A-FBEF-4841-8D83-B983558C1120}" destId="{F74B663F-AC5C-4B10-B4A6-3354AD358035}" srcOrd="0" destOrd="0" parTransId="{3BAF6A85-4896-409A-8D84-8176B274A74D}" sibTransId="{003D3BCE-E945-4642-8863-D9888D2BE449}"/>
    <dgm:cxn modelId="{A25C4836-5BB4-4E48-B711-A85478ECA77F}" type="presOf" srcId="{F74B663F-AC5C-4B10-B4A6-3354AD358035}" destId="{376409E5-94C6-4C91-8996-CB60D390EA0B}" srcOrd="0" destOrd="0" presId="urn:microsoft.com/office/officeart/2005/8/layout/hProcess3"/>
    <dgm:cxn modelId="{AF1E595F-91C7-4A58-931D-4ADA91C37C38}" type="presParOf" srcId="{59019FE5-2B62-4B4C-8AB5-2CB9AF76F786}" destId="{7966E476-92A3-4214-8FBB-7ED2AECAFA0F}" srcOrd="0" destOrd="0" presId="urn:microsoft.com/office/officeart/2005/8/layout/hProcess3"/>
    <dgm:cxn modelId="{E61CF94B-9491-4BB6-90CF-0757A24EC7DB}" type="presParOf" srcId="{59019FE5-2B62-4B4C-8AB5-2CB9AF76F786}" destId="{80F0B8A5-AE91-4F4C-88BC-538969DE6A86}" srcOrd="1" destOrd="0" presId="urn:microsoft.com/office/officeart/2005/8/layout/hProcess3"/>
    <dgm:cxn modelId="{5F627EDB-3AE3-45D3-BAF5-9CE2E22409C5}" type="presParOf" srcId="{80F0B8A5-AE91-4F4C-88BC-538969DE6A86}" destId="{6FA1415D-2FB4-401D-9891-9927D90E6D78}" srcOrd="0" destOrd="0" presId="urn:microsoft.com/office/officeart/2005/8/layout/hProcess3"/>
    <dgm:cxn modelId="{4A1F34CD-F0FE-4831-8E46-ADAF0F9EE47C}" type="presParOf" srcId="{80F0B8A5-AE91-4F4C-88BC-538969DE6A86}" destId="{FDC00407-6D10-46B2-A686-0E06A5048F37}" srcOrd="1" destOrd="0" presId="urn:microsoft.com/office/officeart/2005/8/layout/hProcess3"/>
    <dgm:cxn modelId="{0EC88FC0-7A65-469E-9595-621A8A09DD00}" type="presParOf" srcId="{FDC00407-6D10-46B2-A686-0E06A5048F37}" destId="{85ED4E8B-AC4A-422F-B35F-8ECA9B637633}" srcOrd="0" destOrd="0" presId="urn:microsoft.com/office/officeart/2005/8/layout/hProcess3"/>
    <dgm:cxn modelId="{B2A979BF-B1B0-4357-935E-96AB9EDB479A}" type="presParOf" srcId="{FDC00407-6D10-46B2-A686-0E06A5048F37}" destId="{376409E5-94C6-4C91-8996-CB60D390EA0B}" srcOrd="1" destOrd="0" presId="urn:microsoft.com/office/officeart/2005/8/layout/hProcess3"/>
    <dgm:cxn modelId="{C3A4207D-A660-4C20-B53F-44D7E6A48B7E}" type="presParOf" srcId="{FDC00407-6D10-46B2-A686-0E06A5048F37}" destId="{36374365-4731-40EA-821B-0A045C21E2D7}" srcOrd="2" destOrd="0" presId="urn:microsoft.com/office/officeart/2005/8/layout/hProcess3"/>
    <dgm:cxn modelId="{5DE52905-C7BF-4FB3-8128-C70DE6035B93}" type="presParOf" srcId="{FDC00407-6D10-46B2-A686-0E06A5048F37}" destId="{DDEF92F4-5364-4AED-A3F7-8998C3863618}" srcOrd="3" destOrd="0" presId="urn:microsoft.com/office/officeart/2005/8/layout/hProcess3"/>
    <dgm:cxn modelId="{237B2DAC-5A3D-4475-88F0-B053C6CDA10A}" type="presParOf" srcId="{80F0B8A5-AE91-4F4C-88BC-538969DE6A86}" destId="{2BC4F5FC-E8F6-45B3-B767-17675906D53A}" srcOrd="2" destOrd="0" presId="urn:microsoft.com/office/officeart/2005/8/layout/hProcess3"/>
    <dgm:cxn modelId="{6C6E3A9F-AF33-4E44-8EB3-79918C67AC04}" type="presParOf" srcId="{80F0B8A5-AE91-4F4C-88BC-538969DE6A86}" destId="{C3B71490-8CAD-48F9-8B07-80789DBF3637}" srcOrd="3" destOrd="0" presId="urn:microsoft.com/office/officeart/2005/8/layout/hProcess3"/>
    <dgm:cxn modelId="{567ED01B-04A9-4A7D-8DB8-609AD7245118}" type="presParOf" srcId="{80F0B8A5-AE91-4F4C-88BC-538969DE6A86}" destId="{6CE50289-8390-4A63-A447-67C0DA23794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24B22A-FBEF-4841-8D83-B983558C1120}" type="doc">
      <dgm:prSet loTypeId="urn:microsoft.com/office/officeart/2005/8/layout/hProcess3" loCatId="process" qsTypeId="urn:microsoft.com/office/officeart/2005/8/quickstyle/simple1" qsCatId="simple" csTypeId="urn:microsoft.com/office/officeart/2005/8/colors/colorful3" csCatId="colorful" phldr="1"/>
      <dgm:spPr/>
    </dgm:pt>
    <dgm:pt modelId="{F74B663F-AC5C-4B10-B4A6-3354AD358035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«МІЙ КЛАС»</a:t>
          </a:r>
          <a:endParaRPr lang="uk-UA" sz="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F6A85-4896-409A-8D84-8176B274A74D}" type="parTrans" cxnId="{6AA93615-9380-4905-9D6D-D043BFF05A86}">
      <dgm:prSet/>
      <dgm:spPr/>
      <dgm:t>
        <a:bodyPr/>
        <a:lstStyle/>
        <a:p>
          <a:endParaRPr lang="uk-UA"/>
        </a:p>
      </dgm:t>
    </dgm:pt>
    <dgm:pt modelId="{003D3BCE-E945-4642-8863-D9888D2BE449}" type="sibTrans" cxnId="{6AA93615-9380-4905-9D6D-D043BFF05A86}">
      <dgm:prSet/>
      <dgm:spPr/>
      <dgm:t>
        <a:bodyPr/>
        <a:lstStyle/>
        <a:p>
          <a:endParaRPr lang="uk-UA"/>
        </a:p>
      </dgm:t>
    </dgm:pt>
    <dgm:pt modelId="{59019FE5-2B62-4B4C-8AB5-2CB9AF76F786}" type="pres">
      <dgm:prSet presAssocID="{3224B22A-FBEF-4841-8D83-B983558C1120}" presName="Name0" presStyleCnt="0">
        <dgm:presLayoutVars>
          <dgm:dir/>
          <dgm:animLvl val="lvl"/>
          <dgm:resizeHandles val="exact"/>
        </dgm:presLayoutVars>
      </dgm:prSet>
      <dgm:spPr/>
    </dgm:pt>
    <dgm:pt modelId="{7966E476-92A3-4214-8FBB-7ED2AECAFA0F}" type="pres">
      <dgm:prSet presAssocID="{3224B22A-FBEF-4841-8D83-B983558C1120}" presName="dummy" presStyleCnt="0"/>
      <dgm:spPr/>
    </dgm:pt>
    <dgm:pt modelId="{80F0B8A5-AE91-4F4C-88BC-538969DE6A86}" type="pres">
      <dgm:prSet presAssocID="{3224B22A-FBEF-4841-8D83-B983558C1120}" presName="linH" presStyleCnt="0"/>
      <dgm:spPr/>
    </dgm:pt>
    <dgm:pt modelId="{6FA1415D-2FB4-401D-9891-9927D90E6D78}" type="pres">
      <dgm:prSet presAssocID="{3224B22A-FBEF-4841-8D83-B983558C1120}" presName="padding1" presStyleCnt="0"/>
      <dgm:spPr/>
    </dgm:pt>
    <dgm:pt modelId="{FDC00407-6D10-46B2-A686-0E06A5048F37}" type="pres">
      <dgm:prSet presAssocID="{F74B663F-AC5C-4B10-B4A6-3354AD358035}" presName="linV" presStyleCnt="0"/>
      <dgm:spPr/>
    </dgm:pt>
    <dgm:pt modelId="{85ED4E8B-AC4A-422F-B35F-8ECA9B637633}" type="pres">
      <dgm:prSet presAssocID="{F74B663F-AC5C-4B10-B4A6-3354AD358035}" presName="spVertical1" presStyleCnt="0"/>
      <dgm:spPr/>
    </dgm:pt>
    <dgm:pt modelId="{376409E5-94C6-4C91-8996-CB60D390EA0B}" type="pres">
      <dgm:prSet presAssocID="{F74B663F-AC5C-4B10-B4A6-3354AD358035}" presName="parTx" presStyleLbl="revTx" presStyleIdx="0" presStyleCnt="1" custScaleX="138217" custLinFactNeighborX="-21038" custLinFactNeighborY="-15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374365-4731-40EA-821B-0A045C21E2D7}" type="pres">
      <dgm:prSet presAssocID="{F74B663F-AC5C-4B10-B4A6-3354AD358035}" presName="spVertical2" presStyleCnt="0"/>
      <dgm:spPr/>
    </dgm:pt>
    <dgm:pt modelId="{DDEF92F4-5364-4AED-A3F7-8998C3863618}" type="pres">
      <dgm:prSet presAssocID="{F74B663F-AC5C-4B10-B4A6-3354AD358035}" presName="spVertical3" presStyleCnt="0"/>
      <dgm:spPr/>
    </dgm:pt>
    <dgm:pt modelId="{2BC4F5FC-E8F6-45B3-B767-17675906D53A}" type="pres">
      <dgm:prSet presAssocID="{3224B22A-FBEF-4841-8D83-B983558C1120}" presName="padding2" presStyleCnt="0"/>
      <dgm:spPr/>
    </dgm:pt>
    <dgm:pt modelId="{C3B71490-8CAD-48F9-8B07-80789DBF3637}" type="pres">
      <dgm:prSet presAssocID="{3224B22A-FBEF-4841-8D83-B983558C1120}" presName="negArrow" presStyleCnt="0"/>
      <dgm:spPr/>
    </dgm:pt>
    <dgm:pt modelId="{6CE50289-8390-4A63-A447-67C0DA237942}" type="pres">
      <dgm:prSet presAssocID="{3224B22A-FBEF-4841-8D83-B983558C1120}" presName="backgroundArrow" presStyleLbl="node1" presStyleIdx="0" presStyleCnt="1" custScaleY="320036" custLinFactNeighborX="-98" custLinFactNeighborY="-16844"/>
      <dgm:spPr/>
      <dgm:t>
        <a:bodyPr/>
        <a:lstStyle/>
        <a:p>
          <a:endParaRPr lang="uk-UA"/>
        </a:p>
      </dgm:t>
    </dgm:pt>
  </dgm:ptLst>
  <dgm:cxnLst>
    <dgm:cxn modelId="{6AA93615-9380-4905-9D6D-D043BFF05A86}" srcId="{3224B22A-FBEF-4841-8D83-B983558C1120}" destId="{F74B663F-AC5C-4B10-B4A6-3354AD358035}" srcOrd="0" destOrd="0" parTransId="{3BAF6A85-4896-409A-8D84-8176B274A74D}" sibTransId="{003D3BCE-E945-4642-8863-D9888D2BE449}"/>
    <dgm:cxn modelId="{60E05678-2518-4091-99B4-D26535F6532D}" type="presOf" srcId="{F74B663F-AC5C-4B10-B4A6-3354AD358035}" destId="{376409E5-94C6-4C91-8996-CB60D390EA0B}" srcOrd="0" destOrd="0" presId="urn:microsoft.com/office/officeart/2005/8/layout/hProcess3"/>
    <dgm:cxn modelId="{C8A32CF2-32B0-4E52-930B-47F72BFD6BC4}" type="presOf" srcId="{3224B22A-FBEF-4841-8D83-B983558C1120}" destId="{59019FE5-2B62-4B4C-8AB5-2CB9AF76F786}" srcOrd="0" destOrd="0" presId="urn:microsoft.com/office/officeart/2005/8/layout/hProcess3"/>
    <dgm:cxn modelId="{811B5C96-610A-4374-8A6B-41C29ED19AB1}" type="presParOf" srcId="{59019FE5-2B62-4B4C-8AB5-2CB9AF76F786}" destId="{7966E476-92A3-4214-8FBB-7ED2AECAFA0F}" srcOrd="0" destOrd="0" presId="urn:microsoft.com/office/officeart/2005/8/layout/hProcess3"/>
    <dgm:cxn modelId="{6ACCCF19-BE0B-4D81-BA6B-EAF01ECFF550}" type="presParOf" srcId="{59019FE5-2B62-4B4C-8AB5-2CB9AF76F786}" destId="{80F0B8A5-AE91-4F4C-88BC-538969DE6A86}" srcOrd="1" destOrd="0" presId="urn:microsoft.com/office/officeart/2005/8/layout/hProcess3"/>
    <dgm:cxn modelId="{8D5B29C4-55FA-4616-AE18-621276D31B7F}" type="presParOf" srcId="{80F0B8A5-AE91-4F4C-88BC-538969DE6A86}" destId="{6FA1415D-2FB4-401D-9891-9927D90E6D78}" srcOrd="0" destOrd="0" presId="urn:microsoft.com/office/officeart/2005/8/layout/hProcess3"/>
    <dgm:cxn modelId="{22E2A23B-5FCE-45C5-84C6-87115CB9F4F7}" type="presParOf" srcId="{80F0B8A5-AE91-4F4C-88BC-538969DE6A86}" destId="{FDC00407-6D10-46B2-A686-0E06A5048F37}" srcOrd="1" destOrd="0" presId="urn:microsoft.com/office/officeart/2005/8/layout/hProcess3"/>
    <dgm:cxn modelId="{D33F7DDE-7764-4B50-888F-EAEE5DE5936E}" type="presParOf" srcId="{FDC00407-6D10-46B2-A686-0E06A5048F37}" destId="{85ED4E8B-AC4A-422F-B35F-8ECA9B637633}" srcOrd="0" destOrd="0" presId="urn:microsoft.com/office/officeart/2005/8/layout/hProcess3"/>
    <dgm:cxn modelId="{62EF5380-96DD-4150-BD80-76C300790B4E}" type="presParOf" srcId="{FDC00407-6D10-46B2-A686-0E06A5048F37}" destId="{376409E5-94C6-4C91-8996-CB60D390EA0B}" srcOrd="1" destOrd="0" presId="urn:microsoft.com/office/officeart/2005/8/layout/hProcess3"/>
    <dgm:cxn modelId="{56C493C4-DC3F-482F-B96C-AFCE9CB3CDCE}" type="presParOf" srcId="{FDC00407-6D10-46B2-A686-0E06A5048F37}" destId="{36374365-4731-40EA-821B-0A045C21E2D7}" srcOrd="2" destOrd="0" presId="urn:microsoft.com/office/officeart/2005/8/layout/hProcess3"/>
    <dgm:cxn modelId="{A97CEFA2-2F32-4CEB-8BB6-07E6B1E918E1}" type="presParOf" srcId="{FDC00407-6D10-46B2-A686-0E06A5048F37}" destId="{DDEF92F4-5364-4AED-A3F7-8998C3863618}" srcOrd="3" destOrd="0" presId="urn:microsoft.com/office/officeart/2005/8/layout/hProcess3"/>
    <dgm:cxn modelId="{0AEF25AC-5679-4549-A3F8-79F0AB2A6A5E}" type="presParOf" srcId="{80F0B8A5-AE91-4F4C-88BC-538969DE6A86}" destId="{2BC4F5FC-E8F6-45B3-B767-17675906D53A}" srcOrd="2" destOrd="0" presId="urn:microsoft.com/office/officeart/2005/8/layout/hProcess3"/>
    <dgm:cxn modelId="{51A8542D-579E-4636-A526-EBD2C6564A12}" type="presParOf" srcId="{80F0B8A5-AE91-4F4C-88BC-538969DE6A86}" destId="{C3B71490-8CAD-48F9-8B07-80789DBF3637}" srcOrd="3" destOrd="0" presId="urn:microsoft.com/office/officeart/2005/8/layout/hProcess3"/>
    <dgm:cxn modelId="{31832C20-F861-435F-98FB-B5B0960CA2AA}" type="presParOf" srcId="{80F0B8A5-AE91-4F4C-88BC-538969DE6A86}" destId="{6CE50289-8390-4A63-A447-67C0DA23794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E50289-8390-4A63-A447-67C0DA237942}">
      <dsp:nvSpPr>
        <dsp:cNvPr id="0" name=""/>
        <dsp:cNvSpPr/>
      </dsp:nvSpPr>
      <dsp:spPr>
        <a:xfrm>
          <a:off x="0" y="0"/>
          <a:ext cx="8156446" cy="1368152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409E5-94C6-4C91-8996-CB60D390EA0B}">
      <dsp:nvSpPr>
        <dsp:cNvPr id="0" name=""/>
        <dsp:cNvSpPr/>
      </dsp:nvSpPr>
      <dsp:spPr>
        <a:xfrm>
          <a:off x="0" y="286607"/>
          <a:ext cx="7156090" cy="679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вебсайт закладу</a:t>
          </a:r>
          <a:endParaRPr lang="uk-UA" sz="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86607"/>
        <a:ext cx="7156090" cy="6799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E50289-8390-4A63-A447-67C0DA237942}">
      <dsp:nvSpPr>
        <dsp:cNvPr id="0" name=""/>
        <dsp:cNvSpPr/>
      </dsp:nvSpPr>
      <dsp:spPr>
        <a:xfrm>
          <a:off x="0" y="0"/>
          <a:ext cx="8156446" cy="1368152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409E5-94C6-4C91-8996-CB60D390EA0B}">
      <dsp:nvSpPr>
        <dsp:cNvPr id="0" name=""/>
        <dsp:cNvSpPr/>
      </dsp:nvSpPr>
      <dsp:spPr>
        <a:xfrm>
          <a:off x="0" y="286607"/>
          <a:ext cx="7156090" cy="679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вебсайт закладу</a:t>
          </a:r>
          <a:endParaRPr lang="uk-UA" sz="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86607"/>
        <a:ext cx="7156090" cy="6799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E50289-8390-4A63-A447-67C0DA237942}">
      <dsp:nvSpPr>
        <dsp:cNvPr id="0" name=""/>
        <dsp:cNvSpPr/>
      </dsp:nvSpPr>
      <dsp:spPr>
        <a:xfrm>
          <a:off x="0" y="0"/>
          <a:ext cx="8156446" cy="1368152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409E5-94C6-4C91-8996-CB60D390EA0B}">
      <dsp:nvSpPr>
        <dsp:cNvPr id="0" name=""/>
        <dsp:cNvSpPr/>
      </dsp:nvSpPr>
      <dsp:spPr>
        <a:xfrm>
          <a:off x="0" y="286607"/>
          <a:ext cx="7156090" cy="679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вебсайт закладу</a:t>
          </a:r>
          <a:endParaRPr lang="uk-UA" sz="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86607"/>
        <a:ext cx="7156090" cy="67997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E50289-8390-4A63-A447-67C0DA237942}">
      <dsp:nvSpPr>
        <dsp:cNvPr id="0" name=""/>
        <dsp:cNvSpPr/>
      </dsp:nvSpPr>
      <dsp:spPr>
        <a:xfrm>
          <a:off x="0" y="0"/>
          <a:ext cx="8156446" cy="1368152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409E5-94C6-4C91-8996-CB60D390EA0B}">
      <dsp:nvSpPr>
        <dsp:cNvPr id="0" name=""/>
        <dsp:cNvSpPr/>
      </dsp:nvSpPr>
      <dsp:spPr>
        <a:xfrm>
          <a:off x="0" y="286607"/>
          <a:ext cx="7156090" cy="679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«МІЙ КЛАС»</a:t>
          </a:r>
          <a:endParaRPr lang="uk-UA" sz="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86607"/>
        <a:ext cx="7156090" cy="679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4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3 класи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971600" y="0"/>
          <a:ext cx="81724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/>
          <a:srcRect l="12788" t="13647" r="13041" b="11292"/>
          <a:stretch>
            <a:fillRect/>
          </a:stretch>
        </p:blipFill>
        <p:spPr bwMode="auto">
          <a:xfrm>
            <a:off x="1259632" y="2204863"/>
            <a:ext cx="7704856" cy="438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4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2 класи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971600" y="0"/>
          <a:ext cx="81724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 l="12739" t="16994" r="15072" b="13142"/>
          <a:stretch>
            <a:fillRect/>
          </a:stretch>
        </p:blipFill>
        <p:spPr bwMode="auto">
          <a:xfrm>
            <a:off x="1187624" y="1988840"/>
            <a:ext cx="76756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4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1 класи</a:t>
            </a:r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971600" y="0"/>
          <a:ext cx="81724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/>
          <a:srcRect l="12747" t="12481" r="14199" b="13888"/>
          <a:stretch>
            <a:fillRect/>
          </a:stretch>
        </p:blipFill>
        <p:spPr bwMode="auto">
          <a:xfrm>
            <a:off x="1115616" y="1916832"/>
            <a:ext cx="787852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448" r="13119" b="2923"/>
          <a:stretch>
            <a:fillRect/>
          </a:stretch>
        </p:blipFill>
        <p:spPr bwMode="auto">
          <a:xfrm>
            <a:off x="0" y="0"/>
            <a:ext cx="9684568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40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971600" y="0"/>
          <a:ext cx="81724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/>
          <p:nvPr/>
        </p:nvPicPr>
        <p:blipFill>
          <a:blip r:embed="rId7" cstate="print"/>
          <a:srcRect t="11429"/>
          <a:stretch>
            <a:fillRect/>
          </a:stretch>
        </p:blipFill>
        <p:spPr bwMode="auto">
          <a:xfrm>
            <a:off x="971600" y="1052736"/>
            <a:ext cx="79928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3563" r="15052" b="1938"/>
          <a:stretch>
            <a:fillRect/>
          </a:stretch>
        </p:blipFill>
        <p:spPr bwMode="auto">
          <a:xfrm>
            <a:off x="0" y="-54768"/>
            <a:ext cx="9433048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736</TotalTime>
  <Words>16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HP</cp:lastModifiedBy>
  <cp:revision>274</cp:revision>
  <dcterms:created xsi:type="dcterms:W3CDTF">2018-03-02T18:23:02Z</dcterms:created>
  <dcterms:modified xsi:type="dcterms:W3CDTF">2020-04-24T19:46:56Z</dcterms:modified>
</cp:coreProperties>
</file>