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75" r:id="rId3"/>
    <p:sldId id="276" r:id="rId4"/>
    <p:sldId id="277" r:id="rId5"/>
    <p:sldId id="278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4B22A-FBEF-4841-8D83-B983558C1120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F74B663F-AC5C-4B10-B4A6-3354AD358035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електронна пошта </a:t>
          </a:r>
          <a:endParaRPr lang="uk-UA" sz="9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F6A85-4896-409A-8D84-8176B274A74D}" type="parTrans" cxnId="{6AA93615-9380-4905-9D6D-D043BFF05A86}">
      <dgm:prSet/>
      <dgm:spPr/>
      <dgm:t>
        <a:bodyPr/>
        <a:lstStyle/>
        <a:p>
          <a:endParaRPr lang="uk-UA"/>
        </a:p>
      </dgm:t>
    </dgm:pt>
    <dgm:pt modelId="{003D3BCE-E945-4642-8863-D9888D2BE449}" type="sibTrans" cxnId="{6AA93615-9380-4905-9D6D-D043BFF05A86}">
      <dgm:prSet/>
      <dgm:spPr/>
      <dgm:t>
        <a:bodyPr/>
        <a:lstStyle/>
        <a:p>
          <a:endParaRPr lang="uk-UA"/>
        </a:p>
      </dgm:t>
    </dgm:pt>
    <dgm:pt modelId="{59019FE5-2B62-4B4C-8AB5-2CB9AF76F786}" type="pres">
      <dgm:prSet presAssocID="{3224B22A-FBEF-4841-8D83-B983558C1120}" presName="Name0" presStyleCnt="0">
        <dgm:presLayoutVars>
          <dgm:dir/>
          <dgm:animLvl val="lvl"/>
          <dgm:resizeHandles val="exact"/>
        </dgm:presLayoutVars>
      </dgm:prSet>
      <dgm:spPr/>
    </dgm:pt>
    <dgm:pt modelId="{7966E476-92A3-4214-8FBB-7ED2AECAFA0F}" type="pres">
      <dgm:prSet presAssocID="{3224B22A-FBEF-4841-8D83-B983558C1120}" presName="dummy" presStyleCnt="0"/>
      <dgm:spPr/>
    </dgm:pt>
    <dgm:pt modelId="{80F0B8A5-AE91-4F4C-88BC-538969DE6A86}" type="pres">
      <dgm:prSet presAssocID="{3224B22A-FBEF-4841-8D83-B983558C1120}" presName="linH" presStyleCnt="0"/>
      <dgm:spPr/>
    </dgm:pt>
    <dgm:pt modelId="{6FA1415D-2FB4-401D-9891-9927D90E6D78}" type="pres">
      <dgm:prSet presAssocID="{3224B22A-FBEF-4841-8D83-B983558C1120}" presName="padding1" presStyleCnt="0"/>
      <dgm:spPr/>
    </dgm:pt>
    <dgm:pt modelId="{FDC00407-6D10-46B2-A686-0E06A5048F37}" type="pres">
      <dgm:prSet presAssocID="{F74B663F-AC5C-4B10-B4A6-3354AD358035}" presName="linV" presStyleCnt="0"/>
      <dgm:spPr/>
    </dgm:pt>
    <dgm:pt modelId="{85ED4E8B-AC4A-422F-B35F-8ECA9B637633}" type="pres">
      <dgm:prSet presAssocID="{F74B663F-AC5C-4B10-B4A6-3354AD358035}" presName="spVertical1" presStyleCnt="0"/>
      <dgm:spPr/>
    </dgm:pt>
    <dgm:pt modelId="{376409E5-94C6-4C91-8996-CB60D390EA0B}" type="pres">
      <dgm:prSet presAssocID="{F74B663F-AC5C-4B10-B4A6-3354AD358035}" presName="parTx" presStyleLbl="revTx" presStyleIdx="0" presStyleCnt="1" custScaleX="138217" custLinFactNeighborX="-21038" custLinFactNeighborY="-15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374365-4731-40EA-821B-0A045C21E2D7}" type="pres">
      <dgm:prSet presAssocID="{F74B663F-AC5C-4B10-B4A6-3354AD358035}" presName="spVertical2" presStyleCnt="0"/>
      <dgm:spPr/>
    </dgm:pt>
    <dgm:pt modelId="{DDEF92F4-5364-4AED-A3F7-8998C3863618}" type="pres">
      <dgm:prSet presAssocID="{F74B663F-AC5C-4B10-B4A6-3354AD358035}" presName="spVertical3" presStyleCnt="0"/>
      <dgm:spPr/>
    </dgm:pt>
    <dgm:pt modelId="{2BC4F5FC-E8F6-45B3-B767-17675906D53A}" type="pres">
      <dgm:prSet presAssocID="{3224B22A-FBEF-4841-8D83-B983558C1120}" presName="padding2" presStyleCnt="0"/>
      <dgm:spPr/>
    </dgm:pt>
    <dgm:pt modelId="{C3B71490-8CAD-48F9-8B07-80789DBF3637}" type="pres">
      <dgm:prSet presAssocID="{3224B22A-FBEF-4841-8D83-B983558C1120}" presName="negArrow" presStyleCnt="0"/>
      <dgm:spPr/>
    </dgm:pt>
    <dgm:pt modelId="{6CE50289-8390-4A63-A447-67C0DA237942}" type="pres">
      <dgm:prSet presAssocID="{3224B22A-FBEF-4841-8D83-B983558C1120}" presName="backgroundArrow" presStyleLbl="node1" presStyleIdx="0" presStyleCnt="1" custScaleY="320036" custLinFactNeighborX="-98" custLinFactNeighborY="-16844"/>
      <dgm:spPr/>
      <dgm:t>
        <a:bodyPr/>
        <a:lstStyle/>
        <a:p>
          <a:endParaRPr lang="uk-UA"/>
        </a:p>
      </dgm:t>
    </dgm:pt>
  </dgm:ptLst>
  <dgm:cxnLst>
    <dgm:cxn modelId="{6AA93615-9380-4905-9D6D-D043BFF05A86}" srcId="{3224B22A-FBEF-4841-8D83-B983558C1120}" destId="{F74B663F-AC5C-4B10-B4A6-3354AD358035}" srcOrd="0" destOrd="0" parTransId="{3BAF6A85-4896-409A-8D84-8176B274A74D}" sibTransId="{003D3BCE-E945-4642-8863-D9888D2BE449}"/>
    <dgm:cxn modelId="{1A35A5B2-CA6E-4E0C-A228-45C290902F61}" type="presOf" srcId="{F74B663F-AC5C-4B10-B4A6-3354AD358035}" destId="{376409E5-94C6-4C91-8996-CB60D390EA0B}" srcOrd="0" destOrd="0" presId="urn:microsoft.com/office/officeart/2005/8/layout/hProcess3"/>
    <dgm:cxn modelId="{3C1A6192-E863-4586-BC21-F6C532F49EE9}" type="presOf" srcId="{3224B22A-FBEF-4841-8D83-B983558C1120}" destId="{59019FE5-2B62-4B4C-8AB5-2CB9AF76F786}" srcOrd="0" destOrd="0" presId="urn:microsoft.com/office/officeart/2005/8/layout/hProcess3"/>
    <dgm:cxn modelId="{34E062E2-B392-48DC-A19A-109BDA50DFEA}" type="presParOf" srcId="{59019FE5-2B62-4B4C-8AB5-2CB9AF76F786}" destId="{7966E476-92A3-4214-8FBB-7ED2AECAFA0F}" srcOrd="0" destOrd="0" presId="urn:microsoft.com/office/officeart/2005/8/layout/hProcess3"/>
    <dgm:cxn modelId="{B4864D3D-601F-48BB-A830-5EF31E765DE6}" type="presParOf" srcId="{59019FE5-2B62-4B4C-8AB5-2CB9AF76F786}" destId="{80F0B8A5-AE91-4F4C-88BC-538969DE6A86}" srcOrd="1" destOrd="0" presId="urn:microsoft.com/office/officeart/2005/8/layout/hProcess3"/>
    <dgm:cxn modelId="{E7D34A26-BEF6-4BFA-B335-81C15EFDF15C}" type="presParOf" srcId="{80F0B8A5-AE91-4F4C-88BC-538969DE6A86}" destId="{6FA1415D-2FB4-401D-9891-9927D90E6D78}" srcOrd="0" destOrd="0" presId="urn:microsoft.com/office/officeart/2005/8/layout/hProcess3"/>
    <dgm:cxn modelId="{79F1D9CE-3E97-4472-B3F6-3483D7D6CD75}" type="presParOf" srcId="{80F0B8A5-AE91-4F4C-88BC-538969DE6A86}" destId="{FDC00407-6D10-46B2-A686-0E06A5048F37}" srcOrd="1" destOrd="0" presId="urn:microsoft.com/office/officeart/2005/8/layout/hProcess3"/>
    <dgm:cxn modelId="{BE4D447B-1896-4344-A566-0FA5F4E012B0}" type="presParOf" srcId="{FDC00407-6D10-46B2-A686-0E06A5048F37}" destId="{85ED4E8B-AC4A-422F-B35F-8ECA9B637633}" srcOrd="0" destOrd="0" presId="urn:microsoft.com/office/officeart/2005/8/layout/hProcess3"/>
    <dgm:cxn modelId="{5E00F35C-A30A-49DE-8463-B318F47E6378}" type="presParOf" srcId="{FDC00407-6D10-46B2-A686-0E06A5048F37}" destId="{376409E5-94C6-4C91-8996-CB60D390EA0B}" srcOrd="1" destOrd="0" presId="urn:microsoft.com/office/officeart/2005/8/layout/hProcess3"/>
    <dgm:cxn modelId="{BF74BECD-5F33-413B-AACE-4344A4FA2D5A}" type="presParOf" srcId="{FDC00407-6D10-46B2-A686-0E06A5048F37}" destId="{36374365-4731-40EA-821B-0A045C21E2D7}" srcOrd="2" destOrd="0" presId="urn:microsoft.com/office/officeart/2005/8/layout/hProcess3"/>
    <dgm:cxn modelId="{25D04CCD-BADF-4BDA-9EE2-C49ED7E3048E}" type="presParOf" srcId="{FDC00407-6D10-46B2-A686-0E06A5048F37}" destId="{DDEF92F4-5364-4AED-A3F7-8998C3863618}" srcOrd="3" destOrd="0" presId="urn:microsoft.com/office/officeart/2005/8/layout/hProcess3"/>
    <dgm:cxn modelId="{C21C9D21-3E92-4798-8EAE-AE445E66F77D}" type="presParOf" srcId="{80F0B8A5-AE91-4F4C-88BC-538969DE6A86}" destId="{2BC4F5FC-E8F6-45B3-B767-17675906D53A}" srcOrd="2" destOrd="0" presId="urn:microsoft.com/office/officeart/2005/8/layout/hProcess3"/>
    <dgm:cxn modelId="{B338DF6F-41F9-4FDA-BE8A-C473A988F11F}" type="presParOf" srcId="{80F0B8A5-AE91-4F4C-88BC-538969DE6A86}" destId="{C3B71490-8CAD-48F9-8B07-80789DBF3637}" srcOrd="3" destOrd="0" presId="urn:microsoft.com/office/officeart/2005/8/layout/hProcess3"/>
    <dgm:cxn modelId="{9D8D7973-5790-4D5A-9B14-F82C1E1A9ACB}" type="presParOf" srcId="{80F0B8A5-AE91-4F4C-88BC-538969DE6A86}" destId="{6CE50289-8390-4A63-A447-67C0DA23794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24B22A-FBEF-4841-8D83-B983558C1120}" type="doc">
      <dgm:prSet loTypeId="urn:microsoft.com/office/officeart/2005/8/layout/hProcess3" loCatId="process" qsTypeId="urn:microsoft.com/office/officeart/2005/8/quickstyle/simple1" qsCatId="simple" csTypeId="urn:microsoft.com/office/officeart/2005/8/colors/colorful3" csCatId="colorful" phldr="1"/>
      <dgm:spPr/>
    </dgm:pt>
    <dgm:pt modelId="{F74B663F-AC5C-4B10-B4A6-3354AD358035}">
      <dgm:prSet phldrT="[Текст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ZOOM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(відео конференції, відео уроки)</a:t>
          </a:r>
          <a:endParaRPr lang="uk-UA" sz="9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AF6A85-4896-409A-8D84-8176B274A74D}" type="parTrans" cxnId="{6AA93615-9380-4905-9D6D-D043BFF05A86}">
      <dgm:prSet/>
      <dgm:spPr/>
      <dgm:t>
        <a:bodyPr/>
        <a:lstStyle/>
        <a:p>
          <a:endParaRPr lang="uk-UA"/>
        </a:p>
      </dgm:t>
    </dgm:pt>
    <dgm:pt modelId="{003D3BCE-E945-4642-8863-D9888D2BE449}" type="sibTrans" cxnId="{6AA93615-9380-4905-9D6D-D043BFF05A86}">
      <dgm:prSet/>
      <dgm:spPr/>
      <dgm:t>
        <a:bodyPr/>
        <a:lstStyle/>
        <a:p>
          <a:endParaRPr lang="uk-UA"/>
        </a:p>
      </dgm:t>
    </dgm:pt>
    <dgm:pt modelId="{59019FE5-2B62-4B4C-8AB5-2CB9AF76F786}" type="pres">
      <dgm:prSet presAssocID="{3224B22A-FBEF-4841-8D83-B983558C1120}" presName="Name0" presStyleCnt="0">
        <dgm:presLayoutVars>
          <dgm:dir/>
          <dgm:animLvl val="lvl"/>
          <dgm:resizeHandles val="exact"/>
        </dgm:presLayoutVars>
      </dgm:prSet>
      <dgm:spPr/>
    </dgm:pt>
    <dgm:pt modelId="{7966E476-92A3-4214-8FBB-7ED2AECAFA0F}" type="pres">
      <dgm:prSet presAssocID="{3224B22A-FBEF-4841-8D83-B983558C1120}" presName="dummy" presStyleCnt="0"/>
      <dgm:spPr/>
    </dgm:pt>
    <dgm:pt modelId="{80F0B8A5-AE91-4F4C-88BC-538969DE6A86}" type="pres">
      <dgm:prSet presAssocID="{3224B22A-FBEF-4841-8D83-B983558C1120}" presName="linH" presStyleCnt="0"/>
      <dgm:spPr/>
    </dgm:pt>
    <dgm:pt modelId="{6FA1415D-2FB4-401D-9891-9927D90E6D78}" type="pres">
      <dgm:prSet presAssocID="{3224B22A-FBEF-4841-8D83-B983558C1120}" presName="padding1" presStyleCnt="0"/>
      <dgm:spPr/>
    </dgm:pt>
    <dgm:pt modelId="{FDC00407-6D10-46B2-A686-0E06A5048F37}" type="pres">
      <dgm:prSet presAssocID="{F74B663F-AC5C-4B10-B4A6-3354AD358035}" presName="linV" presStyleCnt="0"/>
      <dgm:spPr/>
    </dgm:pt>
    <dgm:pt modelId="{85ED4E8B-AC4A-422F-B35F-8ECA9B637633}" type="pres">
      <dgm:prSet presAssocID="{F74B663F-AC5C-4B10-B4A6-3354AD358035}" presName="spVertical1" presStyleCnt="0"/>
      <dgm:spPr/>
    </dgm:pt>
    <dgm:pt modelId="{376409E5-94C6-4C91-8996-CB60D390EA0B}" type="pres">
      <dgm:prSet presAssocID="{F74B663F-AC5C-4B10-B4A6-3354AD358035}" presName="parTx" presStyleLbl="revTx" presStyleIdx="0" presStyleCnt="1" custScaleX="138217" custLinFactNeighborX="-21038" custLinFactNeighborY="-15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374365-4731-40EA-821B-0A045C21E2D7}" type="pres">
      <dgm:prSet presAssocID="{F74B663F-AC5C-4B10-B4A6-3354AD358035}" presName="spVertical2" presStyleCnt="0"/>
      <dgm:spPr/>
    </dgm:pt>
    <dgm:pt modelId="{DDEF92F4-5364-4AED-A3F7-8998C3863618}" type="pres">
      <dgm:prSet presAssocID="{F74B663F-AC5C-4B10-B4A6-3354AD358035}" presName="spVertical3" presStyleCnt="0"/>
      <dgm:spPr/>
    </dgm:pt>
    <dgm:pt modelId="{2BC4F5FC-E8F6-45B3-B767-17675906D53A}" type="pres">
      <dgm:prSet presAssocID="{3224B22A-FBEF-4841-8D83-B983558C1120}" presName="padding2" presStyleCnt="0"/>
      <dgm:spPr/>
    </dgm:pt>
    <dgm:pt modelId="{C3B71490-8CAD-48F9-8B07-80789DBF3637}" type="pres">
      <dgm:prSet presAssocID="{3224B22A-FBEF-4841-8D83-B983558C1120}" presName="negArrow" presStyleCnt="0"/>
      <dgm:spPr/>
    </dgm:pt>
    <dgm:pt modelId="{6CE50289-8390-4A63-A447-67C0DA237942}" type="pres">
      <dgm:prSet presAssocID="{3224B22A-FBEF-4841-8D83-B983558C1120}" presName="backgroundArrow" presStyleLbl="node1" presStyleIdx="0" presStyleCnt="1" custScaleY="320036" custLinFactNeighborX="-98" custLinFactNeighborY="-16844"/>
      <dgm:spPr/>
      <dgm:t>
        <a:bodyPr/>
        <a:lstStyle/>
        <a:p>
          <a:endParaRPr lang="uk-UA"/>
        </a:p>
      </dgm:t>
    </dgm:pt>
  </dgm:ptLst>
  <dgm:cxnLst>
    <dgm:cxn modelId="{1167F59C-18C1-4CE7-98A5-7D79B5E293B8}" type="presOf" srcId="{F74B663F-AC5C-4B10-B4A6-3354AD358035}" destId="{376409E5-94C6-4C91-8996-CB60D390EA0B}" srcOrd="0" destOrd="0" presId="urn:microsoft.com/office/officeart/2005/8/layout/hProcess3"/>
    <dgm:cxn modelId="{3D116CFC-A395-4250-9B5C-671C702DBD0E}" type="presOf" srcId="{3224B22A-FBEF-4841-8D83-B983558C1120}" destId="{59019FE5-2B62-4B4C-8AB5-2CB9AF76F786}" srcOrd="0" destOrd="0" presId="urn:microsoft.com/office/officeart/2005/8/layout/hProcess3"/>
    <dgm:cxn modelId="{6AA93615-9380-4905-9D6D-D043BFF05A86}" srcId="{3224B22A-FBEF-4841-8D83-B983558C1120}" destId="{F74B663F-AC5C-4B10-B4A6-3354AD358035}" srcOrd="0" destOrd="0" parTransId="{3BAF6A85-4896-409A-8D84-8176B274A74D}" sibTransId="{003D3BCE-E945-4642-8863-D9888D2BE449}"/>
    <dgm:cxn modelId="{7117AF65-6B90-4D97-83CC-CA79F2656601}" type="presParOf" srcId="{59019FE5-2B62-4B4C-8AB5-2CB9AF76F786}" destId="{7966E476-92A3-4214-8FBB-7ED2AECAFA0F}" srcOrd="0" destOrd="0" presId="urn:microsoft.com/office/officeart/2005/8/layout/hProcess3"/>
    <dgm:cxn modelId="{8B907E82-4FBB-4E2A-AEA2-576E303B16FA}" type="presParOf" srcId="{59019FE5-2B62-4B4C-8AB5-2CB9AF76F786}" destId="{80F0B8A5-AE91-4F4C-88BC-538969DE6A86}" srcOrd="1" destOrd="0" presId="urn:microsoft.com/office/officeart/2005/8/layout/hProcess3"/>
    <dgm:cxn modelId="{02572C92-6E03-4D64-9175-EFFF04C54988}" type="presParOf" srcId="{80F0B8A5-AE91-4F4C-88BC-538969DE6A86}" destId="{6FA1415D-2FB4-401D-9891-9927D90E6D78}" srcOrd="0" destOrd="0" presId="urn:microsoft.com/office/officeart/2005/8/layout/hProcess3"/>
    <dgm:cxn modelId="{5CC9D0C1-FED4-4F2D-8608-837036AA34D7}" type="presParOf" srcId="{80F0B8A5-AE91-4F4C-88BC-538969DE6A86}" destId="{FDC00407-6D10-46B2-A686-0E06A5048F37}" srcOrd="1" destOrd="0" presId="urn:microsoft.com/office/officeart/2005/8/layout/hProcess3"/>
    <dgm:cxn modelId="{3861EB8B-4CA3-457F-93A8-3870FE82BD38}" type="presParOf" srcId="{FDC00407-6D10-46B2-A686-0E06A5048F37}" destId="{85ED4E8B-AC4A-422F-B35F-8ECA9B637633}" srcOrd="0" destOrd="0" presId="urn:microsoft.com/office/officeart/2005/8/layout/hProcess3"/>
    <dgm:cxn modelId="{AA562DD2-1AF4-402D-B9E1-9EE498FD745C}" type="presParOf" srcId="{FDC00407-6D10-46B2-A686-0E06A5048F37}" destId="{376409E5-94C6-4C91-8996-CB60D390EA0B}" srcOrd="1" destOrd="0" presId="urn:microsoft.com/office/officeart/2005/8/layout/hProcess3"/>
    <dgm:cxn modelId="{889C8F21-DAB9-4B41-9006-688DF46796CC}" type="presParOf" srcId="{FDC00407-6D10-46B2-A686-0E06A5048F37}" destId="{36374365-4731-40EA-821B-0A045C21E2D7}" srcOrd="2" destOrd="0" presId="urn:microsoft.com/office/officeart/2005/8/layout/hProcess3"/>
    <dgm:cxn modelId="{5D041EEA-8798-46EC-9624-A330B603E6DB}" type="presParOf" srcId="{FDC00407-6D10-46B2-A686-0E06A5048F37}" destId="{DDEF92F4-5364-4AED-A3F7-8998C3863618}" srcOrd="3" destOrd="0" presId="urn:microsoft.com/office/officeart/2005/8/layout/hProcess3"/>
    <dgm:cxn modelId="{AB21665F-6329-40D4-B9A8-DF1FFCACE401}" type="presParOf" srcId="{80F0B8A5-AE91-4F4C-88BC-538969DE6A86}" destId="{2BC4F5FC-E8F6-45B3-B767-17675906D53A}" srcOrd="2" destOrd="0" presId="urn:microsoft.com/office/officeart/2005/8/layout/hProcess3"/>
    <dgm:cxn modelId="{EADF8450-DC63-4D1F-9452-7F1C5D66B7C9}" type="presParOf" srcId="{80F0B8A5-AE91-4F4C-88BC-538969DE6A86}" destId="{C3B71490-8CAD-48F9-8B07-80789DBF3637}" srcOrd="3" destOrd="0" presId="urn:microsoft.com/office/officeart/2005/8/layout/hProcess3"/>
    <dgm:cxn modelId="{F4A26401-A6B0-4F94-BF59-32495BF7317C}" type="presParOf" srcId="{80F0B8A5-AE91-4F4C-88BC-538969DE6A86}" destId="{6CE50289-8390-4A63-A447-67C0DA23794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176F4-0A73-42B2-984C-2ED2FC631CC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39521A97-4525-4B0D-87A3-53B71D08A8B6}">
      <dgm:prSet phldrT="[Текст]" custT="1"/>
      <dgm:spPr/>
      <dgm:t>
        <a:bodyPr/>
        <a:lstStyle/>
        <a:p>
          <a:r>
            <a:rPr lang="uk-UA" sz="2000" b="1" dirty="0" err="1" smtClean="0">
              <a:solidFill>
                <a:schemeClr val="tx1"/>
              </a:solidFill>
            </a:rPr>
            <a:t>каналYouTub</a:t>
          </a:r>
          <a:r>
            <a:rPr lang="uk-UA" sz="2000" b="1" dirty="0" smtClean="0">
              <a:solidFill>
                <a:schemeClr val="tx1"/>
              </a:solidFill>
            </a:rPr>
            <a:t>;</a:t>
          </a:r>
          <a:endParaRPr lang="uk-UA" sz="2000" b="1" dirty="0">
            <a:solidFill>
              <a:schemeClr val="tx1"/>
            </a:solidFill>
          </a:endParaRPr>
        </a:p>
      </dgm:t>
    </dgm:pt>
    <dgm:pt modelId="{73EB29D3-F5C7-43BC-A89E-620E54AED5FC}" type="parTrans" cxnId="{7ED60060-50A3-4CAC-9FF4-428E9ACB4236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EE9BFDE8-C3CC-4267-9130-EFF4D129FA20}" type="sibTrans" cxnId="{7ED60060-50A3-4CAC-9FF4-428E9ACB4236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6A3FE04A-E783-4B5D-A9E9-08104BE4965E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Академія </a:t>
          </a:r>
          <a:r>
            <a:rPr lang="uk-UA" sz="2000" b="1" dirty="0" err="1" smtClean="0">
              <a:solidFill>
                <a:schemeClr val="tx1"/>
              </a:solidFill>
            </a:rPr>
            <a:t>Хана</a:t>
          </a:r>
          <a:endParaRPr lang="uk-UA" sz="2000" b="1" dirty="0">
            <a:solidFill>
              <a:schemeClr val="tx1"/>
            </a:solidFill>
          </a:endParaRPr>
        </a:p>
      </dgm:t>
    </dgm:pt>
    <dgm:pt modelId="{14DEDAAF-59D2-45C7-95D2-2AF4AAB9DAAB}" type="parTrans" cxnId="{C5C0C75D-0571-41A7-806B-574B5BBFDA6C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2959F8BE-3C4A-4CC7-911E-091623C3AB65}" type="sibTrans" cxnId="{C5C0C75D-0571-41A7-806B-574B5BBFDA6C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6D5B7E3C-7864-4720-A002-23B308F587AA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«На урок» </a:t>
          </a:r>
          <a:endParaRPr lang="uk-UA" sz="2000" b="1" dirty="0">
            <a:solidFill>
              <a:schemeClr val="tx1"/>
            </a:solidFill>
          </a:endParaRPr>
        </a:p>
      </dgm:t>
    </dgm:pt>
    <dgm:pt modelId="{E5F3D44E-5272-4AB3-965F-EEB40A31FD06}" type="parTrans" cxnId="{D918F08D-9776-4EBA-AA28-95906F256CD8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1BDDAF70-81A6-472B-901D-C11E6D2A7EAF}" type="sibTrans" cxnId="{D918F08D-9776-4EBA-AA28-95906F256CD8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D801C584-A68F-4843-BD87-9158F8DF3A46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«</a:t>
          </a:r>
          <a:r>
            <a:rPr lang="uk-UA" sz="2000" b="1" dirty="0" err="1" smtClean="0">
              <a:solidFill>
                <a:schemeClr val="tx1"/>
              </a:solidFill>
            </a:rPr>
            <a:t>Всеосвіта</a:t>
          </a:r>
          <a:r>
            <a:rPr lang="uk-UA" sz="2000" b="1" dirty="0" smtClean="0">
              <a:solidFill>
                <a:schemeClr val="tx1"/>
              </a:solidFill>
            </a:rPr>
            <a:t>» </a:t>
          </a:r>
          <a:endParaRPr lang="uk-UA" sz="2000" b="1" dirty="0">
            <a:solidFill>
              <a:schemeClr val="tx1"/>
            </a:solidFill>
          </a:endParaRPr>
        </a:p>
      </dgm:t>
    </dgm:pt>
    <dgm:pt modelId="{8BAF6C77-4009-440A-B84F-A99129A3E048}" type="parTrans" cxnId="{50BB58EF-E2F6-40FC-8F43-72D5B08D2A2C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2757560C-45C6-48DA-84D8-7BFA8E6104BF}" type="sibTrans" cxnId="{50BB58EF-E2F6-40FC-8F43-72D5B08D2A2C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718A1106-D7CF-44EA-BC0A-5FFC33DEC72F}">
      <dgm:prSet custT="1"/>
      <dgm:spPr/>
      <dgm:t>
        <a:bodyPr/>
        <a:lstStyle/>
        <a:p>
          <a:r>
            <a:rPr lang="uk-UA" sz="2000" b="1" dirty="0" err="1" smtClean="0">
              <a:solidFill>
                <a:schemeClr val="tx1"/>
              </a:solidFill>
            </a:rPr>
            <a:t>CambridgeUniversityPressUkraine</a:t>
          </a:r>
          <a:endParaRPr lang="uk-UA" sz="2000" b="1" dirty="0">
            <a:solidFill>
              <a:schemeClr val="tx1"/>
            </a:solidFill>
          </a:endParaRPr>
        </a:p>
      </dgm:t>
    </dgm:pt>
    <dgm:pt modelId="{1DA79924-56C3-4204-9D6C-B193B80D90E1}" type="parTrans" cxnId="{E11CC924-11EA-4EB8-ACD6-1F3A3823C698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5E4DD00B-6C2E-4AEB-B824-CBB5C5C8FA3A}" type="sibTrans" cxnId="{E11CC924-11EA-4EB8-ACD6-1F3A3823C698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004AEF19-8453-4ACE-AEEE-937D1561BF52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LearningApps</a:t>
          </a:r>
          <a:endParaRPr lang="uk-UA" sz="2000" b="1" dirty="0">
            <a:solidFill>
              <a:schemeClr val="tx1"/>
            </a:solidFill>
          </a:endParaRPr>
        </a:p>
      </dgm:t>
    </dgm:pt>
    <dgm:pt modelId="{EF23FCE1-0348-442E-A1BA-0C98999CED83}" type="parTrans" cxnId="{2F6CF95D-B638-4E6C-9DF9-1B80EAFAF065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585D98E7-E2CA-44F5-BBD1-72D27048EEC5}" type="sibTrans" cxnId="{2F6CF95D-B638-4E6C-9DF9-1B80EAFAF065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2AAFABC4-9112-41EA-B1A3-228937E34411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Метод портал </a:t>
          </a:r>
          <a:endParaRPr lang="uk-UA" sz="2000" b="1" dirty="0">
            <a:solidFill>
              <a:schemeClr val="tx1"/>
            </a:solidFill>
          </a:endParaRPr>
        </a:p>
      </dgm:t>
    </dgm:pt>
    <dgm:pt modelId="{0498E506-2908-4D5B-AAE8-6E04CAC93DB3}" type="parTrans" cxnId="{7822E541-590E-4A8C-99FC-9A5277618EA9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0C7EED11-E36A-41AC-AC5A-20D1D1A82828}" type="sibTrans" cxnId="{7822E541-590E-4A8C-99FC-9A5277618EA9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98E41DA6-E78F-41F2-B0AF-DA8601109156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ТВ передачі для здобувачів освіти</a:t>
          </a:r>
          <a:endParaRPr lang="uk-UA" sz="2000" b="1" dirty="0">
            <a:solidFill>
              <a:schemeClr val="tx1"/>
            </a:solidFill>
          </a:endParaRPr>
        </a:p>
      </dgm:t>
    </dgm:pt>
    <dgm:pt modelId="{286113DD-5542-4383-AAAE-51E3F4DCB1E6}" type="parTrans" cxnId="{88BFF95D-543C-48A2-AC95-31E076C19723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9D0466E4-17E9-47FD-9EEB-10C845FA4251}" type="sibTrans" cxnId="{88BFF95D-543C-48A2-AC95-31E076C19723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5207F031-4B2B-457A-9735-1C677EF4001B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</a:rPr>
            <a:t>он-лайн бібліотеки</a:t>
          </a:r>
          <a:endParaRPr lang="uk-UA" sz="2000" b="1" dirty="0">
            <a:solidFill>
              <a:schemeClr val="tx1"/>
            </a:solidFill>
          </a:endParaRPr>
        </a:p>
      </dgm:t>
    </dgm:pt>
    <dgm:pt modelId="{E7FFBB28-7185-4B69-B584-6306AA3412C0}" type="parTrans" cxnId="{ECA58704-D326-4B3C-8F4B-B705C2464096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D3C5B902-CCAF-4636-8D21-2F205152EAF1}" type="sibTrans" cxnId="{ECA58704-D326-4B3C-8F4B-B705C2464096}">
      <dgm:prSet/>
      <dgm:spPr/>
      <dgm:t>
        <a:bodyPr/>
        <a:lstStyle/>
        <a:p>
          <a:endParaRPr lang="uk-UA" sz="3600" b="1">
            <a:solidFill>
              <a:schemeClr val="tx1"/>
            </a:solidFill>
          </a:endParaRPr>
        </a:p>
      </dgm:t>
    </dgm:pt>
    <dgm:pt modelId="{C43A4725-A0D2-4555-AD31-16BA818F510A}" type="pres">
      <dgm:prSet presAssocID="{E43176F4-0A73-42B2-984C-2ED2FC631C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1EA214D-0BE1-4E56-801B-D4B4C1B05A96}" type="pres">
      <dgm:prSet presAssocID="{39521A97-4525-4B0D-87A3-53B71D08A8B6}" presName="parentLin" presStyleCnt="0"/>
      <dgm:spPr/>
    </dgm:pt>
    <dgm:pt modelId="{622CEC76-A498-4529-8509-BDEAD46F0CAC}" type="pres">
      <dgm:prSet presAssocID="{39521A97-4525-4B0D-87A3-53B71D08A8B6}" presName="parentLeftMargin" presStyleLbl="node1" presStyleIdx="0" presStyleCnt="9"/>
      <dgm:spPr/>
      <dgm:t>
        <a:bodyPr/>
        <a:lstStyle/>
        <a:p>
          <a:endParaRPr lang="uk-UA"/>
        </a:p>
      </dgm:t>
    </dgm:pt>
    <dgm:pt modelId="{D8894448-CB5B-4195-99F4-95300DA4B4A9}" type="pres">
      <dgm:prSet presAssocID="{39521A97-4525-4B0D-87A3-53B71D08A8B6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4D291A-7BCB-420A-84BE-A9903A324017}" type="pres">
      <dgm:prSet presAssocID="{39521A97-4525-4B0D-87A3-53B71D08A8B6}" presName="negativeSpace" presStyleCnt="0"/>
      <dgm:spPr/>
    </dgm:pt>
    <dgm:pt modelId="{10ED0548-1101-46BB-A5B7-BFE50E7A8EE9}" type="pres">
      <dgm:prSet presAssocID="{39521A97-4525-4B0D-87A3-53B71D08A8B6}" presName="childText" presStyleLbl="conFgAcc1" presStyleIdx="0" presStyleCnt="9">
        <dgm:presLayoutVars>
          <dgm:bulletEnabled val="1"/>
        </dgm:presLayoutVars>
      </dgm:prSet>
      <dgm:spPr/>
    </dgm:pt>
    <dgm:pt modelId="{C33126A9-296B-464C-8C33-54F8369E6FBA}" type="pres">
      <dgm:prSet presAssocID="{EE9BFDE8-C3CC-4267-9130-EFF4D129FA20}" presName="spaceBetweenRectangles" presStyleCnt="0"/>
      <dgm:spPr/>
    </dgm:pt>
    <dgm:pt modelId="{F9BC5E16-E21A-4C9C-8DC3-DDD35A7CDC44}" type="pres">
      <dgm:prSet presAssocID="{2AAFABC4-9112-41EA-B1A3-228937E34411}" presName="parentLin" presStyleCnt="0"/>
      <dgm:spPr/>
    </dgm:pt>
    <dgm:pt modelId="{26FC499E-77A5-4490-A6F7-382138827501}" type="pres">
      <dgm:prSet presAssocID="{2AAFABC4-9112-41EA-B1A3-228937E34411}" presName="parentLeftMargin" presStyleLbl="node1" presStyleIdx="0" presStyleCnt="9"/>
      <dgm:spPr/>
      <dgm:t>
        <a:bodyPr/>
        <a:lstStyle/>
        <a:p>
          <a:endParaRPr lang="uk-UA"/>
        </a:p>
      </dgm:t>
    </dgm:pt>
    <dgm:pt modelId="{D82483CA-ED10-437E-88C4-22423AFD6FE3}" type="pres">
      <dgm:prSet presAssocID="{2AAFABC4-9112-41EA-B1A3-228937E34411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91267B-86B6-4277-AB6A-821D7B675A12}" type="pres">
      <dgm:prSet presAssocID="{2AAFABC4-9112-41EA-B1A3-228937E34411}" presName="negativeSpace" presStyleCnt="0"/>
      <dgm:spPr/>
    </dgm:pt>
    <dgm:pt modelId="{C379BE2F-D3A8-4044-9D73-B3D1CCD66AD2}" type="pres">
      <dgm:prSet presAssocID="{2AAFABC4-9112-41EA-B1A3-228937E34411}" presName="childText" presStyleLbl="conFgAcc1" presStyleIdx="1" presStyleCnt="9">
        <dgm:presLayoutVars>
          <dgm:bulletEnabled val="1"/>
        </dgm:presLayoutVars>
      </dgm:prSet>
      <dgm:spPr/>
    </dgm:pt>
    <dgm:pt modelId="{651D833C-1E2C-4F6D-AC73-6F250BAD1872}" type="pres">
      <dgm:prSet presAssocID="{0C7EED11-E36A-41AC-AC5A-20D1D1A82828}" presName="spaceBetweenRectangles" presStyleCnt="0"/>
      <dgm:spPr/>
    </dgm:pt>
    <dgm:pt modelId="{27B54E51-6032-4F6F-827D-4B8888724AAE}" type="pres">
      <dgm:prSet presAssocID="{004AEF19-8453-4ACE-AEEE-937D1561BF52}" presName="parentLin" presStyleCnt="0"/>
      <dgm:spPr/>
    </dgm:pt>
    <dgm:pt modelId="{81F88E24-3E39-430D-8ED5-0A1DF46813EC}" type="pres">
      <dgm:prSet presAssocID="{004AEF19-8453-4ACE-AEEE-937D1561BF52}" presName="parentLeftMargin" presStyleLbl="node1" presStyleIdx="1" presStyleCnt="9"/>
      <dgm:spPr/>
      <dgm:t>
        <a:bodyPr/>
        <a:lstStyle/>
        <a:p>
          <a:endParaRPr lang="uk-UA"/>
        </a:p>
      </dgm:t>
    </dgm:pt>
    <dgm:pt modelId="{7293868C-C2F8-4093-84E6-5AE6A9B27464}" type="pres">
      <dgm:prSet presAssocID="{004AEF19-8453-4ACE-AEEE-937D1561BF5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E1532B-F4AA-478A-8313-0DDF094FD182}" type="pres">
      <dgm:prSet presAssocID="{004AEF19-8453-4ACE-AEEE-937D1561BF52}" presName="negativeSpace" presStyleCnt="0"/>
      <dgm:spPr/>
    </dgm:pt>
    <dgm:pt modelId="{CD0BBF58-CBF0-4898-874C-DEBEE07343FE}" type="pres">
      <dgm:prSet presAssocID="{004AEF19-8453-4ACE-AEEE-937D1561BF52}" presName="childText" presStyleLbl="conFgAcc1" presStyleIdx="2" presStyleCnt="9">
        <dgm:presLayoutVars>
          <dgm:bulletEnabled val="1"/>
        </dgm:presLayoutVars>
      </dgm:prSet>
      <dgm:spPr/>
    </dgm:pt>
    <dgm:pt modelId="{99BC030A-0C2F-4A6B-AD58-89D2D7F14943}" type="pres">
      <dgm:prSet presAssocID="{585D98E7-E2CA-44F5-BBD1-72D27048EEC5}" presName="spaceBetweenRectangles" presStyleCnt="0"/>
      <dgm:spPr/>
    </dgm:pt>
    <dgm:pt modelId="{A031B09F-4F30-4FC1-B4D2-CF2ACAFF68C3}" type="pres">
      <dgm:prSet presAssocID="{98E41DA6-E78F-41F2-B0AF-DA8601109156}" presName="parentLin" presStyleCnt="0"/>
      <dgm:spPr/>
    </dgm:pt>
    <dgm:pt modelId="{7270C973-C872-43CE-A246-7B34B30F081D}" type="pres">
      <dgm:prSet presAssocID="{98E41DA6-E78F-41F2-B0AF-DA8601109156}" presName="parentLeftMargin" presStyleLbl="node1" presStyleIdx="2" presStyleCnt="9"/>
      <dgm:spPr/>
      <dgm:t>
        <a:bodyPr/>
        <a:lstStyle/>
        <a:p>
          <a:endParaRPr lang="uk-UA"/>
        </a:p>
      </dgm:t>
    </dgm:pt>
    <dgm:pt modelId="{1567BAF4-BE15-45E1-9648-BC2F0ABE17CA}" type="pres">
      <dgm:prSet presAssocID="{98E41DA6-E78F-41F2-B0AF-DA860110915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098E22-82D9-4AA9-9A80-9558E590C64B}" type="pres">
      <dgm:prSet presAssocID="{98E41DA6-E78F-41F2-B0AF-DA8601109156}" presName="negativeSpace" presStyleCnt="0"/>
      <dgm:spPr/>
    </dgm:pt>
    <dgm:pt modelId="{FBFE095D-2527-4C12-9C67-FFC4B6C4ABBC}" type="pres">
      <dgm:prSet presAssocID="{98E41DA6-E78F-41F2-B0AF-DA8601109156}" presName="childText" presStyleLbl="conFgAcc1" presStyleIdx="3" presStyleCnt="9">
        <dgm:presLayoutVars>
          <dgm:bulletEnabled val="1"/>
        </dgm:presLayoutVars>
      </dgm:prSet>
      <dgm:spPr/>
    </dgm:pt>
    <dgm:pt modelId="{2A91226C-13A0-41D8-A301-C35BB42F40B6}" type="pres">
      <dgm:prSet presAssocID="{9D0466E4-17E9-47FD-9EEB-10C845FA4251}" presName="spaceBetweenRectangles" presStyleCnt="0"/>
      <dgm:spPr/>
    </dgm:pt>
    <dgm:pt modelId="{EDE68164-127B-4F91-95DD-677765BBD2C1}" type="pres">
      <dgm:prSet presAssocID="{5207F031-4B2B-457A-9735-1C677EF4001B}" presName="parentLin" presStyleCnt="0"/>
      <dgm:spPr/>
    </dgm:pt>
    <dgm:pt modelId="{CD80B930-ED28-4DFE-85BB-E734B816306C}" type="pres">
      <dgm:prSet presAssocID="{5207F031-4B2B-457A-9735-1C677EF4001B}" presName="parentLeftMargin" presStyleLbl="node1" presStyleIdx="3" presStyleCnt="9"/>
      <dgm:spPr/>
      <dgm:t>
        <a:bodyPr/>
        <a:lstStyle/>
        <a:p>
          <a:endParaRPr lang="uk-UA"/>
        </a:p>
      </dgm:t>
    </dgm:pt>
    <dgm:pt modelId="{DF1C0C90-ED77-42BE-92DA-886DD26B8B47}" type="pres">
      <dgm:prSet presAssocID="{5207F031-4B2B-457A-9735-1C677EF4001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D49807-02E9-4B0E-AE00-ED1AF8C34CF0}" type="pres">
      <dgm:prSet presAssocID="{5207F031-4B2B-457A-9735-1C677EF4001B}" presName="negativeSpace" presStyleCnt="0"/>
      <dgm:spPr/>
    </dgm:pt>
    <dgm:pt modelId="{CC3B15EB-CDD9-4BB3-BB0C-70AE0E62152E}" type="pres">
      <dgm:prSet presAssocID="{5207F031-4B2B-457A-9735-1C677EF4001B}" presName="childText" presStyleLbl="conFgAcc1" presStyleIdx="4" presStyleCnt="9">
        <dgm:presLayoutVars>
          <dgm:bulletEnabled val="1"/>
        </dgm:presLayoutVars>
      </dgm:prSet>
      <dgm:spPr/>
    </dgm:pt>
    <dgm:pt modelId="{2C2F93AD-A57F-4942-BE86-75CF879D8A08}" type="pres">
      <dgm:prSet presAssocID="{D3C5B902-CCAF-4636-8D21-2F205152EAF1}" presName="spaceBetweenRectangles" presStyleCnt="0"/>
      <dgm:spPr/>
    </dgm:pt>
    <dgm:pt modelId="{24DE99A7-3487-4C53-A434-1E54B993EF64}" type="pres">
      <dgm:prSet presAssocID="{718A1106-D7CF-44EA-BC0A-5FFC33DEC72F}" presName="parentLin" presStyleCnt="0"/>
      <dgm:spPr/>
    </dgm:pt>
    <dgm:pt modelId="{7D79E399-84EF-484A-801B-B0CBDC4BA0D2}" type="pres">
      <dgm:prSet presAssocID="{718A1106-D7CF-44EA-BC0A-5FFC33DEC72F}" presName="parentLeftMargin" presStyleLbl="node1" presStyleIdx="4" presStyleCnt="9"/>
      <dgm:spPr/>
      <dgm:t>
        <a:bodyPr/>
        <a:lstStyle/>
        <a:p>
          <a:endParaRPr lang="uk-UA"/>
        </a:p>
      </dgm:t>
    </dgm:pt>
    <dgm:pt modelId="{F1CBAE63-027C-4325-AF03-2B75AED53874}" type="pres">
      <dgm:prSet presAssocID="{718A1106-D7CF-44EA-BC0A-5FFC33DEC72F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669655-F429-4BEA-B54D-03FBBE5719F3}" type="pres">
      <dgm:prSet presAssocID="{718A1106-D7CF-44EA-BC0A-5FFC33DEC72F}" presName="negativeSpace" presStyleCnt="0"/>
      <dgm:spPr/>
    </dgm:pt>
    <dgm:pt modelId="{FCBCEA6D-85AD-4B7F-BB72-B3D2E84F30E2}" type="pres">
      <dgm:prSet presAssocID="{718A1106-D7CF-44EA-BC0A-5FFC33DEC72F}" presName="childText" presStyleLbl="conFgAcc1" presStyleIdx="5" presStyleCnt="9">
        <dgm:presLayoutVars>
          <dgm:bulletEnabled val="1"/>
        </dgm:presLayoutVars>
      </dgm:prSet>
      <dgm:spPr/>
    </dgm:pt>
    <dgm:pt modelId="{6AB7B1CB-5DFC-4432-90E6-3C102A2B56BD}" type="pres">
      <dgm:prSet presAssocID="{5E4DD00B-6C2E-4AEB-B824-CBB5C5C8FA3A}" presName="spaceBetweenRectangles" presStyleCnt="0"/>
      <dgm:spPr/>
    </dgm:pt>
    <dgm:pt modelId="{1281855B-9DFE-4556-BD9B-86F5E29B8B0D}" type="pres">
      <dgm:prSet presAssocID="{D801C584-A68F-4843-BD87-9158F8DF3A46}" presName="parentLin" presStyleCnt="0"/>
      <dgm:spPr/>
    </dgm:pt>
    <dgm:pt modelId="{C059153D-D3EE-4585-9A03-84AC4B4B1051}" type="pres">
      <dgm:prSet presAssocID="{D801C584-A68F-4843-BD87-9158F8DF3A46}" presName="parentLeftMargin" presStyleLbl="node1" presStyleIdx="5" presStyleCnt="9"/>
      <dgm:spPr/>
      <dgm:t>
        <a:bodyPr/>
        <a:lstStyle/>
        <a:p>
          <a:endParaRPr lang="uk-UA"/>
        </a:p>
      </dgm:t>
    </dgm:pt>
    <dgm:pt modelId="{51AB2FE3-48D1-4F8B-B31D-F3BC609E4753}" type="pres">
      <dgm:prSet presAssocID="{D801C584-A68F-4843-BD87-9158F8DF3A4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5A085A-9189-4D5A-B856-8D42F9096F45}" type="pres">
      <dgm:prSet presAssocID="{D801C584-A68F-4843-BD87-9158F8DF3A46}" presName="negativeSpace" presStyleCnt="0"/>
      <dgm:spPr/>
    </dgm:pt>
    <dgm:pt modelId="{D1EE527B-C6B4-48B7-99DB-7716E7E9D11A}" type="pres">
      <dgm:prSet presAssocID="{D801C584-A68F-4843-BD87-9158F8DF3A46}" presName="childText" presStyleLbl="conFgAcc1" presStyleIdx="6" presStyleCnt="9">
        <dgm:presLayoutVars>
          <dgm:bulletEnabled val="1"/>
        </dgm:presLayoutVars>
      </dgm:prSet>
      <dgm:spPr/>
    </dgm:pt>
    <dgm:pt modelId="{3B2178A4-560B-4844-9D1B-5DACF7E1AF93}" type="pres">
      <dgm:prSet presAssocID="{2757560C-45C6-48DA-84D8-7BFA8E6104BF}" presName="spaceBetweenRectangles" presStyleCnt="0"/>
      <dgm:spPr/>
    </dgm:pt>
    <dgm:pt modelId="{F8750806-7E5C-4C8E-9892-FBD527D265C9}" type="pres">
      <dgm:prSet presAssocID="{6A3FE04A-E783-4B5D-A9E9-08104BE4965E}" presName="parentLin" presStyleCnt="0"/>
      <dgm:spPr/>
    </dgm:pt>
    <dgm:pt modelId="{428A5E82-FF18-407E-A83E-8F185DC859C6}" type="pres">
      <dgm:prSet presAssocID="{6A3FE04A-E783-4B5D-A9E9-08104BE4965E}" presName="parentLeftMargin" presStyleLbl="node1" presStyleIdx="6" presStyleCnt="9"/>
      <dgm:spPr/>
      <dgm:t>
        <a:bodyPr/>
        <a:lstStyle/>
        <a:p>
          <a:endParaRPr lang="uk-UA"/>
        </a:p>
      </dgm:t>
    </dgm:pt>
    <dgm:pt modelId="{34133BF8-046B-446A-8103-56F904B3751D}" type="pres">
      <dgm:prSet presAssocID="{6A3FE04A-E783-4B5D-A9E9-08104BE4965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F4CBCF-C719-4413-84E3-F94D64B55071}" type="pres">
      <dgm:prSet presAssocID="{6A3FE04A-E783-4B5D-A9E9-08104BE4965E}" presName="negativeSpace" presStyleCnt="0"/>
      <dgm:spPr/>
    </dgm:pt>
    <dgm:pt modelId="{B10DBC1C-E8DD-4B67-B8AF-17D9E4058C00}" type="pres">
      <dgm:prSet presAssocID="{6A3FE04A-E783-4B5D-A9E9-08104BE4965E}" presName="childText" presStyleLbl="conFgAcc1" presStyleIdx="7" presStyleCnt="9">
        <dgm:presLayoutVars>
          <dgm:bulletEnabled val="1"/>
        </dgm:presLayoutVars>
      </dgm:prSet>
      <dgm:spPr/>
    </dgm:pt>
    <dgm:pt modelId="{F266DD21-C914-48BE-9174-400D3126622A}" type="pres">
      <dgm:prSet presAssocID="{2959F8BE-3C4A-4CC7-911E-091623C3AB65}" presName="spaceBetweenRectangles" presStyleCnt="0"/>
      <dgm:spPr/>
    </dgm:pt>
    <dgm:pt modelId="{E93D319D-4384-458B-9FE5-B9BBD4E77D89}" type="pres">
      <dgm:prSet presAssocID="{6D5B7E3C-7864-4720-A002-23B308F587AA}" presName="parentLin" presStyleCnt="0"/>
      <dgm:spPr/>
    </dgm:pt>
    <dgm:pt modelId="{BF371D9F-9EA6-429C-A202-8503401772F0}" type="pres">
      <dgm:prSet presAssocID="{6D5B7E3C-7864-4720-A002-23B308F587AA}" presName="parentLeftMargin" presStyleLbl="node1" presStyleIdx="7" presStyleCnt="9"/>
      <dgm:spPr/>
      <dgm:t>
        <a:bodyPr/>
        <a:lstStyle/>
        <a:p>
          <a:endParaRPr lang="uk-UA"/>
        </a:p>
      </dgm:t>
    </dgm:pt>
    <dgm:pt modelId="{56624857-BCF4-4751-BDB0-8773DA36396C}" type="pres">
      <dgm:prSet presAssocID="{6D5B7E3C-7864-4720-A002-23B308F587A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D7D7CD-E3F9-4873-9246-07687516C21F}" type="pres">
      <dgm:prSet presAssocID="{6D5B7E3C-7864-4720-A002-23B308F587AA}" presName="negativeSpace" presStyleCnt="0"/>
      <dgm:spPr/>
    </dgm:pt>
    <dgm:pt modelId="{600D0F5C-F836-43B9-A491-1C65EACB145F}" type="pres">
      <dgm:prSet presAssocID="{6D5B7E3C-7864-4720-A002-23B308F587AA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68A0E386-379A-4557-90A9-74785C516F45}" type="presOf" srcId="{718A1106-D7CF-44EA-BC0A-5FFC33DEC72F}" destId="{7D79E399-84EF-484A-801B-B0CBDC4BA0D2}" srcOrd="0" destOrd="0" presId="urn:microsoft.com/office/officeart/2005/8/layout/list1"/>
    <dgm:cxn modelId="{7822E541-590E-4A8C-99FC-9A5277618EA9}" srcId="{E43176F4-0A73-42B2-984C-2ED2FC631CC8}" destId="{2AAFABC4-9112-41EA-B1A3-228937E34411}" srcOrd="1" destOrd="0" parTransId="{0498E506-2908-4D5B-AAE8-6E04CAC93DB3}" sibTransId="{0C7EED11-E36A-41AC-AC5A-20D1D1A82828}"/>
    <dgm:cxn modelId="{2F6CF95D-B638-4E6C-9DF9-1B80EAFAF065}" srcId="{E43176F4-0A73-42B2-984C-2ED2FC631CC8}" destId="{004AEF19-8453-4ACE-AEEE-937D1561BF52}" srcOrd="2" destOrd="0" parTransId="{EF23FCE1-0348-442E-A1BA-0C98999CED83}" sibTransId="{585D98E7-E2CA-44F5-BBD1-72D27048EEC5}"/>
    <dgm:cxn modelId="{ECA58704-D326-4B3C-8F4B-B705C2464096}" srcId="{E43176F4-0A73-42B2-984C-2ED2FC631CC8}" destId="{5207F031-4B2B-457A-9735-1C677EF4001B}" srcOrd="4" destOrd="0" parTransId="{E7FFBB28-7185-4B69-B584-6306AA3412C0}" sibTransId="{D3C5B902-CCAF-4636-8D21-2F205152EAF1}"/>
    <dgm:cxn modelId="{FB2C3B9F-F1B7-452B-903B-A85425C042C3}" type="presOf" srcId="{004AEF19-8453-4ACE-AEEE-937D1561BF52}" destId="{7293868C-C2F8-4093-84E6-5AE6A9B27464}" srcOrd="1" destOrd="0" presId="urn:microsoft.com/office/officeart/2005/8/layout/list1"/>
    <dgm:cxn modelId="{FB702919-AF32-4B93-BBBD-D85A594444CB}" type="presOf" srcId="{2AAFABC4-9112-41EA-B1A3-228937E34411}" destId="{26FC499E-77A5-4490-A6F7-382138827501}" srcOrd="0" destOrd="0" presId="urn:microsoft.com/office/officeart/2005/8/layout/list1"/>
    <dgm:cxn modelId="{7ED60060-50A3-4CAC-9FF4-428E9ACB4236}" srcId="{E43176F4-0A73-42B2-984C-2ED2FC631CC8}" destId="{39521A97-4525-4B0D-87A3-53B71D08A8B6}" srcOrd="0" destOrd="0" parTransId="{73EB29D3-F5C7-43BC-A89E-620E54AED5FC}" sibTransId="{EE9BFDE8-C3CC-4267-9130-EFF4D129FA20}"/>
    <dgm:cxn modelId="{A614635B-949F-48A3-96B4-C42940753236}" type="presOf" srcId="{98E41DA6-E78F-41F2-B0AF-DA8601109156}" destId="{1567BAF4-BE15-45E1-9648-BC2F0ABE17CA}" srcOrd="1" destOrd="0" presId="urn:microsoft.com/office/officeart/2005/8/layout/list1"/>
    <dgm:cxn modelId="{50BB58EF-E2F6-40FC-8F43-72D5B08D2A2C}" srcId="{E43176F4-0A73-42B2-984C-2ED2FC631CC8}" destId="{D801C584-A68F-4843-BD87-9158F8DF3A46}" srcOrd="6" destOrd="0" parTransId="{8BAF6C77-4009-440A-B84F-A99129A3E048}" sibTransId="{2757560C-45C6-48DA-84D8-7BFA8E6104BF}"/>
    <dgm:cxn modelId="{574FF719-8863-433A-B40B-615F2BD87F6C}" type="presOf" srcId="{6D5B7E3C-7864-4720-A002-23B308F587AA}" destId="{56624857-BCF4-4751-BDB0-8773DA36396C}" srcOrd="1" destOrd="0" presId="urn:microsoft.com/office/officeart/2005/8/layout/list1"/>
    <dgm:cxn modelId="{C144E75D-505A-4672-9C43-0561B9ADEF70}" type="presOf" srcId="{6D5B7E3C-7864-4720-A002-23B308F587AA}" destId="{BF371D9F-9EA6-429C-A202-8503401772F0}" srcOrd="0" destOrd="0" presId="urn:microsoft.com/office/officeart/2005/8/layout/list1"/>
    <dgm:cxn modelId="{C5C0C75D-0571-41A7-806B-574B5BBFDA6C}" srcId="{E43176F4-0A73-42B2-984C-2ED2FC631CC8}" destId="{6A3FE04A-E783-4B5D-A9E9-08104BE4965E}" srcOrd="7" destOrd="0" parTransId="{14DEDAAF-59D2-45C7-95D2-2AF4AAB9DAAB}" sibTransId="{2959F8BE-3C4A-4CC7-911E-091623C3AB65}"/>
    <dgm:cxn modelId="{C71A03C6-86A4-41DF-BF7B-1A2943CAD06E}" type="presOf" srcId="{2AAFABC4-9112-41EA-B1A3-228937E34411}" destId="{D82483CA-ED10-437E-88C4-22423AFD6FE3}" srcOrd="1" destOrd="0" presId="urn:microsoft.com/office/officeart/2005/8/layout/list1"/>
    <dgm:cxn modelId="{544ABB4E-F09F-4ED4-8AEC-9A4309995F40}" type="presOf" srcId="{E43176F4-0A73-42B2-984C-2ED2FC631CC8}" destId="{C43A4725-A0D2-4555-AD31-16BA818F510A}" srcOrd="0" destOrd="0" presId="urn:microsoft.com/office/officeart/2005/8/layout/list1"/>
    <dgm:cxn modelId="{D74A43E7-BD22-4CB2-BB85-27BBF355C4F3}" type="presOf" srcId="{98E41DA6-E78F-41F2-B0AF-DA8601109156}" destId="{7270C973-C872-43CE-A246-7B34B30F081D}" srcOrd="0" destOrd="0" presId="urn:microsoft.com/office/officeart/2005/8/layout/list1"/>
    <dgm:cxn modelId="{3DAEBB59-F9C5-49BC-ACB9-87AEF0ABAC93}" type="presOf" srcId="{6A3FE04A-E783-4B5D-A9E9-08104BE4965E}" destId="{34133BF8-046B-446A-8103-56F904B3751D}" srcOrd="1" destOrd="0" presId="urn:microsoft.com/office/officeart/2005/8/layout/list1"/>
    <dgm:cxn modelId="{E11CC924-11EA-4EB8-ACD6-1F3A3823C698}" srcId="{E43176F4-0A73-42B2-984C-2ED2FC631CC8}" destId="{718A1106-D7CF-44EA-BC0A-5FFC33DEC72F}" srcOrd="5" destOrd="0" parTransId="{1DA79924-56C3-4204-9D6C-B193B80D90E1}" sibTransId="{5E4DD00B-6C2E-4AEB-B824-CBB5C5C8FA3A}"/>
    <dgm:cxn modelId="{80710B0B-015B-4116-814C-039AB7F9E6AA}" type="presOf" srcId="{D801C584-A68F-4843-BD87-9158F8DF3A46}" destId="{51AB2FE3-48D1-4F8B-B31D-F3BC609E4753}" srcOrd="1" destOrd="0" presId="urn:microsoft.com/office/officeart/2005/8/layout/list1"/>
    <dgm:cxn modelId="{312FB853-7100-4F48-ACC9-DA8AA7C9360D}" type="presOf" srcId="{718A1106-D7CF-44EA-BC0A-5FFC33DEC72F}" destId="{F1CBAE63-027C-4325-AF03-2B75AED53874}" srcOrd="1" destOrd="0" presId="urn:microsoft.com/office/officeart/2005/8/layout/list1"/>
    <dgm:cxn modelId="{0C2FBB37-05C0-4840-B921-899EB6B6AC8F}" type="presOf" srcId="{39521A97-4525-4B0D-87A3-53B71D08A8B6}" destId="{D8894448-CB5B-4195-99F4-95300DA4B4A9}" srcOrd="1" destOrd="0" presId="urn:microsoft.com/office/officeart/2005/8/layout/list1"/>
    <dgm:cxn modelId="{D003551C-61E5-4CFE-AF1E-971B18C028D4}" type="presOf" srcId="{D801C584-A68F-4843-BD87-9158F8DF3A46}" destId="{C059153D-D3EE-4585-9A03-84AC4B4B1051}" srcOrd="0" destOrd="0" presId="urn:microsoft.com/office/officeart/2005/8/layout/list1"/>
    <dgm:cxn modelId="{57E83F57-327B-42C9-9EE9-B1304A2DE5D5}" type="presOf" srcId="{6A3FE04A-E783-4B5D-A9E9-08104BE4965E}" destId="{428A5E82-FF18-407E-A83E-8F185DC859C6}" srcOrd="0" destOrd="0" presId="urn:microsoft.com/office/officeart/2005/8/layout/list1"/>
    <dgm:cxn modelId="{D918F08D-9776-4EBA-AA28-95906F256CD8}" srcId="{E43176F4-0A73-42B2-984C-2ED2FC631CC8}" destId="{6D5B7E3C-7864-4720-A002-23B308F587AA}" srcOrd="8" destOrd="0" parTransId="{E5F3D44E-5272-4AB3-965F-EEB40A31FD06}" sibTransId="{1BDDAF70-81A6-472B-901D-C11E6D2A7EAF}"/>
    <dgm:cxn modelId="{E65EFDD6-4C2A-41C7-A858-8E2310E22086}" type="presOf" srcId="{39521A97-4525-4B0D-87A3-53B71D08A8B6}" destId="{622CEC76-A498-4529-8509-BDEAD46F0CAC}" srcOrd="0" destOrd="0" presId="urn:microsoft.com/office/officeart/2005/8/layout/list1"/>
    <dgm:cxn modelId="{297A0892-EE6F-4E9F-9189-6EF6B08BBC5A}" type="presOf" srcId="{5207F031-4B2B-457A-9735-1C677EF4001B}" destId="{CD80B930-ED28-4DFE-85BB-E734B816306C}" srcOrd="0" destOrd="0" presId="urn:microsoft.com/office/officeart/2005/8/layout/list1"/>
    <dgm:cxn modelId="{88BFF95D-543C-48A2-AC95-31E076C19723}" srcId="{E43176F4-0A73-42B2-984C-2ED2FC631CC8}" destId="{98E41DA6-E78F-41F2-B0AF-DA8601109156}" srcOrd="3" destOrd="0" parTransId="{286113DD-5542-4383-AAAE-51E3F4DCB1E6}" sibTransId="{9D0466E4-17E9-47FD-9EEB-10C845FA4251}"/>
    <dgm:cxn modelId="{F5396ED2-59E5-4FA4-A546-FAD23F277ECB}" type="presOf" srcId="{004AEF19-8453-4ACE-AEEE-937D1561BF52}" destId="{81F88E24-3E39-430D-8ED5-0A1DF46813EC}" srcOrd="0" destOrd="0" presId="urn:microsoft.com/office/officeart/2005/8/layout/list1"/>
    <dgm:cxn modelId="{B340EA3A-96D6-4364-8260-5D55F28F3D28}" type="presOf" srcId="{5207F031-4B2B-457A-9735-1C677EF4001B}" destId="{DF1C0C90-ED77-42BE-92DA-886DD26B8B47}" srcOrd="1" destOrd="0" presId="urn:microsoft.com/office/officeart/2005/8/layout/list1"/>
    <dgm:cxn modelId="{CD3C9AE1-0CC3-47A3-88D9-1F5FC30E9EEA}" type="presParOf" srcId="{C43A4725-A0D2-4555-AD31-16BA818F510A}" destId="{B1EA214D-0BE1-4E56-801B-D4B4C1B05A96}" srcOrd="0" destOrd="0" presId="urn:microsoft.com/office/officeart/2005/8/layout/list1"/>
    <dgm:cxn modelId="{534AE104-7803-49B8-9456-C2DF7F26EB0C}" type="presParOf" srcId="{B1EA214D-0BE1-4E56-801B-D4B4C1B05A96}" destId="{622CEC76-A498-4529-8509-BDEAD46F0CAC}" srcOrd="0" destOrd="0" presId="urn:microsoft.com/office/officeart/2005/8/layout/list1"/>
    <dgm:cxn modelId="{B8835A6F-94F0-4046-ADAF-B0F8FBAA11D0}" type="presParOf" srcId="{B1EA214D-0BE1-4E56-801B-D4B4C1B05A96}" destId="{D8894448-CB5B-4195-99F4-95300DA4B4A9}" srcOrd="1" destOrd="0" presId="urn:microsoft.com/office/officeart/2005/8/layout/list1"/>
    <dgm:cxn modelId="{80E1EBB6-E2D9-4AA1-8F76-61E72A224346}" type="presParOf" srcId="{C43A4725-A0D2-4555-AD31-16BA818F510A}" destId="{CA4D291A-7BCB-420A-84BE-A9903A324017}" srcOrd="1" destOrd="0" presId="urn:microsoft.com/office/officeart/2005/8/layout/list1"/>
    <dgm:cxn modelId="{33FE1217-F58D-4992-9444-D7B236BBBD59}" type="presParOf" srcId="{C43A4725-A0D2-4555-AD31-16BA818F510A}" destId="{10ED0548-1101-46BB-A5B7-BFE50E7A8EE9}" srcOrd="2" destOrd="0" presId="urn:microsoft.com/office/officeart/2005/8/layout/list1"/>
    <dgm:cxn modelId="{CEC17BD8-734D-4C14-B5B1-55B0AFD1846E}" type="presParOf" srcId="{C43A4725-A0D2-4555-AD31-16BA818F510A}" destId="{C33126A9-296B-464C-8C33-54F8369E6FBA}" srcOrd="3" destOrd="0" presId="urn:microsoft.com/office/officeart/2005/8/layout/list1"/>
    <dgm:cxn modelId="{952EC319-D199-4A02-B743-5F3ED7034240}" type="presParOf" srcId="{C43A4725-A0D2-4555-AD31-16BA818F510A}" destId="{F9BC5E16-E21A-4C9C-8DC3-DDD35A7CDC44}" srcOrd="4" destOrd="0" presId="urn:microsoft.com/office/officeart/2005/8/layout/list1"/>
    <dgm:cxn modelId="{0A06312F-46BB-4F0E-BC31-E8A2BE11608C}" type="presParOf" srcId="{F9BC5E16-E21A-4C9C-8DC3-DDD35A7CDC44}" destId="{26FC499E-77A5-4490-A6F7-382138827501}" srcOrd="0" destOrd="0" presId="urn:microsoft.com/office/officeart/2005/8/layout/list1"/>
    <dgm:cxn modelId="{0BEBE10F-C63F-4DF0-BF57-53AF84C6885A}" type="presParOf" srcId="{F9BC5E16-E21A-4C9C-8DC3-DDD35A7CDC44}" destId="{D82483CA-ED10-437E-88C4-22423AFD6FE3}" srcOrd="1" destOrd="0" presId="urn:microsoft.com/office/officeart/2005/8/layout/list1"/>
    <dgm:cxn modelId="{9FDAB1B0-9404-430F-89C9-5EB9A74B4EDA}" type="presParOf" srcId="{C43A4725-A0D2-4555-AD31-16BA818F510A}" destId="{5E91267B-86B6-4277-AB6A-821D7B675A12}" srcOrd="5" destOrd="0" presId="urn:microsoft.com/office/officeart/2005/8/layout/list1"/>
    <dgm:cxn modelId="{44EAA0C9-BEF2-408B-B3B1-402D0227813D}" type="presParOf" srcId="{C43A4725-A0D2-4555-AD31-16BA818F510A}" destId="{C379BE2F-D3A8-4044-9D73-B3D1CCD66AD2}" srcOrd="6" destOrd="0" presId="urn:microsoft.com/office/officeart/2005/8/layout/list1"/>
    <dgm:cxn modelId="{BF09EC5E-6C78-4CEB-ACF0-ED151B1EA661}" type="presParOf" srcId="{C43A4725-A0D2-4555-AD31-16BA818F510A}" destId="{651D833C-1E2C-4F6D-AC73-6F250BAD1872}" srcOrd="7" destOrd="0" presId="urn:microsoft.com/office/officeart/2005/8/layout/list1"/>
    <dgm:cxn modelId="{9CFC2071-61A5-4946-9EF8-D2BB100D394A}" type="presParOf" srcId="{C43A4725-A0D2-4555-AD31-16BA818F510A}" destId="{27B54E51-6032-4F6F-827D-4B8888724AAE}" srcOrd="8" destOrd="0" presId="urn:microsoft.com/office/officeart/2005/8/layout/list1"/>
    <dgm:cxn modelId="{0D3F1D71-1DCC-444D-A0A5-01B9A6529079}" type="presParOf" srcId="{27B54E51-6032-4F6F-827D-4B8888724AAE}" destId="{81F88E24-3E39-430D-8ED5-0A1DF46813EC}" srcOrd="0" destOrd="0" presId="urn:microsoft.com/office/officeart/2005/8/layout/list1"/>
    <dgm:cxn modelId="{537C0B6F-BD25-4B0F-9065-1BE2BE587809}" type="presParOf" srcId="{27B54E51-6032-4F6F-827D-4B8888724AAE}" destId="{7293868C-C2F8-4093-84E6-5AE6A9B27464}" srcOrd="1" destOrd="0" presId="urn:microsoft.com/office/officeart/2005/8/layout/list1"/>
    <dgm:cxn modelId="{BBFE69AC-1A61-4ED4-A0F5-370A37FA1A74}" type="presParOf" srcId="{C43A4725-A0D2-4555-AD31-16BA818F510A}" destId="{13E1532B-F4AA-478A-8313-0DDF094FD182}" srcOrd="9" destOrd="0" presId="urn:microsoft.com/office/officeart/2005/8/layout/list1"/>
    <dgm:cxn modelId="{6FBEB3C1-5DD7-4159-BEC6-9DEBFA1E919A}" type="presParOf" srcId="{C43A4725-A0D2-4555-AD31-16BA818F510A}" destId="{CD0BBF58-CBF0-4898-874C-DEBEE07343FE}" srcOrd="10" destOrd="0" presId="urn:microsoft.com/office/officeart/2005/8/layout/list1"/>
    <dgm:cxn modelId="{19A02BFA-97B8-4BCA-BBE5-E46D5DCD71A1}" type="presParOf" srcId="{C43A4725-A0D2-4555-AD31-16BA818F510A}" destId="{99BC030A-0C2F-4A6B-AD58-89D2D7F14943}" srcOrd="11" destOrd="0" presId="urn:microsoft.com/office/officeart/2005/8/layout/list1"/>
    <dgm:cxn modelId="{9EFAC34A-60F2-4513-80BD-04BDD02917B2}" type="presParOf" srcId="{C43A4725-A0D2-4555-AD31-16BA818F510A}" destId="{A031B09F-4F30-4FC1-B4D2-CF2ACAFF68C3}" srcOrd="12" destOrd="0" presId="urn:microsoft.com/office/officeart/2005/8/layout/list1"/>
    <dgm:cxn modelId="{408D02FB-632D-4110-B9AC-20444BCD302D}" type="presParOf" srcId="{A031B09F-4F30-4FC1-B4D2-CF2ACAFF68C3}" destId="{7270C973-C872-43CE-A246-7B34B30F081D}" srcOrd="0" destOrd="0" presId="urn:microsoft.com/office/officeart/2005/8/layout/list1"/>
    <dgm:cxn modelId="{DAF9779D-A84F-430C-83EF-A845F3B903C4}" type="presParOf" srcId="{A031B09F-4F30-4FC1-B4D2-CF2ACAFF68C3}" destId="{1567BAF4-BE15-45E1-9648-BC2F0ABE17CA}" srcOrd="1" destOrd="0" presId="urn:microsoft.com/office/officeart/2005/8/layout/list1"/>
    <dgm:cxn modelId="{AB732C2D-5153-4365-B878-7BE3FDBB8A00}" type="presParOf" srcId="{C43A4725-A0D2-4555-AD31-16BA818F510A}" destId="{0C098E22-82D9-4AA9-9A80-9558E590C64B}" srcOrd="13" destOrd="0" presId="urn:microsoft.com/office/officeart/2005/8/layout/list1"/>
    <dgm:cxn modelId="{16E0560F-647C-4D22-B925-2BF40D58F40B}" type="presParOf" srcId="{C43A4725-A0D2-4555-AD31-16BA818F510A}" destId="{FBFE095D-2527-4C12-9C67-FFC4B6C4ABBC}" srcOrd="14" destOrd="0" presId="urn:microsoft.com/office/officeart/2005/8/layout/list1"/>
    <dgm:cxn modelId="{6847E1C9-D9CE-4A5D-8942-93E9DEC478CA}" type="presParOf" srcId="{C43A4725-A0D2-4555-AD31-16BA818F510A}" destId="{2A91226C-13A0-41D8-A301-C35BB42F40B6}" srcOrd="15" destOrd="0" presId="urn:microsoft.com/office/officeart/2005/8/layout/list1"/>
    <dgm:cxn modelId="{C38479A7-070E-4F98-A0F2-7E1F39F54CCC}" type="presParOf" srcId="{C43A4725-A0D2-4555-AD31-16BA818F510A}" destId="{EDE68164-127B-4F91-95DD-677765BBD2C1}" srcOrd="16" destOrd="0" presId="urn:microsoft.com/office/officeart/2005/8/layout/list1"/>
    <dgm:cxn modelId="{8EB377D2-7664-49EC-9BFE-BEB602C0EA4C}" type="presParOf" srcId="{EDE68164-127B-4F91-95DD-677765BBD2C1}" destId="{CD80B930-ED28-4DFE-85BB-E734B816306C}" srcOrd="0" destOrd="0" presId="urn:microsoft.com/office/officeart/2005/8/layout/list1"/>
    <dgm:cxn modelId="{11F03E47-115E-4ABD-A502-E338014E6A42}" type="presParOf" srcId="{EDE68164-127B-4F91-95DD-677765BBD2C1}" destId="{DF1C0C90-ED77-42BE-92DA-886DD26B8B47}" srcOrd="1" destOrd="0" presId="urn:microsoft.com/office/officeart/2005/8/layout/list1"/>
    <dgm:cxn modelId="{5885F0DB-8705-40BE-89E3-C24E4DCA4C9A}" type="presParOf" srcId="{C43A4725-A0D2-4555-AD31-16BA818F510A}" destId="{5BD49807-02E9-4B0E-AE00-ED1AF8C34CF0}" srcOrd="17" destOrd="0" presId="urn:microsoft.com/office/officeart/2005/8/layout/list1"/>
    <dgm:cxn modelId="{BE8B2725-0E57-4DD8-B288-A6F4F47E9DE1}" type="presParOf" srcId="{C43A4725-A0D2-4555-AD31-16BA818F510A}" destId="{CC3B15EB-CDD9-4BB3-BB0C-70AE0E62152E}" srcOrd="18" destOrd="0" presId="urn:microsoft.com/office/officeart/2005/8/layout/list1"/>
    <dgm:cxn modelId="{C5FEE70E-F429-4A62-B73F-3B22076FB948}" type="presParOf" srcId="{C43A4725-A0D2-4555-AD31-16BA818F510A}" destId="{2C2F93AD-A57F-4942-BE86-75CF879D8A08}" srcOrd="19" destOrd="0" presId="urn:microsoft.com/office/officeart/2005/8/layout/list1"/>
    <dgm:cxn modelId="{572A0AE7-91D0-4F35-95FD-647F6CEEB5E5}" type="presParOf" srcId="{C43A4725-A0D2-4555-AD31-16BA818F510A}" destId="{24DE99A7-3487-4C53-A434-1E54B993EF64}" srcOrd="20" destOrd="0" presId="urn:microsoft.com/office/officeart/2005/8/layout/list1"/>
    <dgm:cxn modelId="{ECE47EF1-A4D5-4EEC-9CDB-2B8478EEE1F5}" type="presParOf" srcId="{24DE99A7-3487-4C53-A434-1E54B993EF64}" destId="{7D79E399-84EF-484A-801B-B0CBDC4BA0D2}" srcOrd="0" destOrd="0" presId="urn:microsoft.com/office/officeart/2005/8/layout/list1"/>
    <dgm:cxn modelId="{005956F8-B0EA-4C17-919B-26F2E263C31A}" type="presParOf" srcId="{24DE99A7-3487-4C53-A434-1E54B993EF64}" destId="{F1CBAE63-027C-4325-AF03-2B75AED53874}" srcOrd="1" destOrd="0" presId="urn:microsoft.com/office/officeart/2005/8/layout/list1"/>
    <dgm:cxn modelId="{46826845-4B94-42B8-BC98-B1A11401F1FC}" type="presParOf" srcId="{C43A4725-A0D2-4555-AD31-16BA818F510A}" destId="{98669655-F429-4BEA-B54D-03FBBE5719F3}" srcOrd="21" destOrd="0" presId="urn:microsoft.com/office/officeart/2005/8/layout/list1"/>
    <dgm:cxn modelId="{7E5CD77B-5147-440C-B7BE-C28AE905E4D9}" type="presParOf" srcId="{C43A4725-A0D2-4555-AD31-16BA818F510A}" destId="{FCBCEA6D-85AD-4B7F-BB72-B3D2E84F30E2}" srcOrd="22" destOrd="0" presId="urn:microsoft.com/office/officeart/2005/8/layout/list1"/>
    <dgm:cxn modelId="{49E580BD-BBD8-4F03-B654-A9CE03143347}" type="presParOf" srcId="{C43A4725-A0D2-4555-AD31-16BA818F510A}" destId="{6AB7B1CB-5DFC-4432-90E6-3C102A2B56BD}" srcOrd="23" destOrd="0" presId="urn:microsoft.com/office/officeart/2005/8/layout/list1"/>
    <dgm:cxn modelId="{ECB36B12-D693-4526-A474-9666F6CC58D1}" type="presParOf" srcId="{C43A4725-A0D2-4555-AD31-16BA818F510A}" destId="{1281855B-9DFE-4556-BD9B-86F5E29B8B0D}" srcOrd="24" destOrd="0" presId="urn:microsoft.com/office/officeart/2005/8/layout/list1"/>
    <dgm:cxn modelId="{A65F833D-8AE6-48F5-8796-E3A5AAABFFD9}" type="presParOf" srcId="{1281855B-9DFE-4556-BD9B-86F5E29B8B0D}" destId="{C059153D-D3EE-4585-9A03-84AC4B4B1051}" srcOrd="0" destOrd="0" presId="urn:microsoft.com/office/officeart/2005/8/layout/list1"/>
    <dgm:cxn modelId="{80F6B8A3-D402-4773-A5D6-A17ABA9E6F49}" type="presParOf" srcId="{1281855B-9DFE-4556-BD9B-86F5E29B8B0D}" destId="{51AB2FE3-48D1-4F8B-B31D-F3BC609E4753}" srcOrd="1" destOrd="0" presId="urn:microsoft.com/office/officeart/2005/8/layout/list1"/>
    <dgm:cxn modelId="{1CAF412E-A70C-497E-9D34-2A2CDFE0A7AA}" type="presParOf" srcId="{C43A4725-A0D2-4555-AD31-16BA818F510A}" destId="{235A085A-9189-4D5A-B856-8D42F9096F45}" srcOrd="25" destOrd="0" presId="urn:microsoft.com/office/officeart/2005/8/layout/list1"/>
    <dgm:cxn modelId="{FB3BFB25-446C-4759-91D2-F02A8833B155}" type="presParOf" srcId="{C43A4725-A0D2-4555-AD31-16BA818F510A}" destId="{D1EE527B-C6B4-48B7-99DB-7716E7E9D11A}" srcOrd="26" destOrd="0" presId="urn:microsoft.com/office/officeart/2005/8/layout/list1"/>
    <dgm:cxn modelId="{A1286B0B-B2A0-467C-9AF9-103EA005ED76}" type="presParOf" srcId="{C43A4725-A0D2-4555-AD31-16BA818F510A}" destId="{3B2178A4-560B-4844-9D1B-5DACF7E1AF93}" srcOrd="27" destOrd="0" presId="urn:microsoft.com/office/officeart/2005/8/layout/list1"/>
    <dgm:cxn modelId="{81B88BCC-7B02-4BC4-BD9C-359193626246}" type="presParOf" srcId="{C43A4725-A0D2-4555-AD31-16BA818F510A}" destId="{F8750806-7E5C-4C8E-9892-FBD527D265C9}" srcOrd="28" destOrd="0" presId="urn:microsoft.com/office/officeart/2005/8/layout/list1"/>
    <dgm:cxn modelId="{BFCD38FF-F74E-4403-931F-7262B69EDCDE}" type="presParOf" srcId="{F8750806-7E5C-4C8E-9892-FBD527D265C9}" destId="{428A5E82-FF18-407E-A83E-8F185DC859C6}" srcOrd="0" destOrd="0" presId="urn:microsoft.com/office/officeart/2005/8/layout/list1"/>
    <dgm:cxn modelId="{F33FE35C-4A79-4171-9116-B351116BB397}" type="presParOf" srcId="{F8750806-7E5C-4C8E-9892-FBD527D265C9}" destId="{34133BF8-046B-446A-8103-56F904B3751D}" srcOrd="1" destOrd="0" presId="urn:microsoft.com/office/officeart/2005/8/layout/list1"/>
    <dgm:cxn modelId="{B5A99EEA-FC5C-4FBB-A8E0-123C9126FE84}" type="presParOf" srcId="{C43A4725-A0D2-4555-AD31-16BA818F510A}" destId="{3FF4CBCF-C719-4413-84E3-F94D64B55071}" srcOrd="29" destOrd="0" presId="urn:microsoft.com/office/officeart/2005/8/layout/list1"/>
    <dgm:cxn modelId="{67B54680-BF73-41CD-BD02-18619B1624B4}" type="presParOf" srcId="{C43A4725-A0D2-4555-AD31-16BA818F510A}" destId="{B10DBC1C-E8DD-4B67-B8AF-17D9E4058C00}" srcOrd="30" destOrd="0" presId="urn:microsoft.com/office/officeart/2005/8/layout/list1"/>
    <dgm:cxn modelId="{80E78C87-E8AC-4092-B544-11E24D3416DA}" type="presParOf" srcId="{C43A4725-A0D2-4555-AD31-16BA818F510A}" destId="{F266DD21-C914-48BE-9174-400D3126622A}" srcOrd="31" destOrd="0" presId="urn:microsoft.com/office/officeart/2005/8/layout/list1"/>
    <dgm:cxn modelId="{F983ABF0-5D1C-49FE-8059-2AB3CF836C81}" type="presParOf" srcId="{C43A4725-A0D2-4555-AD31-16BA818F510A}" destId="{E93D319D-4384-458B-9FE5-B9BBD4E77D89}" srcOrd="32" destOrd="0" presId="urn:microsoft.com/office/officeart/2005/8/layout/list1"/>
    <dgm:cxn modelId="{85C13A1D-C0D0-453C-9DB5-C55FF9C3B35B}" type="presParOf" srcId="{E93D319D-4384-458B-9FE5-B9BBD4E77D89}" destId="{BF371D9F-9EA6-429C-A202-8503401772F0}" srcOrd="0" destOrd="0" presId="urn:microsoft.com/office/officeart/2005/8/layout/list1"/>
    <dgm:cxn modelId="{F1754111-E32C-4F12-B9F2-9E00B5F6196A}" type="presParOf" srcId="{E93D319D-4384-458B-9FE5-B9BBD4E77D89}" destId="{56624857-BCF4-4751-BDB0-8773DA36396C}" srcOrd="1" destOrd="0" presId="urn:microsoft.com/office/officeart/2005/8/layout/list1"/>
    <dgm:cxn modelId="{7A92A514-6C44-4D28-8774-658C9A5D9685}" type="presParOf" srcId="{C43A4725-A0D2-4555-AD31-16BA818F510A}" destId="{0AD7D7CD-E3F9-4873-9246-07687516C21F}" srcOrd="33" destOrd="0" presId="urn:microsoft.com/office/officeart/2005/8/layout/list1"/>
    <dgm:cxn modelId="{914A7B21-10C1-4BEE-B027-7E06761E594F}" type="presParOf" srcId="{C43A4725-A0D2-4555-AD31-16BA818F510A}" destId="{600D0F5C-F836-43B9-A491-1C65EACB145F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E630F8-D688-4186-88EB-C76F968D4DA3}" type="doc">
      <dgm:prSet loTypeId="urn:microsoft.com/office/officeart/2005/8/layout/cycle3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74401D2A-D931-4670-AD2B-BB0C2F5FE537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Е</a:t>
          </a:r>
          <a:r>
            <a:rPr lang="en-US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dEra</a:t>
          </a:r>
          <a:endParaRPr lang="uk-UA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8ECE98-91FD-4BF4-85C0-5A520F192025}" type="parTrans" cxnId="{298176E4-359A-447E-8894-1AD52C3459A6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86E032-1439-40B8-B526-3B4522EB7866}" type="sibTrans" cxnId="{298176E4-359A-447E-8894-1AD52C3459A6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A024B3-D91B-4C61-92A1-7FC6FA3B35C3}">
      <dgm:prSet phldrT="[Текст]" custT="1"/>
      <dgm:spPr/>
      <dgm:t>
        <a:bodyPr/>
        <a:lstStyle/>
        <a:p>
          <a:r>
            <a:rPr lang="en-US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Prometetheus</a:t>
          </a:r>
          <a:endParaRPr lang="uk-UA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870FC5-9997-4E04-ABEF-050F733C5B5B}" type="parTrans" cxnId="{579844AB-DCEB-4302-B3B8-2CDF7B832922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F32EB1-AC04-49E8-A95C-173AC68D9339}" type="sibTrans" cxnId="{579844AB-DCEB-4302-B3B8-2CDF7B832922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B8C10F-D1F5-463D-9653-8673664817ED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k-UA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Всеосвіта</a:t>
          </a:r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uk-UA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77DB48-8C20-4D89-882C-A58AE60A5EFA}" type="parTrans" cxnId="{F0F7475A-7357-4479-A531-F1F0E8E1A702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53E905-7817-4FB0-B5FC-D47CB2F71920}" type="sibTrans" cxnId="{F0F7475A-7357-4479-A531-F1F0E8E1A702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C5E237-111C-4B01-8281-5290A4F9FA8D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k-UA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Освіторія</a:t>
          </a:r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uk-UA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8B581E-4B8F-495A-A065-2048ED6C4213}" type="parTrans" cxnId="{FB997C39-CFE3-45CB-9A95-1573D2F2DDC7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788922-BA7C-4770-BF34-B53A0F5919AF}" type="sibTrans" cxnId="{FB997C39-CFE3-45CB-9A95-1573D2F2DDC7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CCBFAF-7E64-49B6-8836-D34E4A5EAAF0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k-UA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Методпортал</a:t>
          </a:r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», </a:t>
          </a:r>
          <a:endParaRPr lang="uk-UA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AF961E-45E5-470A-ADD4-7FCE55481273}" type="parTrans" cxnId="{795A1DBB-2A92-4800-9A65-46C7769990E8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97E31900-CE7C-449D-AC96-318B4EB68D87}" type="sibTrans" cxnId="{795A1DBB-2A92-4800-9A65-46C7769990E8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4C6350-1CEA-4BC0-B140-0291ABF6821F}">
      <dgm:prSet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«На урок» </a:t>
          </a:r>
          <a:endParaRPr lang="uk-UA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358759-1B95-4A3E-9145-A7889B142680}" type="parTrans" cxnId="{683F3D27-6E8A-4054-BE44-A42A7E942EA6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BA58E9-E0C5-42EA-A897-EAFEC07DE7C7}" type="sibTrans" cxnId="{683F3D27-6E8A-4054-BE44-A42A7E942EA6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B9ED24-867F-4035-B53F-5B6CD3EA8911}">
      <dgm:prSet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Дія</a:t>
          </a:r>
          <a:r>
            <a: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Цифрова</a:t>
          </a:r>
          <a:r>
            <a: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освіта</a:t>
          </a:r>
          <a:r>
            <a: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uk-UA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40E0D8-2B57-406C-9B7F-897CD9771F33}" type="parTrans" cxnId="{FE2C99AC-DF65-4C03-AEBA-7506E338C229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01EA36-5BF8-4954-B331-A6B3BC6EE8A5}" type="sibTrans" cxnId="{FE2C99AC-DF65-4C03-AEBA-7506E338C229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0EE8F5-9913-4798-B8E9-315D4E9A42FD}">
      <dgm:prSet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Видавнича група </a:t>
          </a:r>
          <a:r>
            <a:rPr lang="uk-UA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“Основа”</a:t>
          </a:r>
          <a:endParaRPr lang="uk-UA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CBBB4F-B81D-40DA-8001-E1172B0DC60F}" type="parTrans" cxnId="{003C5D41-1892-44E3-8F3E-0CEE1954000F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CB2FA1-8CBF-4A3F-A09C-CB616C46226E}" type="sibTrans" cxnId="{003C5D41-1892-44E3-8F3E-0CEE1954000F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D0FD1D-D052-4259-9306-7BF10A1C39C4}">
      <dgm:prSet custT="1"/>
      <dgm:spPr/>
      <dgm:t>
        <a:bodyPr/>
        <a:lstStyle/>
        <a:p>
          <a:r>
            <a:rPr lang="uk-UA" sz="20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міжнародна </a:t>
          </a:r>
          <a:r>
            <a:rPr lang="uk-UA" sz="2000" b="1" i="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ІТ-компанія</a:t>
          </a:r>
          <a:r>
            <a:rPr lang="uk-UA" sz="20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Cisco</a:t>
          </a:r>
          <a:endParaRPr lang="en-US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E29739-8507-4BBE-8F5C-C61F30427E37}" type="parTrans" cxnId="{5CB3FE66-446E-4E52-BCFA-D7479D68D608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14F70F-2774-4F9E-8BC3-93C200268A84}" type="sibTrans" cxnId="{5CB3FE66-446E-4E52-BCFA-D7479D68D608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6358351-07C1-4763-AA91-9FCC09860C6D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Pedrada</a:t>
          </a:r>
          <a:endParaRPr lang="uk-UA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E95A3-49ED-421F-A5C7-3B12A28F0005}" type="parTrans" cxnId="{167581E3-EC37-48A8-AC04-0B49326416F0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5132B3-A5F1-4A31-B7DF-112461FB726D}" type="sibTrans" cxnId="{167581E3-EC37-48A8-AC04-0B49326416F0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571585-41F4-4E07-BF85-6A249D99F448}">
      <dgm:prSet custT="1"/>
      <dgm:spPr/>
      <dgm:t>
        <a:bodyPr/>
        <a:lstStyle/>
        <a:p>
          <a:r>
            <a:rPr lang="uk-UA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Видавнича група </a:t>
          </a:r>
          <a:r>
            <a:rPr lang="uk-UA" sz="2000" b="1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“Кадровик”</a:t>
          </a:r>
          <a:endParaRPr lang="uk-UA" sz="20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7B4B33-1C02-4BC8-9B5D-B47046E33A3C}" type="parTrans" cxnId="{455484E9-B6C6-48C6-B483-217533C2E0FA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F21B8B-D19A-410A-B276-D38CA153DC97}" type="sibTrans" cxnId="{455484E9-B6C6-48C6-B483-217533C2E0FA}">
      <dgm:prSet/>
      <dgm:spPr/>
      <dgm:t>
        <a:bodyPr/>
        <a:lstStyle/>
        <a:p>
          <a:endParaRPr lang="uk-UA" sz="2000" b="1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6E194B-8B8A-4AA4-90CF-FD8111B214A7}" type="pres">
      <dgm:prSet presAssocID="{0BE630F8-D688-4186-88EB-C76F968D4D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A155DF0-6F64-440C-83DA-244555F93821}" type="pres">
      <dgm:prSet presAssocID="{0BE630F8-D688-4186-88EB-C76F968D4DA3}" presName="cycle" presStyleCnt="0"/>
      <dgm:spPr/>
    </dgm:pt>
    <dgm:pt modelId="{A214CC82-5DA0-40AF-8155-99A17E764817}" type="pres">
      <dgm:prSet presAssocID="{74401D2A-D931-4670-AD2B-BB0C2F5FE537}" presName="nodeFirst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D2B231-1EB0-46FE-BD37-BC856BCE2295}" type="pres">
      <dgm:prSet presAssocID="{D186E032-1439-40B8-B526-3B4522EB7866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B719CA55-1C96-41C6-92D6-F254F085E6DE}" type="pres">
      <dgm:prSet presAssocID="{1EA024B3-D91B-4C61-92A1-7FC6FA3B35C3}" presName="nodeFollowingNodes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E9B57F-1793-44BC-8828-3D431A34FAF2}" type="pres">
      <dgm:prSet presAssocID="{39B8C10F-D1F5-463D-9653-8673664817ED}" presName="nodeFollowingNodes" presStyleLbl="node1" presStyleIdx="2" presStyleCnt="11" custScaleX="11737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35C087-D0BC-42C8-805C-19BE8A224025}" type="pres">
      <dgm:prSet presAssocID="{8F4C6350-1CEA-4BC0-B140-0291ABF6821F}" presName="nodeFollowingNodes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212AD0-D6AC-4535-848E-93770C170620}" type="pres">
      <dgm:prSet presAssocID="{29C5E237-111C-4B01-8281-5290A4F9FA8D}" presName="nodeFollowingNodes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63247C-7D85-4509-94C9-67C77C4A6AE4}" type="pres">
      <dgm:prSet presAssocID="{2B571585-41F4-4E07-BF85-6A249D99F448}" presName="nodeFollowingNodes" presStyleLbl="node1" presStyleIdx="5" presStyleCnt="11" custScaleX="154814" custRadScaleRad="103243" custRadScaleInc="-218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A68F5D-A001-4E0B-9A4E-0635A54DE293}" type="pres">
      <dgm:prSet presAssocID="{B6358351-07C1-4763-AA91-9FCC09860C6D}" presName="nodeFollowingNodes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6BA48A-8870-49F0-AE73-959D9B42F1B8}" type="pres">
      <dgm:prSet presAssocID="{E20EE8F5-9913-4798-B8E9-315D4E9A42FD}" presName="nodeFollowingNodes" presStyleLbl="node1" presStyleIdx="7" presStyleCnt="11" custScaleX="1435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FDEB58-52E3-4B67-9FE1-57D7A687AB01}" type="pres">
      <dgm:prSet presAssocID="{27D0FD1D-D052-4259-9306-7BF10A1C39C4}" presName="nodeFollowingNodes" presStyleLbl="node1" presStyleIdx="8" presStyleCnt="11" custScaleX="1686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A6E9FD-4EC9-4ECE-BC9B-212555F24168}" type="pres">
      <dgm:prSet presAssocID="{71CCBFAF-7E64-49B6-8836-D34E4A5EAAF0}" presName="nodeFollowingNodes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9B22A0-8D94-4D83-B3C8-57EFAC5D00E0}" type="pres">
      <dgm:prSet presAssocID="{E0B9ED24-867F-4035-B53F-5B6CD3EA8911}" presName="nodeFollowingNodes" presStyleLbl="node1" presStyleIdx="10" presStyleCnt="11" custScaleX="172836" custRadScaleRad="109836" custRadScaleInc="-307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5B08CA1-72BE-4693-AB76-B195EC68B2CC}" type="presOf" srcId="{E20EE8F5-9913-4798-B8E9-315D4E9A42FD}" destId="{6F6BA48A-8870-49F0-AE73-959D9B42F1B8}" srcOrd="0" destOrd="0" presId="urn:microsoft.com/office/officeart/2005/8/layout/cycle3"/>
    <dgm:cxn modelId="{683F3D27-6E8A-4054-BE44-A42A7E942EA6}" srcId="{0BE630F8-D688-4186-88EB-C76F968D4DA3}" destId="{8F4C6350-1CEA-4BC0-B140-0291ABF6821F}" srcOrd="3" destOrd="0" parTransId="{D5358759-1B95-4A3E-9145-A7889B142680}" sibTransId="{77BA58E9-E0C5-42EA-A897-EAFEC07DE7C7}"/>
    <dgm:cxn modelId="{090ADB9E-3822-438E-AAF3-0BEBEE98DD5F}" type="presOf" srcId="{27D0FD1D-D052-4259-9306-7BF10A1C39C4}" destId="{67FDEB58-52E3-4B67-9FE1-57D7A687AB01}" srcOrd="0" destOrd="0" presId="urn:microsoft.com/office/officeart/2005/8/layout/cycle3"/>
    <dgm:cxn modelId="{55A2D368-A9A7-4CF5-BDB8-DA46E49AC241}" type="presOf" srcId="{39B8C10F-D1F5-463D-9653-8673664817ED}" destId="{54E9B57F-1793-44BC-8828-3D431A34FAF2}" srcOrd="0" destOrd="0" presId="urn:microsoft.com/office/officeart/2005/8/layout/cycle3"/>
    <dgm:cxn modelId="{795A1DBB-2A92-4800-9A65-46C7769990E8}" srcId="{0BE630F8-D688-4186-88EB-C76F968D4DA3}" destId="{71CCBFAF-7E64-49B6-8836-D34E4A5EAAF0}" srcOrd="9" destOrd="0" parTransId="{6EAF961E-45E5-470A-ADD4-7FCE55481273}" sibTransId="{97E31900-CE7C-449D-AC96-318B4EB68D87}"/>
    <dgm:cxn modelId="{40ACA781-07FC-4380-AEBE-3C24E221BDB2}" type="presOf" srcId="{2B571585-41F4-4E07-BF85-6A249D99F448}" destId="{1663247C-7D85-4509-94C9-67C77C4A6AE4}" srcOrd="0" destOrd="0" presId="urn:microsoft.com/office/officeart/2005/8/layout/cycle3"/>
    <dgm:cxn modelId="{89FD5D58-12FA-49C7-8095-DF283815603C}" type="presOf" srcId="{29C5E237-111C-4B01-8281-5290A4F9FA8D}" destId="{CD212AD0-D6AC-4535-848E-93770C170620}" srcOrd="0" destOrd="0" presId="urn:microsoft.com/office/officeart/2005/8/layout/cycle3"/>
    <dgm:cxn modelId="{24BC084C-7DE4-4297-A82D-848DBC21A158}" type="presOf" srcId="{71CCBFAF-7E64-49B6-8836-D34E4A5EAAF0}" destId="{7EA6E9FD-4EC9-4ECE-BC9B-212555F24168}" srcOrd="0" destOrd="0" presId="urn:microsoft.com/office/officeart/2005/8/layout/cycle3"/>
    <dgm:cxn modelId="{F82BD42C-22D1-4287-8E35-0D5BEE2006D7}" type="presOf" srcId="{B6358351-07C1-4763-AA91-9FCC09860C6D}" destId="{2BA68F5D-A001-4E0B-9A4E-0635A54DE293}" srcOrd="0" destOrd="0" presId="urn:microsoft.com/office/officeart/2005/8/layout/cycle3"/>
    <dgm:cxn modelId="{579844AB-DCEB-4302-B3B8-2CDF7B832922}" srcId="{0BE630F8-D688-4186-88EB-C76F968D4DA3}" destId="{1EA024B3-D91B-4C61-92A1-7FC6FA3B35C3}" srcOrd="1" destOrd="0" parTransId="{33870FC5-9997-4E04-ABEF-050F733C5B5B}" sibTransId="{5BF32EB1-AC04-49E8-A95C-173AC68D9339}"/>
    <dgm:cxn modelId="{7966D592-8002-4017-970F-AF9B4F11ACDF}" type="presOf" srcId="{E0B9ED24-867F-4035-B53F-5B6CD3EA8911}" destId="{179B22A0-8D94-4D83-B3C8-57EFAC5D00E0}" srcOrd="0" destOrd="0" presId="urn:microsoft.com/office/officeart/2005/8/layout/cycle3"/>
    <dgm:cxn modelId="{7EE0A453-79F7-4726-B66D-23D209DC6645}" type="presOf" srcId="{74401D2A-D931-4670-AD2B-BB0C2F5FE537}" destId="{A214CC82-5DA0-40AF-8155-99A17E764817}" srcOrd="0" destOrd="0" presId="urn:microsoft.com/office/officeart/2005/8/layout/cycle3"/>
    <dgm:cxn modelId="{003C5D41-1892-44E3-8F3E-0CEE1954000F}" srcId="{0BE630F8-D688-4186-88EB-C76F968D4DA3}" destId="{E20EE8F5-9913-4798-B8E9-315D4E9A42FD}" srcOrd="7" destOrd="0" parTransId="{3CCBBB4F-B81D-40DA-8001-E1172B0DC60F}" sibTransId="{E6CB2FA1-8CBF-4A3F-A09C-CB616C46226E}"/>
    <dgm:cxn modelId="{F0F7475A-7357-4479-A531-F1F0E8E1A702}" srcId="{0BE630F8-D688-4186-88EB-C76F968D4DA3}" destId="{39B8C10F-D1F5-463D-9653-8673664817ED}" srcOrd="2" destOrd="0" parTransId="{5F77DB48-8C20-4D89-882C-A58AE60A5EFA}" sibTransId="{9C53E905-7817-4FB0-B5FC-D47CB2F71920}"/>
    <dgm:cxn modelId="{455484E9-B6C6-48C6-B483-217533C2E0FA}" srcId="{0BE630F8-D688-4186-88EB-C76F968D4DA3}" destId="{2B571585-41F4-4E07-BF85-6A249D99F448}" srcOrd="5" destOrd="0" parTransId="{0C7B4B33-1C02-4BC8-9B5D-B47046E33A3C}" sibTransId="{0EF21B8B-D19A-410A-B276-D38CA153DC97}"/>
    <dgm:cxn modelId="{C46A7BEA-5151-460A-AF3C-D57F2CA1FFA0}" type="presOf" srcId="{8F4C6350-1CEA-4BC0-B140-0291ABF6821F}" destId="{4035C087-D0BC-42C8-805C-19BE8A224025}" srcOrd="0" destOrd="0" presId="urn:microsoft.com/office/officeart/2005/8/layout/cycle3"/>
    <dgm:cxn modelId="{FB997C39-CFE3-45CB-9A95-1573D2F2DDC7}" srcId="{0BE630F8-D688-4186-88EB-C76F968D4DA3}" destId="{29C5E237-111C-4B01-8281-5290A4F9FA8D}" srcOrd="4" destOrd="0" parTransId="{548B581E-4B8F-495A-A065-2048ED6C4213}" sibTransId="{B5788922-BA7C-4770-BF34-B53A0F5919AF}"/>
    <dgm:cxn modelId="{7E104549-0367-489B-A184-36F0E48355FB}" type="presOf" srcId="{D186E032-1439-40B8-B526-3B4522EB7866}" destId="{4BD2B231-1EB0-46FE-BD37-BC856BCE2295}" srcOrd="0" destOrd="0" presId="urn:microsoft.com/office/officeart/2005/8/layout/cycle3"/>
    <dgm:cxn modelId="{762D9DEB-FE97-49DA-A2A7-7E2C66273168}" type="presOf" srcId="{1EA024B3-D91B-4C61-92A1-7FC6FA3B35C3}" destId="{B719CA55-1C96-41C6-92D6-F254F085E6DE}" srcOrd="0" destOrd="0" presId="urn:microsoft.com/office/officeart/2005/8/layout/cycle3"/>
    <dgm:cxn modelId="{5CB3FE66-446E-4E52-BCFA-D7479D68D608}" srcId="{0BE630F8-D688-4186-88EB-C76F968D4DA3}" destId="{27D0FD1D-D052-4259-9306-7BF10A1C39C4}" srcOrd="8" destOrd="0" parTransId="{63E29739-8507-4BBE-8F5C-C61F30427E37}" sibTransId="{7714F70F-2774-4F9E-8BC3-93C200268A84}"/>
    <dgm:cxn modelId="{167581E3-EC37-48A8-AC04-0B49326416F0}" srcId="{0BE630F8-D688-4186-88EB-C76F968D4DA3}" destId="{B6358351-07C1-4763-AA91-9FCC09860C6D}" srcOrd="6" destOrd="0" parTransId="{504E95A3-49ED-421F-A5C7-3B12A28F0005}" sibTransId="{F55132B3-A5F1-4A31-B7DF-112461FB726D}"/>
    <dgm:cxn modelId="{FE2C99AC-DF65-4C03-AEBA-7506E338C229}" srcId="{0BE630F8-D688-4186-88EB-C76F968D4DA3}" destId="{E0B9ED24-867F-4035-B53F-5B6CD3EA8911}" srcOrd="10" destOrd="0" parTransId="{CA40E0D8-2B57-406C-9B7F-897CD9771F33}" sibTransId="{BA01EA36-5BF8-4954-B331-A6B3BC6EE8A5}"/>
    <dgm:cxn modelId="{298176E4-359A-447E-8894-1AD52C3459A6}" srcId="{0BE630F8-D688-4186-88EB-C76F968D4DA3}" destId="{74401D2A-D931-4670-AD2B-BB0C2F5FE537}" srcOrd="0" destOrd="0" parTransId="{7E8ECE98-91FD-4BF4-85C0-5A520F192025}" sibTransId="{D186E032-1439-40B8-B526-3B4522EB7866}"/>
    <dgm:cxn modelId="{4FEE736B-C63B-40DC-BBBB-8E94CFCC84C8}" type="presOf" srcId="{0BE630F8-D688-4186-88EB-C76F968D4DA3}" destId="{B46E194B-8B8A-4AA4-90CF-FD8111B214A7}" srcOrd="0" destOrd="0" presId="urn:microsoft.com/office/officeart/2005/8/layout/cycle3"/>
    <dgm:cxn modelId="{16B18B21-81ED-4844-B6C9-2175F5F189A2}" type="presParOf" srcId="{B46E194B-8B8A-4AA4-90CF-FD8111B214A7}" destId="{2A155DF0-6F64-440C-83DA-244555F93821}" srcOrd="0" destOrd="0" presId="urn:microsoft.com/office/officeart/2005/8/layout/cycle3"/>
    <dgm:cxn modelId="{0A86978F-5AB0-4813-BA84-8909643ACAD2}" type="presParOf" srcId="{2A155DF0-6F64-440C-83DA-244555F93821}" destId="{A214CC82-5DA0-40AF-8155-99A17E764817}" srcOrd="0" destOrd="0" presId="urn:microsoft.com/office/officeart/2005/8/layout/cycle3"/>
    <dgm:cxn modelId="{C3248C0B-1FBC-40EE-9B54-2819B7C53AF6}" type="presParOf" srcId="{2A155DF0-6F64-440C-83DA-244555F93821}" destId="{4BD2B231-1EB0-46FE-BD37-BC856BCE2295}" srcOrd="1" destOrd="0" presId="urn:microsoft.com/office/officeart/2005/8/layout/cycle3"/>
    <dgm:cxn modelId="{B37E506F-267D-4E99-B4ED-56300415A69A}" type="presParOf" srcId="{2A155DF0-6F64-440C-83DA-244555F93821}" destId="{B719CA55-1C96-41C6-92D6-F254F085E6DE}" srcOrd="2" destOrd="0" presId="urn:microsoft.com/office/officeart/2005/8/layout/cycle3"/>
    <dgm:cxn modelId="{CA4EF22A-15E5-4682-A287-D092ACCAEAE1}" type="presParOf" srcId="{2A155DF0-6F64-440C-83DA-244555F93821}" destId="{54E9B57F-1793-44BC-8828-3D431A34FAF2}" srcOrd="3" destOrd="0" presId="urn:microsoft.com/office/officeart/2005/8/layout/cycle3"/>
    <dgm:cxn modelId="{E229610E-4564-4093-9938-58A665F7DE76}" type="presParOf" srcId="{2A155DF0-6F64-440C-83DA-244555F93821}" destId="{4035C087-D0BC-42C8-805C-19BE8A224025}" srcOrd="4" destOrd="0" presId="urn:microsoft.com/office/officeart/2005/8/layout/cycle3"/>
    <dgm:cxn modelId="{DD6868E9-A39D-4C19-A372-9F00D78D30D5}" type="presParOf" srcId="{2A155DF0-6F64-440C-83DA-244555F93821}" destId="{CD212AD0-D6AC-4535-848E-93770C170620}" srcOrd="5" destOrd="0" presId="urn:microsoft.com/office/officeart/2005/8/layout/cycle3"/>
    <dgm:cxn modelId="{BDE31BE3-1231-452B-99B8-E8B24AB441FB}" type="presParOf" srcId="{2A155DF0-6F64-440C-83DA-244555F93821}" destId="{1663247C-7D85-4509-94C9-67C77C4A6AE4}" srcOrd="6" destOrd="0" presId="urn:microsoft.com/office/officeart/2005/8/layout/cycle3"/>
    <dgm:cxn modelId="{F394E59B-00FC-4BF2-B80C-928EEA4C5AAA}" type="presParOf" srcId="{2A155DF0-6F64-440C-83DA-244555F93821}" destId="{2BA68F5D-A001-4E0B-9A4E-0635A54DE293}" srcOrd="7" destOrd="0" presId="urn:microsoft.com/office/officeart/2005/8/layout/cycle3"/>
    <dgm:cxn modelId="{4A4AB9D5-3B09-4C12-BF3D-D442E1F1F165}" type="presParOf" srcId="{2A155DF0-6F64-440C-83DA-244555F93821}" destId="{6F6BA48A-8870-49F0-AE73-959D9B42F1B8}" srcOrd="8" destOrd="0" presId="urn:microsoft.com/office/officeart/2005/8/layout/cycle3"/>
    <dgm:cxn modelId="{6DE76086-223E-42D7-948D-9883740B9B91}" type="presParOf" srcId="{2A155DF0-6F64-440C-83DA-244555F93821}" destId="{67FDEB58-52E3-4B67-9FE1-57D7A687AB01}" srcOrd="9" destOrd="0" presId="urn:microsoft.com/office/officeart/2005/8/layout/cycle3"/>
    <dgm:cxn modelId="{63337BEE-F762-4E56-9ACF-35629EAAA9F3}" type="presParOf" srcId="{2A155DF0-6F64-440C-83DA-244555F93821}" destId="{7EA6E9FD-4EC9-4ECE-BC9B-212555F24168}" srcOrd="10" destOrd="0" presId="urn:microsoft.com/office/officeart/2005/8/layout/cycle3"/>
    <dgm:cxn modelId="{B571EA3A-2CC8-4C27-8E2A-10197AFDA2E2}" type="presParOf" srcId="{2A155DF0-6F64-440C-83DA-244555F93821}" destId="{179B22A0-8D94-4D83-B3C8-57EFAC5D00E0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50289-8390-4A63-A447-67C0DA237942}">
      <dsp:nvSpPr>
        <dsp:cNvPr id="0" name=""/>
        <dsp:cNvSpPr/>
      </dsp:nvSpPr>
      <dsp:spPr>
        <a:xfrm>
          <a:off x="3974" y="0"/>
          <a:ext cx="8148480" cy="1368152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409E5-94C6-4C91-8996-CB60D390EA0B}">
      <dsp:nvSpPr>
        <dsp:cNvPr id="0" name=""/>
        <dsp:cNvSpPr/>
      </dsp:nvSpPr>
      <dsp:spPr>
        <a:xfrm>
          <a:off x="0" y="288302"/>
          <a:ext cx="7149102" cy="68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електронна пошта </a:t>
          </a:r>
          <a:endParaRPr lang="uk-UA" sz="9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8302"/>
        <a:ext cx="7149102" cy="6839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50289-8390-4A63-A447-67C0DA237942}">
      <dsp:nvSpPr>
        <dsp:cNvPr id="0" name=""/>
        <dsp:cNvSpPr/>
      </dsp:nvSpPr>
      <dsp:spPr>
        <a:xfrm>
          <a:off x="3974" y="0"/>
          <a:ext cx="8148480" cy="1368152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409E5-94C6-4C91-8996-CB60D390EA0B}">
      <dsp:nvSpPr>
        <dsp:cNvPr id="0" name=""/>
        <dsp:cNvSpPr/>
      </dsp:nvSpPr>
      <dsp:spPr>
        <a:xfrm>
          <a:off x="0" y="288302"/>
          <a:ext cx="7149102" cy="683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ZOOM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(відео конференції, відео уроки)</a:t>
          </a:r>
          <a:endParaRPr lang="uk-UA" sz="9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8302"/>
        <a:ext cx="7149102" cy="6839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ED0548-1101-46BB-A5B7-BFE50E7A8EE9}">
      <dsp:nvSpPr>
        <dsp:cNvPr id="0" name=""/>
        <dsp:cNvSpPr/>
      </dsp:nvSpPr>
      <dsp:spPr>
        <a:xfrm>
          <a:off x="0" y="217383"/>
          <a:ext cx="63772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94448-CB5B-4195-99F4-95300DA4B4A9}">
      <dsp:nvSpPr>
        <dsp:cNvPr id="0" name=""/>
        <dsp:cNvSpPr/>
      </dsp:nvSpPr>
      <dsp:spPr>
        <a:xfrm>
          <a:off x="318863" y="10743"/>
          <a:ext cx="4464082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32" tIns="0" rIns="1687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chemeClr val="tx1"/>
              </a:solidFill>
            </a:rPr>
            <a:t>каналYouTub</a:t>
          </a:r>
          <a:r>
            <a:rPr lang="uk-UA" sz="2000" b="1" kern="1200" dirty="0" smtClean="0">
              <a:solidFill>
                <a:schemeClr val="tx1"/>
              </a:solidFill>
            </a:rPr>
            <a:t>;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18863" y="10743"/>
        <a:ext cx="4464082" cy="413280"/>
      </dsp:txXfrm>
    </dsp:sp>
    <dsp:sp modelId="{C379BE2F-D3A8-4044-9D73-B3D1CCD66AD2}">
      <dsp:nvSpPr>
        <dsp:cNvPr id="0" name=""/>
        <dsp:cNvSpPr/>
      </dsp:nvSpPr>
      <dsp:spPr>
        <a:xfrm>
          <a:off x="0" y="852424"/>
          <a:ext cx="63772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76105"/>
              <a:satOff val="-4586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483CA-ED10-437E-88C4-22423AFD6FE3}">
      <dsp:nvSpPr>
        <dsp:cNvPr id="0" name=""/>
        <dsp:cNvSpPr/>
      </dsp:nvSpPr>
      <dsp:spPr>
        <a:xfrm>
          <a:off x="318863" y="645783"/>
          <a:ext cx="4464082" cy="413280"/>
        </a:xfrm>
        <a:prstGeom prst="roundRect">
          <a:avLst/>
        </a:prstGeom>
        <a:solidFill>
          <a:schemeClr val="accent2">
            <a:hueOff val="2376105"/>
            <a:satOff val="-4586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32" tIns="0" rIns="1687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Метод портал 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18863" y="645783"/>
        <a:ext cx="4464082" cy="413280"/>
      </dsp:txXfrm>
    </dsp:sp>
    <dsp:sp modelId="{CD0BBF58-CBF0-4898-874C-DEBEE07343FE}">
      <dsp:nvSpPr>
        <dsp:cNvPr id="0" name=""/>
        <dsp:cNvSpPr/>
      </dsp:nvSpPr>
      <dsp:spPr>
        <a:xfrm>
          <a:off x="0" y="1487464"/>
          <a:ext cx="63772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752210"/>
              <a:satOff val="-9171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3868C-C2F8-4093-84E6-5AE6A9B27464}">
      <dsp:nvSpPr>
        <dsp:cNvPr id="0" name=""/>
        <dsp:cNvSpPr/>
      </dsp:nvSpPr>
      <dsp:spPr>
        <a:xfrm>
          <a:off x="318863" y="1280824"/>
          <a:ext cx="4464082" cy="413280"/>
        </a:xfrm>
        <a:prstGeom prst="roundRect">
          <a:avLst/>
        </a:prstGeom>
        <a:solidFill>
          <a:schemeClr val="accent2">
            <a:hueOff val="4752210"/>
            <a:satOff val="-9171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32" tIns="0" rIns="1687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LearningApps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18863" y="1280824"/>
        <a:ext cx="4464082" cy="413280"/>
      </dsp:txXfrm>
    </dsp:sp>
    <dsp:sp modelId="{FBFE095D-2527-4C12-9C67-FFC4B6C4ABBC}">
      <dsp:nvSpPr>
        <dsp:cNvPr id="0" name=""/>
        <dsp:cNvSpPr/>
      </dsp:nvSpPr>
      <dsp:spPr>
        <a:xfrm>
          <a:off x="0" y="2122504"/>
          <a:ext cx="63772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128316"/>
              <a:satOff val="-13757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7BAF4-BE15-45E1-9648-BC2F0ABE17CA}">
      <dsp:nvSpPr>
        <dsp:cNvPr id="0" name=""/>
        <dsp:cNvSpPr/>
      </dsp:nvSpPr>
      <dsp:spPr>
        <a:xfrm>
          <a:off x="318863" y="1915864"/>
          <a:ext cx="4464082" cy="413280"/>
        </a:xfrm>
        <a:prstGeom prst="roundRect">
          <a:avLst/>
        </a:prstGeom>
        <a:solidFill>
          <a:schemeClr val="accent2">
            <a:hueOff val="7128316"/>
            <a:satOff val="-13757"/>
            <a:lumOff val="-1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32" tIns="0" rIns="1687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ТВ передачі для здобувачів освіти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18863" y="1915864"/>
        <a:ext cx="4464082" cy="413280"/>
      </dsp:txXfrm>
    </dsp:sp>
    <dsp:sp modelId="{CC3B15EB-CDD9-4BB3-BB0C-70AE0E62152E}">
      <dsp:nvSpPr>
        <dsp:cNvPr id="0" name=""/>
        <dsp:cNvSpPr/>
      </dsp:nvSpPr>
      <dsp:spPr>
        <a:xfrm>
          <a:off x="0" y="2757544"/>
          <a:ext cx="63772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504421"/>
              <a:satOff val="-18343"/>
              <a:lumOff val="-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C0C90-ED77-42BE-92DA-886DD26B8B47}">
      <dsp:nvSpPr>
        <dsp:cNvPr id="0" name=""/>
        <dsp:cNvSpPr/>
      </dsp:nvSpPr>
      <dsp:spPr>
        <a:xfrm>
          <a:off x="318863" y="2550904"/>
          <a:ext cx="4464082" cy="413280"/>
        </a:xfrm>
        <a:prstGeom prst="roundRect">
          <a:avLst/>
        </a:prstGeom>
        <a:solidFill>
          <a:schemeClr val="accent2">
            <a:hueOff val="9504421"/>
            <a:satOff val="-18343"/>
            <a:lumOff val="-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32" tIns="0" rIns="1687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он-лайн бібліотеки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18863" y="2550904"/>
        <a:ext cx="4464082" cy="413280"/>
      </dsp:txXfrm>
    </dsp:sp>
    <dsp:sp modelId="{FCBCEA6D-85AD-4B7F-BB72-B3D2E84F30E2}">
      <dsp:nvSpPr>
        <dsp:cNvPr id="0" name=""/>
        <dsp:cNvSpPr/>
      </dsp:nvSpPr>
      <dsp:spPr>
        <a:xfrm>
          <a:off x="0" y="3392584"/>
          <a:ext cx="63772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880526"/>
              <a:satOff val="-22929"/>
              <a:lumOff val="-29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BAE63-027C-4325-AF03-2B75AED53874}">
      <dsp:nvSpPr>
        <dsp:cNvPr id="0" name=""/>
        <dsp:cNvSpPr/>
      </dsp:nvSpPr>
      <dsp:spPr>
        <a:xfrm>
          <a:off x="318863" y="3185944"/>
          <a:ext cx="4464082" cy="413280"/>
        </a:xfrm>
        <a:prstGeom prst="roundRect">
          <a:avLst/>
        </a:prstGeom>
        <a:solidFill>
          <a:schemeClr val="accent2">
            <a:hueOff val="11880526"/>
            <a:satOff val="-22929"/>
            <a:lumOff val="-29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32" tIns="0" rIns="1687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chemeClr val="tx1"/>
              </a:solidFill>
            </a:rPr>
            <a:t>CambridgeUniversityPressUkraine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18863" y="3185944"/>
        <a:ext cx="4464082" cy="413280"/>
      </dsp:txXfrm>
    </dsp:sp>
    <dsp:sp modelId="{D1EE527B-C6B4-48B7-99DB-7716E7E9D11A}">
      <dsp:nvSpPr>
        <dsp:cNvPr id="0" name=""/>
        <dsp:cNvSpPr/>
      </dsp:nvSpPr>
      <dsp:spPr>
        <a:xfrm>
          <a:off x="0" y="4027624"/>
          <a:ext cx="63772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4256631"/>
              <a:satOff val="-27514"/>
              <a:lumOff val="-3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B2FE3-48D1-4F8B-B31D-F3BC609E4753}">
      <dsp:nvSpPr>
        <dsp:cNvPr id="0" name=""/>
        <dsp:cNvSpPr/>
      </dsp:nvSpPr>
      <dsp:spPr>
        <a:xfrm>
          <a:off x="318863" y="3820984"/>
          <a:ext cx="4464082" cy="413280"/>
        </a:xfrm>
        <a:prstGeom prst="roundRect">
          <a:avLst/>
        </a:prstGeom>
        <a:solidFill>
          <a:schemeClr val="accent2">
            <a:hueOff val="14256631"/>
            <a:satOff val="-27514"/>
            <a:lumOff val="-35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32" tIns="0" rIns="1687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«</a:t>
          </a:r>
          <a:r>
            <a:rPr lang="uk-UA" sz="2000" b="1" kern="1200" dirty="0" err="1" smtClean="0">
              <a:solidFill>
                <a:schemeClr val="tx1"/>
              </a:solidFill>
            </a:rPr>
            <a:t>Всеосвіта</a:t>
          </a:r>
          <a:r>
            <a:rPr lang="uk-UA" sz="2000" b="1" kern="1200" dirty="0" smtClean="0">
              <a:solidFill>
                <a:schemeClr val="tx1"/>
              </a:solidFill>
            </a:rPr>
            <a:t>» 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18863" y="3820984"/>
        <a:ext cx="4464082" cy="413280"/>
      </dsp:txXfrm>
    </dsp:sp>
    <dsp:sp modelId="{B10DBC1C-E8DD-4B67-B8AF-17D9E4058C00}">
      <dsp:nvSpPr>
        <dsp:cNvPr id="0" name=""/>
        <dsp:cNvSpPr/>
      </dsp:nvSpPr>
      <dsp:spPr>
        <a:xfrm>
          <a:off x="0" y="4662664"/>
          <a:ext cx="63772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6632737"/>
              <a:satOff val="-32100"/>
              <a:lumOff val="-4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33BF8-046B-446A-8103-56F904B3751D}">
      <dsp:nvSpPr>
        <dsp:cNvPr id="0" name=""/>
        <dsp:cNvSpPr/>
      </dsp:nvSpPr>
      <dsp:spPr>
        <a:xfrm>
          <a:off x="318863" y="4456024"/>
          <a:ext cx="4464082" cy="413280"/>
        </a:xfrm>
        <a:prstGeom prst="roundRect">
          <a:avLst/>
        </a:prstGeom>
        <a:solidFill>
          <a:schemeClr val="accent2">
            <a:hueOff val="16632737"/>
            <a:satOff val="-32100"/>
            <a:lumOff val="-41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32" tIns="0" rIns="1687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Академія </a:t>
          </a:r>
          <a:r>
            <a:rPr lang="uk-UA" sz="2000" b="1" kern="1200" dirty="0" err="1" smtClean="0">
              <a:solidFill>
                <a:schemeClr val="tx1"/>
              </a:solidFill>
            </a:rPr>
            <a:t>Хана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18863" y="4456024"/>
        <a:ext cx="4464082" cy="413280"/>
      </dsp:txXfrm>
    </dsp:sp>
    <dsp:sp modelId="{600D0F5C-F836-43B9-A491-1C65EACB145F}">
      <dsp:nvSpPr>
        <dsp:cNvPr id="0" name=""/>
        <dsp:cNvSpPr/>
      </dsp:nvSpPr>
      <dsp:spPr>
        <a:xfrm>
          <a:off x="0" y="5297703"/>
          <a:ext cx="637726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008842"/>
              <a:satOff val="-36686"/>
              <a:lumOff val="-47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24857-BCF4-4751-BDB0-8773DA36396C}">
      <dsp:nvSpPr>
        <dsp:cNvPr id="0" name=""/>
        <dsp:cNvSpPr/>
      </dsp:nvSpPr>
      <dsp:spPr>
        <a:xfrm>
          <a:off x="318863" y="5091064"/>
          <a:ext cx="4464082" cy="413280"/>
        </a:xfrm>
        <a:prstGeom prst="roundRect">
          <a:avLst/>
        </a:prstGeom>
        <a:solidFill>
          <a:schemeClr val="accent2">
            <a:hueOff val="19008842"/>
            <a:satOff val="-36686"/>
            <a:lumOff val="-47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732" tIns="0" rIns="16873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«На урок» 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318863" y="5091064"/>
        <a:ext cx="4464082" cy="4132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D2B231-1EB0-46FE-BD37-BC856BCE2295}">
      <dsp:nvSpPr>
        <dsp:cNvPr id="0" name=""/>
        <dsp:cNvSpPr/>
      </dsp:nvSpPr>
      <dsp:spPr>
        <a:xfrm>
          <a:off x="1982489" y="-100146"/>
          <a:ext cx="6770333" cy="6770333"/>
        </a:xfrm>
        <a:prstGeom prst="circularArrow">
          <a:avLst>
            <a:gd name="adj1" fmla="val 5544"/>
            <a:gd name="adj2" fmla="val 330680"/>
            <a:gd name="adj3" fmla="val 14925078"/>
            <a:gd name="adj4" fmla="val 16719094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214CC82-5DA0-40AF-8155-99A17E764817}">
      <dsp:nvSpPr>
        <dsp:cNvPr id="0" name=""/>
        <dsp:cNvSpPr/>
      </dsp:nvSpPr>
      <dsp:spPr>
        <a:xfrm>
          <a:off x="4624986" y="4359"/>
          <a:ext cx="1485340" cy="742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Е</a:t>
          </a:r>
          <a:r>
            <a:rPr lang="en-US" sz="20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dEra</a:t>
          </a:r>
          <a:endParaRPr lang="uk-UA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24986" y="4359"/>
        <a:ext cx="1485340" cy="742670"/>
      </dsp:txXfrm>
    </dsp:sp>
    <dsp:sp modelId="{B719CA55-1C96-41C6-92D6-F254F085E6DE}">
      <dsp:nvSpPr>
        <dsp:cNvPr id="0" name=""/>
        <dsp:cNvSpPr/>
      </dsp:nvSpPr>
      <dsp:spPr>
        <a:xfrm>
          <a:off x="6185889" y="462682"/>
          <a:ext cx="1485340" cy="742670"/>
        </a:xfrm>
        <a:prstGeom prst="roundRect">
          <a:avLst/>
        </a:prstGeom>
        <a:gradFill rotWithShape="0">
          <a:gsLst>
            <a:gs pos="0">
              <a:schemeClr val="accent2">
                <a:hueOff val="1900884"/>
                <a:satOff val="-3669"/>
                <a:lumOff val="-471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"/>
                <a:satOff val="-3669"/>
                <a:lumOff val="-471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"/>
                <a:satOff val="-3669"/>
                <a:lumOff val="-471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"/>
                <a:satOff val="-3669"/>
                <a:lumOff val="-47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"/>
                <a:satOff val="-3669"/>
                <a:lumOff val="-47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Prometetheus</a:t>
          </a:r>
          <a:endParaRPr lang="uk-UA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5889" y="462682"/>
        <a:ext cx="1485340" cy="742670"/>
      </dsp:txXfrm>
    </dsp:sp>
    <dsp:sp modelId="{54E9B57F-1793-44BC-8828-3D431A34FAF2}">
      <dsp:nvSpPr>
        <dsp:cNvPr id="0" name=""/>
        <dsp:cNvSpPr/>
      </dsp:nvSpPr>
      <dsp:spPr>
        <a:xfrm>
          <a:off x="7122208" y="1692135"/>
          <a:ext cx="1743359" cy="742670"/>
        </a:xfrm>
        <a:prstGeom prst="roundRect">
          <a:avLst/>
        </a:prstGeom>
        <a:gradFill rotWithShape="0">
          <a:gsLst>
            <a:gs pos="0">
              <a:schemeClr val="accent2">
                <a:hueOff val="3801768"/>
                <a:satOff val="-7337"/>
                <a:lumOff val="-942"/>
                <a:alphaOff val="0"/>
                <a:tint val="92000"/>
                <a:satMod val="170000"/>
              </a:schemeClr>
            </a:gs>
            <a:gs pos="15000">
              <a:schemeClr val="accent2">
                <a:hueOff val="3801768"/>
                <a:satOff val="-7337"/>
                <a:lumOff val="-942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3801768"/>
                <a:satOff val="-7337"/>
                <a:lumOff val="-942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3801768"/>
                <a:satOff val="-7337"/>
                <a:lumOff val="-94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3801768"/>
                <a:satOff val="-7337"/>
                <a:lumOff val="-94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k-UA" sz="20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Всеосвіта</a:t>
          </a: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uk-UA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22208" y="1692135"/>
        <a:ext cx="1743359" cy="742670"/>
      </dsp:txXfrm>
    </dsp:sp>
    <dsp:sp modelId="{4035C087-D0BC-42C8-805C-19BE8A224025}">
      <dsp:nvSpPr>
        <dsp:cNvPr id="0" name=""/>
        <dsp:cNvSpPr/>
      </dsp:nvSpPr>
      <dsp:spPr>
        <a:xfrm>
          <a:off x="7482735" y="3302377"/>
          <a:ext cx="1485340" cy="742670"/>
        </a:xfrm>
        <a:prstGeom prst="roundRect">
          <a:avLst/>
        </a:prstGeom>
        <a:gradFill rotWithShape="0">
          <a:gsLst>
            <a:gs pos="0">
              <a:schemeClr val="accent2">
                <a:hueOff val="5702653"/>
                <a:satOff val="-11006"/>
                <a:lumOff val="-1413"/>
                <a:alphaOff val="0"/>
                <a:tint val="92000"/>
                <a:satMod val="170000"/>
              </a:schemeClr>
            </a:gs>
            <a:gs pos="15000">
              <a:schemeClr val="accent2">
                <a:hueOff val="5702653"/>
                <a:satOff val="-11006"/>
                <a:lumOff val="-1413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5702653"/>
                <a:satOff val="-11006"/>
                <a:lumOff val="-1413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5702653"/>
                <a:satOff val="-11006"/>
                <a:lumOff val="-141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5702653"/>
                <a:satOff val="-11006"/>
                <a:lumOff val="-141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«На урок» </a:t>
          </a:r>
          <a:endParaRPr lang="uk-UA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482735" y="3302377"/>
        <a:ext cx="1485340" cy="742670"/>
      </dsp:txXfrm>
    </dsp:sp>
    <dsp:sp modelId="{CD212AD0-D6AC-4535-848E-93770C170620}">
      <dsp:nvSpPr>
        <dsp:cNvPr id="0" name=""/>
        <dsp:cNvSpPr/>
      </dsp:nvSpPr>
      <dsp:spPr>
        <a:xfrm>
          <a:off x="6806937" y="4782167"/>
          <a:ext cx="1485340" cy="742670"/>
        </a:xfrm>
        <a:prstGeom prst="roundRect">
          <a:avLst/>
        </a:prstGeom>
        <a:gradFill rotWithShape="0">
          <a:gsLst>
            <a:gs pos="0">
              <a:schemeClr val="accent2">
                <a:hueOff val="7603537"/>
                <a:satOff val="-14674"/>
                <a:lumOff val="-1884"/>
                <a:alphaOff val="0"/>
                <a:tint val="92000"/>
                <a:satMod val="170000"/>
              </a:schemeClr>
            </a:gs>
            <a:gs pos="15000">
              <a:schemeClr val="accent2">
                <a:hueOff val="7603537"/>
                <a:satOff val="-14674"/>
                <a:lumOff val="-1884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7603537"/>
                <a:satOff val="-14674"/>
                <a:lumOff val="-1884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7603537"/>
                <a:satOff val="-14674"/>
                <a:lumOff val="-188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7603537"/>
                <a:satOff val="-14674"/>
                <a:lumOff val="-188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k-UA" sz="20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Освіторія</a:t>
          </a: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uk-UA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06937" y="4782167"/>
        <a:ext cx="1485340" cy="742670"/>
      </dsp:txXfrm>
    </dsp:sp>
    <dsp:sp modelId="{1663247C-7D85-4509-94C9-67C77C4A6AE4}">
      <dsp:nvSpPr>
        <dsp:cNvPr id="0" name=""/>
        <dsp:cNvSpPr/>
      </dsp:nvSpPr>
      <dsp:spPr>
        <a:xfrm>
          <a:off x="5378204" y="5637156"/>
          <a:ext cx="2299515" cy="742670"/>
        </a:xfrm>
        <a:prstGeom prst="roundRect">
          <a:avLst/>
        </a:prstGeom>
        <a:gradFill rotWithShape="0">
          <a:gsLst>
            <a:gs pos="0">
              <a:schemeClr val="accent2">
                <a:hueOff val="9504421"/>
                <a:satOff val="-18343"/>
                <a:lumOff val="-2355"/>
                <a:alphaOff val="0"/>
                <a:tint val="92000"/>
                <a:satMod val="170000"/>
              </a:schemeClr>
            </a:gs>
            <a:gs pos="15000">
              <a:schemeClr val="accent2">
                <a:hueOff val="9504421"/>
                <a:satOff val="-18343"/>
                <a:lumOff val="-235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9504421"/>
                <a:satOff val="-18343"/>
                <a:lumOff val="-235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9504421"/>
                <a:satOff val="-18343"/>
                <a:lumOff val="-235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9504421"/>
                <a:satOff val="-18343"/>
                <a:lumOff val="-235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Видавнича група </a:t>
          </a:r>
          <a:r>
            <a:rPr lang="uk-UA" sz="20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“Кадровик”</a:t>
          </a:r>
          <a:endParaRPr lang="uk-UA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78204" y="5637156"/>
        <a:ext cx="2299515" cy="742670"/>
      </dsp:txXfrm>
    </dsp:sp>
    <dsp:sp modelId="{2BA68F5D-A001-4E0B-9A4E-0635A54DE293}">
      <dsp:nvSpPr>
        <dsp:cNvPr id="0" name=""/>
        <dsp:cNvSpPr/>
      </dsp:nvSpPr>
      <dsp:spPr>
        <a:xfrm>
          <a:off x="3811586" y="5661681"/>
          <a:ext cx="1485340" cy="742670"/>
        </a:xfrm>
        <a:prstGeom prst="roundRect">
          <a:avLst/>
        </a:prstGeom>
        <a:gradFill rotWithShape="0">
          <a:gsLst>
            <a:gs pos="0">
              <a:schemeClr val="accent2">
                <a:hueOff val="11405305"/>
                <a:satOff val="-22012"/>
                <a:lumOff val="-2826"/>
                <a:alphaOff val="0"/>
                <a:tint val="92000"/>
                <a:satMod val="170000"/>
              </a:schemeClr>
            </a:gs>
            <a:gs pos="15000">
              <a:schemeClr val="accent2">
                <a:hueOff val="11405305"/>
                <a:satOff val="-22012"/>
                <a:lumOff val="-2826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1405305"/>
                <a:satOff val="-22012"/>
                <a:lumOff val="-2826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1405305"/>
                <a:satOff val="-22012"/>
                <a:lumOff val="-282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1405305"/>
                <a:satOff val="-22012"/>
                <a:lumOff val="-282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Pedrada</a:t>
          </a:r>
          <a:endParaRPr lang="uk-UA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11586" y="5661681"/>
        <a:ext cx="1485340" cy="742670"/>
      </dsp:txXfrm>
    </dsp:sp>
    <dsp:sp modelId="{6F6BA48A-8870-49F0-AE73-959D9B42F1B8}">
      <dsp:nvSpPr>
        <dsp:cNvPr id="0" name=""/>
        <dsp:cNvSpPr/>
      </dsp:nvSpPr>
      <dsp:spPr>
        <a:xfrm>
          <a:off x="2119713" y="4782167"/>
          <a:ext cx="2131983" cy="742670"/>
        </a:xfrm>
        <a:prstGeom prst="roundRect">
          <a:avLst/>
        </a:prstGeom>
        <a:gradFill rotWithShape="0">
          <a:gsLst>
            <a:gs pos="0">
              <a:schemeClr val="accent2">
                <a:hueOff val="13306189"/>
                <a:satOff val="-25680"/>
                <a:lumOff val="-3297"/>
                <a:alphaOff val="0"/>
                <a:tint val="92000"/>
                <a:satMod val="170000"/>
              </a:schemeClr>
            </a:gs>
            <a:gs pos="15000">
              <a:schemeClr val="accent2">
                <a:hueOff val="13306189"/>
                <a:satOff val="-25680"/>
                <a:lumOff val="-3297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3306189"/>
                <a:satOff val="-25680"/>
                <a:lumOff val="-3297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3306189"/>
                <a:satOff val="-25680"/>
                <a:lumOff val="-329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3306189"/>
                <a:satOff val="-25680"/>
                <a:lumOff val="-329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Видавнича група </a:t>
          </a:r>
          <a:r>
            <a:rPr lang="uk-UA" sz="20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“Основа”</a:t>
          </a:r>
          <a:endParaRPr lang="uk-UA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19713" y="4782167"/>
        <a:ext cx="2131983" cy="742670"/>
      </dsp:txXfrm>
    </dsp:sp>
    <dsp:sp modelId="{67FDEB58-52E3-4B67-9FE1-57D7A687AB01}">
      <dsp:nvSpPr>
        <dsp:cNvPr id="0" name=""/>
        <dsp:cNvSpPr/>
      </dsp:nvSpPr>
      <dsp:spPr>
        <a:xfrm>
          <a:off x="1257059" y="3302377"/>
          <a:ext cx="2505695" cy="742670"/>
        </a:xfrm>
        <a:prstGeom prst="roundRect">
          <a:avLst/>
        </a:prstGeom>
        <a:gradFill rotWithShape="0">
          <a:gsLst>
            <a:gs pos="0">
              <a:schemeClr val="accent2">
                <a:hueOff val="15207073"/>
                <a:satOff val="-29349"/>
                <a:lumOff val="-3768"/>
                <a:alphaOff val="0"/>
                <a:tint val="92000"/>
                <a:satMod val="170000"/>
              </a:schemeClr>
            </a:gs>
            <a:gs pos="15000">
              <a:schemeClr val="accent2">
                <a:hueOff val="15207073"/>
                <a:satOff val="-29349"/>
                <a:lumOff val="-3768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5207073"/>
                <a:satOff val="-29349"/>
                <a:lumOff val="-3768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5207073"/>
                <a:satOff val="-29349"/>
                <a:lumOff val="-376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5207073"/>
                <a:satOff val="-29349"/>
                <a:lumOff val="-376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міжнародна </a:t>
          </a:r>
          <a:r>
            <a:rPr lang="uk-UA" sz="2000" b="1" i="0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ІТ-компанія</a:t>
          </a:r>
          <a:r>
            <a:rPr lang="uk-UA" sz="2000" b="1" i="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i="0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Cisco</a:t>
          </a:r>
          <a:endParaRPr lang="en-US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7059" y="3302377"/>
        <a:ext cx="2505695" cy="742670"/>
      </dsp:txXfrm>
    </dsp:sp>
    <dsp:sp modelId="{7EA6E9FD-4EC9-4ECE-BC9B-212555F24168}">
      <dsp:nvSpPr>
        <dsp:cNvPr id="0" name=""/>
        <dsp:cNvSpPr/>
      </dsp:nvSpPr>
      <dsp:spPr>
        <a:xfrm>
          <a:off x="1998755" y="1692135"/>
          <a:ext cx="1485340" cy="742670"/>
        </a:xfrm>
        <a:prstGeom prst="roundRect">
          <a:avLst/>
        </a:prstGeom>
        <a:gradFill rotWithShape="0">
          <a:gsLst>
            <a:gs pos="0">
              <a:schemeClr val="accent2">
                <a:hueOff val="17107958"/>
                <a:satOff val="-33017"/>
                <a:lumOff val="-4239"/>
                <a:alphaOff val="0"/>
                <a:tint val="92000"/>
                <a:satMod val="170000"/>
              </a:schemeClr>
            </a:gs>
            <a:gs pos="15000">
              <a:schemeClr val="accent2">
                <a:hueOff val="17107958"/>
                <a:satOff val="-33017"/>
                <a:lumOff val="-4239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7107958"/>
                <a:satOff val="-33017"/>
                <a:lumOff val="-4239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7107958"/>
                <a:satOff val="-33017"/>
                <a:lumOff val="-423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7107958"/>
                <a:satOff val="-33017"/>
                <a:lumOff val="-423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uk-UA" sz="20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Методпортал</a:t>
          </a:r>
          <a:r>
            <a:rPr lang="uk-UA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», </a:t>
          </a:r>
          <a:endParaRPr lang="uk-UA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98755" y="1692135"/>
        <a:ext cx="1485340" cy="742670"/>
      </dsp:txXfrm>
    </dsp:sp>
    <dsp:sp modelId="{179B22A0-8D94-4D83-B3C8-57EFAC5D00E0}">
      <dsp:nvSpPr>
        <dsp:cNvPr id="0" name=""/>
        <dsp:cNvSpPr/>
      </dsp:nvSpPr>
      <dsp:spPr>
        <a:xfrm>
          <a:off x="1963844" y="533386"/>
          <a:ext cx="2567203" cy="742670"/>
        </a:xfrm>
        <a:prstGeom prst="roundRect">
          <a:avLst/>
        </a:prstGeom>
        <a:gradFill rotWithShape="0">
          <a:gsLst>
            <a:gs pos="0">
              <a:schemeClr val="accent2">
                <a:hueOff val="19008842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2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2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2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2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Дія</a:t>
          </a:r>
          <a:r>
            <a:rPr lang="ru-RU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Цифрова</a:t>
          </a:r>
          <a:r>
            <a:rPr lang="ru-RU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освіта</a:t>
          </a:r>
          <a:r>
            <a:rPr lang="ru-RU" sz="20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uk-UA" sz="20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3844" y="533386"/>
        <a:ext cx="2567203" cy="742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82" r="13110" b="3303"/>
          <a:stretch>
            <a:fillRect/>
          </a:stretch>
        </p:blipFill>
        <p:spPr bwMode="auto">
          <a:xfrm>
            <a:off x="0" y="-1"/>
            <a:ext cx="9144000" cy="668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40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0"/>
          <a:ext cx="81724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628800"/>
            <a:ext cx="832498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40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71600" y="0"/>
          <a:ext cx="817240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/>
          <a:lstStyle/>
          <a:p>
            <a:r>
              <a:rPr lang="uk-UA" dirty="0" smtClean="0"/>
              <a:t>А також ми використовуємо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1196752"/>
          <a:ext cx="637726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-540568" y="188640"/>
          <a:ext cx="1022513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75856" y="2276872"/>
            <a:ext cx="3312368" cy="200348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Самоосвіта педагогічних працівників</a:t>
            </a:r>
            <a:endParaRPr lang="uk-U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448" r="13945" b="6250"/>
          <a:stretch>
            <a:fillRect/>
          </a:stretch>
        </p:blipFill>
        <p:spPr bwMode="auto">
          <a:xfrm>
            <a:off x="0" y="0"/>
            <a:ext cx="9577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745</TotalTime>
  <Words>75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Слайд 1</vt:lpstr>
      <vt:lpstr>Слайд 2</vt:lpstr>
      <vt:lpstr>Слайд 3</vt:lpstr>
      <vt:lpstr>А також ми використовуємо</vt:lpstr>
      <vt:lpstr>Самоосвіта педагогічних працівників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HP</cp:lastModifiedBy>
  <cp:revision>279</cp:revision>
  <dcterms:created xsi:type="dcterms:W3CDTF">2018-03-02T18:23:02Z</dcterms:created>
  <dcterms:modified xsi:type="dcterms:W3CDTF">2020-04-27T03:46:26Z</dcterms:modified>
</cp:coreProperties>
</file>