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2395" y="50800"/>
            <a:ext cx="12037695" cy="6771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Segoe Print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11111</cp:lastModifiedBy>
  <cp:revision>2</cp:revision>
  <dcterms:created xsi:type="dcterms:W3CDTF">2020-05-23T09:36:00Z</dcterms:created>
  <dcterms:modified xsi:type="dcterms:W3CDTF">2020-05-23T09:39:16Z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1049-11.2.0.9363</vt:lpwstr>
  </property>
</Properties>
</file>