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3" name="Замещающее содержимое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1647" y="16087"/>
            <a:ext cx="12160673" cy="68410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3" name="Замещающее содержимое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7047" y="39793"/>
            <a:ext cx="12071773" cy="67911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SimSun</vt:lpstr>
      <vt:lpstr>Wingdings</vt:lpstr>
      <vt:lpstr>Calibri Light</vt:lpstr>
      <vt:lpstr>Calibri</vt:lpstr>
      <vt:lpstr>Microsoft YaHei</vt:lpstr>
      <vt:lpstr/>
      <vt:lpstr>Arial Unicode MS</vt:lpstr>
      <vt:lpstr>Office Theme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11111</cp:lastModifiedBy>
  <cp:revision>1</cp:revision>
  <dcterms:created xsi:type="dcterms:W3CDTF">2020-05-23T09:44:20Z</dcterms:created>
  <dcterms:modified xsi:type="dcterms:W3CDTF">2020-05-23T09:44:20Z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1049-11.2.0.9363</vt:lpwstr>
  </property>
</Properties>
</file>