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E076A5-955B-4F75-9475-E4495D65259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74B6AD-69EB-4226-ACCB-1390AF974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49" y="0"/>
            <a:ext cx="66033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47260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SEASONS </a:t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>AND </a:t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>WEATHER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208823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6700" dirty="0" smtClean="0">
                <a:solidFill>
                  <a:srgbClr val="FFC000"/>
                </a:solidFill>
              </a:rPr>
              <a:t>September, October and November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> are </a:t>
            </a:r>
            <a:r>
              <a:rPr lang="en-US" sz="6700" b="1" dirty="0" smtClean="0"/>
              <a:t>autumn</a:t>
            </a:r>
            <a:r>
              <a:rPr lang="en-US" sz="6700" dirty="0" smtClean="0"/>
              <a:t> months.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283152557_ffebfc13065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47551"/>
            <a:ext cx="6379468" cy="421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57050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/>
              <a:t>The </a:t>
            </a:r>
            <a:r>
              <a:rPr lang="en-US" sz="4400" b="1" dirty="0" smtClean="0">
                <a:solidFill>
                  <a:srgbClr val="FF0000"/>
                </a:solidFill>
              </a:rPr>
              <a:t>weather</a:t>
            </a:r>
            <a:r>
              <a:rPr lang="en-US" sz="4400" b="1" dirty="0" smtClean="0"/>
              <a:t> in autumn is cloudy, rainy and windy.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4" name="Рисунок 3" descr="cropped-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6238691" cy="3312367"/>
          </a:xfrm>
          <a:prstGeom prst="rect">
            <a:avLst/>
          </a:prstGeom>
        </p:spPr>
      </p:pic>
      <p:pic>
        <p:nvPicPr>
          <p:cNvPr id="5" name="Рисунок 4" descr="uvaga-posylennya-vitru_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852936"/>
            <a:ext cx="5097760" cy="382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214656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b="1" dirty="0" smtClean="0"/>
              <a:t>The leaves in the trees are </a:t>
            </a:r>
            <a:r>
              <a:rPr lang="en-US" sz="5300" b="1" dirty="0" smtClean="0">
                <a:solidFill>
                  <a:srgbClr val="FFFF00"/>
                </a:solidFill>
              </a:rPr>
              <a:t>yellow</a:t>
            </a:r>
            <a:r>
              <a:rPr lang="en-US" sz="5300" b="1" dirty="0" smtClean="0"/>
              <a:t>, </a:t>
            </a:r>
            <a:r>
              <a:rPr lang="en-US" sz="5300" b="1" dirty="0" smtClean="0">
                <a:solidFill>
                  <a:srgbClr val="FFC000"/>
                </a:solidFill>
              </a:rPr>
              <a:t>orange</a:t>
            </a:r>
            <a:r>
              <a:rPr lang="en-US" sz="5300" b="1" dirty="0" smtClean="0"/>
              <a:t> and </a:t>
            </a:r>
            <a:r>
              <a:rPr lang="en-US" sz="5300" b="1" dirty="0" smtClean="0">
                <a:solidFill>
                  <a:srgbClr val="FF0000"/>
                </a:solidFill>
              </a:rPr>
              <a:t>red</a:t>
            </a:r>
            <a:r>
              <a:rPr lang="en-US" sz="5300" b="1" dirty="0" smtClean="0"/>
              <a:t>; </a:t>
            </a:r>
            <a:br>
              <a:rPr lang="en-US" sz="5300" b="1" dirty="0" smtClean="0"/>
            </a:br>
            <a:r>
              <a:rPr lang="en-US" sz="5300" b="1" dirty="0" smtClean="0"/>
              <a:t>birds fly away.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3816-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9"/>
            <a:ext cx="5967858" cy="3240360"/>
          </a:xfrm>
          <a:prstGeom prst="rect">
            <a:avLst/>
          </a:prstGeom>
        </p:spPr>
      </p:pic>
      <p:pic>
        <p:nvPicPr>
          <p:cNvPr id="4" name="Рисунок 3" descr="BTqJzmNTK4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708920"/>
            <a:ext cx="4648378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54176" cy="230425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</a:rPr>
              <a:t>December, January and February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are </a:t>
            </a:r>
            <a:r>
              <a:rPr lang="en-US" sz="6000" b="1" dirty="0" smtClean="0"/>
              <a:t>winter </a:t>
            </a:r>
            <a:r>
              <a:rPr lang="en-US" sz="6000" dirty="0" smtClean="0"/>
              <a:t>months.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08920"/>
            <a:ext cx="6307832" cy="394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49849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b="1" dirty="0" smtClean="0"/>
              <a:t>The </a:t>
            </a:r>
            <a:r>
              <a:rPr lang="en-US" sz="5300" b="1" dirty="0" smtClean="0">
                <a:solidFill>
                  <a:srgbClr val="FF0000"/>
                </a:solidFill>
              </a:rPr>
              <a:t>weather</a:t>
            </a:r>
            <a:r>
              <a:rPr lang="en-US" sz="5300" b="1" dirty="0" smtClean="0"/>
              <a:t> in winter is </a:t>
            </a:r>
            <a:br>
              <a:rPr lang="en-US" sz="5300" b="1" dirty="0" smtClean="0"/>
            </a:br>
            <a:r>
              <a:rPr lang="en-US" sz="5300" b="1" dirty="0" smtClean="0"/>
              <a:t>cold and snowy.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x_7e1adb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20788"/>
            <a:ext cx="5108798" cy="3831599"/>
          </a:xfrm>
          <a:prstGeom prst="rect">
            <a:avLst/>
          </a:prstGeom>
        </p:spPr>
      </p:pic>
      <p:pic>
        <p:nvPicPr>
          <p:cNvPr id="4" name="Рисунок 3" descr="action-homedics-02-12-201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36912"/>
            <a:ext cx="6101432" cy="394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214656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/>
              <a:t>Children like winter: </a:t>
            </a:r>
            <a:br>
              <a:rPr lang="en-US" sz="4900" b="1" dirty="0" smtClean="0"/>
            </a:br>
            <a:r>
              <a:rPr lang="en-US" sz="4900" b="1" dirty="0" smtClean="0"/>
              <a:t>we can </a:t>
            </a:r>
            <a:r>
              <a:rPr lang="en-US" sz="4900" b="1" dirty="0" smtClean="0">
                <a:solidFill>
                  <a:srgbClr val="00B0F0"/>
                </a:solidFill>
              </a:rPr>
              <a:t>ski</a:t>
            </a:r>
            <a:r>
              <a:rPr lang="en-US" sz="4900" b="1" dirty="0" smtClean="0"/>
              <a:t>, </a:t>
            </a:r>
            <a:r>
              <a:rPr lang="en-US" sz="4900" b="1" dirty="0" smtClean="0">
                <a:solidFill>
                  <a:srgbClr val="002060"/>
                </a:solidFill>
              </a:rPr>
              <a:t>skate</a:t>
            </a:r>
            <a:r>
              <a:rPr lang="en-US" sz="4900" b="1" dirty="0" smtClean="0"/>
              <a:t>, </a:t>
            </a:r>
            <a:r>
              <a:rPr lang="en-US" sz="4900" b="1" dirty="0" smtClean="0">
                <a:solidFill>
                  <a:srgbClr val="7030A0"/>
                </a:solidFill>
              </a:rPr>
              <a:t>play snowballs </a:t>
            </a:r>
            <a:r>
              <a:rPr lang="en-US" sz="4900" b="1" dirty="0" smtClean="0"/>
              <a:t>and </a:t>
            </a:r>
            <a:r>
              <a:rPr lang="en-US" sz="4900" b="1" dirty="0" smtClean="0">
                <a:solidFill>
                  <a:srgbClr val="C00000"/>
                </a:solidFill>
              </a:rPr>
              <a:t>make snowmen</a:t>
            </a:r>
            <a:r>
              <a:rPr lang="en-US" sz="49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buttermilk_colorado_ski_lessons_1_1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912564" cy="3993954"/>
          </a:xfrm>
          <a:prstGeom prst="rect">
            <a:avLst/>
          </a:prstGeom>
        </p:spPr>
      </p:pic>
      <p:pic>
        <p:nvPicPr>
          <p:cNvPr id="4" name="Рисунок 3" descr="img_4417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08920"/>
            <a:ext cx="5754216" cy="3836144"/>
          </a:xfrm>
          <a:prstGeom prst="rect">
            <a:avLst/>
          </a:prstGeom>
        </p:spPr>
      </p:pic>
      <p:pic>
        <p:nvPicPr>
          <p:cNvPr id="5" name="Рисунок 4" descr="slide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56992"/>
            <a:ext cx="6419069" cy="2697088"/>
          </a:xfrm>
          <a:prstGeom prst="rect">
            <a:avLst/>
          </a:prstGeom>
        </p:spPr>
      </p:pic>
      <p:pic>
        <p:nvPicPr>
          <p:cNvPr id="6" name="Рисунок 5" descr="437bcfa262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284984"/>
            <a:ext cx="4488160" cy="336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5424010" cy="6336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Spring is green,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Summer is bright,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Autumn is yellow,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Winter is white.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8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6350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Let’s talk more about four seasons!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0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7" y="0"/>
            <a:ext cx="87030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33688" cy="2592288"/>
          </a:xfrm>
        </p:spPr>
        <p:txBody>
          <a:bodyPr>
            <a:noAutofit/>
          </a:bodyPr>
          <a:lstStyle/>
          <a:p>
            <a:pPr lvl="0" algn="r"/>
            <a:r>
              <a:rPr lang="en-US" sz="4800" b="1" dirty="0" smtClean="0"/>
              <a:t>A year has four seasons: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00B050"/>
                </a:solidFill>
              </a:rPr>
              <a:t>spring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FF0000"/>
                </a:solidFill>
              </a:rPr>
              <a:t>summer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FFC000"/>
                </a:solidFill>
              </a:rPr>
              <a:t>autumn</a:t>
            </a:r>
            <a:r>
              <a:rPr lang="en-US" sz="4800" b="1" dirty="0" smtClean="0"/>
              <a:t> and </a:t>
            </a:r>
            <a:r>
              <a:rPr lang="en-US" sz="4800" b="1" dirty="0" smtClean="0">
                <a:solidFill>
                  <a:srgbClr val="00B0F0"/>
                </a:solidFill>
              </a:rPr>
              <a:t>winter</a:t>
            </a:r>
            <a:r>
              <a:rPr lang="en-US" sz="4800" b="1" dirty="0" smtClean="0"/>
              <a:t>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2348880"/>
          </a:xfrm>
        </p:spPr>
        <p:txBody>
          <a:bodyPr>
            <a:noAutofit/>
          </a:bodyPr>
          <a:lstStyle/>
          <a:p>
            <a:pPr lvl="0" algn="ctr"/>
            <a:r>
              <a:rPr lang="en-US" sz="6000" dirty="0" smtClean="0">
                <a:solidFill>
                  <a:srgbClr val="00B050"/>
                </a:solidFill>
              </a:rPr>
              <a:t>March, April and May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are </a:t>
            </a:r>
            <a:r>
              <a:rPr lang="en-US" sz="6000" b="1" dirty="0" smtClean="0"/>
              <a:t>spring</a:t>
            </a:r>
            <a:r>
              <a:rPr lang="en-US" sz="6000" dirty="0" smtClean="0"/>
              <a:t> months.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" name="Рисунок 2" descr="y_0f3104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24025"/>
            <a:ext cx="7686675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498496"/>
          </a:xfrm>
        </p:spPr>
        <p:txBody>
          <a:bodyPr>
            <a:noAutofit/>
          </a:bodyPr>
          <a:lstStyle/>
          <a:p>
            <a:pPr lvl="0"/>
            <a:r>
              <a:rPr lang="en-US" sz="4800" b="1" dirty="0" smtClean="0"/>
              <a:t>The </a:t>
            </a:r>
            <a:r>
              <a:rPr lang="en-US" sz="4800" b="1" dirty="0" smtClean="0">
                <a:solidFill>
                  <a:srgbClr val="FF0000"/>
                </a:solidFill>
              </a:rPr>
              <a:t>weather</a:t>
            </a:r>
            <a:r>
              <a:rPr lang="en-US" sz="4800" b="1" dirty="0" smtClean="0"/>
              <a:t> in spring is warm, sunny, and sometimes windy.</a:t>
            </a:r>
            <a:endParaRPr lang="ru-RU" sz="4800" b="1" dirty="0"/>
          </a:p>
        </p:txBody>
      </p:sp>
      <p:pic>
        <p:nvPicPr>
          <p:cNvPr id="3" name="Рисунок 2" descr="b0xdGH44P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5328084" cy="3552056"/>
          </a:xfrm>
          <a:prstGeom prst="rect">
            <a:avLst/>
          </a:prstGeom>
        </p:spPr>
      </p:pic>
      <p:pic>
        <p:nvPicPr>
          <p:cNvPr id="4" name="Рисунок 3" descr="uvaga-posylennya-vitru_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80928"/>
            <a:ext cx="5508104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2866648"/>
          </a:xfrm>
        </p:spPr>
        <p:txBody>
          <a:bodyPr>
            <a:noAutofit/>
          </a:bodyPr>
          <a:lstStyle/>
          <a:p>
            <a:pPr lvl="0"/>
            <a:r>
              <a:rPr lang="en-US" sz="4400" b="1" dirty="0" smtClean="0"/>
              <a:t>There are </a:t>
            </a:r>
            <a:br>
              <a:rPr lang="en-US" sz="4400" b="1" dirty="0" smtClean="0"/>
            </a:br>
            <a:r>
              <a:rPr lang="en-US" sz="4400" b="1" dirty="0" smtClean="0">
                <a:solidFill>
                  <a:srgbClr val="00B050"/>
                </a:solidFill>
              </a:rPr>
              <a:t>green leaves in the trees</a:t>
            </a:r>
            <a:r>
              <a:rPr lang="en-US" sz="4400" b="1" dirty="0" smtClean="0"/>
              <a:t>, </a:t>
            </a:r>
            <a:br>
              <a:rPr lang="en-US" sz="4400" b="1" dirty="0" smtClean="0"/>
            </a:br>
            <a:r>
              <a:rPr lang="en-US" sz="4400" b="1" dirty="0" smtClean="0">
                <a:solidFill>
                  <a:srgbClr val="002060"/>
                </a:solidFill>
              </a:rPr>
              <a:t>birds come back from the South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B0F0"/>
                </a:solidFill>
              </a:rPr>
              <a:t>and sing songs.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24944"/>
            <a:ext cx="6030788" cy="376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2074560"/>
          </a:xfrm>
        </p:spPr>
        <p:txBody>
          <a:bodyPr>
            <a:noAutofit/>
          </a:bodyPr>
          <a:lstStyle/>
          <a:p>
            <a:pPr lvl="0" algn="ctr"/>
            <a:r>
              <a:rPr lang="en-US" sz="6000" dirty="0" smtClean="0">
                <a:solidFill>
                  <a:srgbClr val="FF0000"/>
                </a:solidFill>
              </a:rPr>
              <a:t>June, July and August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are </a:t>
            </a:r>
            <a:r>
              <a:rPr lang="en-US" sz="6000" b="1" dirty="0" smtClean="0"/>
              <a:t>summer </a:t>
            </a:r>
            <a:r>
              <a:rPr lang="en-US" sz="6000" dirty="0" smtClean="0"/>
              <a:t>months.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3" name="Рисунок 2" descr="gandex.ru-13546_1048314be2c122cb44730eb7434bb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370809" cy="414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858536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weather</a:t>
            </a:r>
            <a:r>
              <a:rPr lang="en-US" b="1" dirty="0" smtClean="0"/>
              <a:t> in summer is usually hot, so we can go to the </a:t>
            </a:r>
            <a:r>
              <a:rPr lang="en-US" b="1" dirty="0" smtClean="0">
                <a:solidFill>
                  <a:srgbClr val="00B0F0"/>
                </a:solidFill>
              </a:rPr>
              <a:t>river</a:t>
            </a:r>
            <a:r>
              <a:rPr lang="en-US" b="1" dirty="0" smtClean="0"/>
              <a:t> or to the </a:t>
            </a:r>
            <a:r>
              <a:rPr lang="en-US" b="1" dirty="0" smtClean="0">
                <a:solidFill>
                  <a:srgbClr val="002060"/>
                </a:solidFill>
              </a:rPr>
              <a:t>sea</a:t>
            </a:r>
            <a:r>
              <a:rPr lang="en-US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616cd054f8169ff6463840bb97b1b0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824536" cy="3203794"/>
          </a:xfrm>
          <a:prstGeom prst="rect">
            <a:avLst/>
          </a:prstGeom>
        </p:spPr>
      </p:pic>
      <p:pic>
        <p:nvPicPr>
          <p:cNvPr id="4" name="Рисунок 3" descr="d4VaSfaIH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8"/>
            <a:ext cx="5782840" cy="384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10122328" cy="1728192"/>
          </a:xfrm>
        </p:spPr>
        <p:txBody>
          <a:bodyPr>
            <a:noAutofit/>
          </a:bodyPr>
          <a:lstStyle/>
          <a:p>
            <a:pPr lvl="0"/>
            <a:r>
              <a:rPr lang="en-US" sz="4800" b="1" dirty="0" smtClean="0"/>
              <a:t>We </a:t>
            </a:r>
            <a:r>
              <a:rPr lang="en-US" sz="4800" b="1" dirty="0" smtClean="0">
                <a:solidFill>
                  <a:srgbClr val="002060"/>
                </a:solidFill>
              </a:rPr>
              <a:t>swim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FF0000"/>
                </a:solidFill>
              </a:rPr>
              <a:t>sunbathe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/>
              <a:t>                     and </a:t>
            </a:r>
            <a:r>
              <a:rPr lang="en-US" sz="4800" b="1" dirty="0" smtClean="0">
                <a:solidFill>
                  <a:srgbClr val="00B0F0"/>
                </a:solidFill>
              </a:rPr>
              <a:t>play games</a:t>
            </a:r>
            <a:r>
              <a:rPr lang="en-US" sz="4800" b="1" dirty="0" smtClean="0"/>
              <a:t>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Рисунок 3" descr="1085645_730x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4993744" cy="3399850"/>
          </a:xfrm>
          <a:prstGeom prst="rect">
            <a:avLst/>
          </a:prstGeom>
        </p:spPr>
      </p:pic>
      <p:pic>
        <p:nvPicPr>
          <p:cNvPr id="5" name="Рисунок 4" descr="shutterstock_73965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212976"/>
            <a:ext cx="5052392" cy="336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109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SEASONS  AND  WEATHER</vt:lpstr>
      <vt:lpstr>Let’s talk more about four seasons!</vt:lpstr>
      <vt:lpstr>A year has four seasons:  spring, summer, autumn and winter. </vt:lpstr>
      <vt:lpstr>March, April and May  are spring months. </vt:lpstr>
      <vt:lpstr>The weather in spring is warm, sunny, and sometimes windy.</vt:lpstr>
      <vt:lpstr>There are  green leaves in the trees,  birds come back from the South  and sing songs. </vt:lpstr>
      <vt:lpstr>June, July and August  are summer months. </vt:lpstr>
      <vt:lpstr>The weather in summer is usually hot, so we can go to the river or to the sea. </vt:lpstr>
      <vt:lpstr>We swim, sunbathe                       and play games. </vt:lpstr>
      <vt:lpstr>September, October and November  are autumn months. </vt:lpstr>
      <vt:lpstr>The weather in autumn is cloudy, rainy and windy. </vt:lpstr>
      <vt:lpstr>The leaves in the trees are yellow, orange and red;  birds fly away. </vt:lpstr>
      <vt:lpstr>December, January and February  are winter months. </vt:lpstr>
      <vt:lpstr>The weather in winter is  cold and snowy. </vt:lpstr>
      <vt:lpstr>Children like winter:  we can ski, skate, play snowballs and make snowmen. </vt:lpstr>
      <vt:lpstr>Spring is green, Summer is bright, Autumn is yellow, Winter is white.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 AND  WEATHER</dc:title>
  <dc:creator>Дима</dc:creator>
  <cp:lastModifiedBy>1</cp:lastModifiedBy>
  <cp:revision>15</cp:revision>
  <dcterms:created xsi:type="dcterms:W3CDTF">2016-03-14T19:31:36Z</dcterms:created>
  <dcterms:modified xsi:type="dcterms:W3CDTF">2020-03-26T10:51:21Z</dcterms:modified>
</cp:coreProperties>
</file>