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18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33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249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52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6361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77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49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2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6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9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39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5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2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24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5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62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5703C-FBBE-4080-9D9F-CB3F9B73A6A2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618B61-9599-4872-9F01-E17568171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03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9446" y="1260884"/>
            <a:ext cx="9144000" cy="8165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300" b="1" dirty="0" smtClean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Monotype Corsiva" panose="03010101010201010101" pitchFamily="66" charset="0"/>
              </a:rPr>
              <a:t>Юний дослідник -2016</a:t>
            </a:r>
            <a:r>
              <a:rPr lang="uk-UA" sz="5300" b="1" dirty="0" smtClean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uk-UA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uk-UA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Monotype Corsiva" panose="03010101010201010101" pitchFamily="66" charset="0"/>
              </a:rPr>
            </a:br>
            <a: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Кіркова Іванна</a:t>
            </a:r>
            <a:br>
              <a:rPr lang="uk-UA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endParaRPr lang="ru-RU" sz="40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4028" y="2354942"/>
            <a:ext cx="4767943" cy="36866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16-конечная звезда 5"/>
          <p:cNvSpPr/>
          <p:nvPr/>
        </p:nvSpPr>
        <p:spPr>
          <a:xfrm>
            <a:off x="5050971" y="1959428"/>
            <a:ext cx="6081486" cy="3744686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місце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районному етапі Всеукраїнського конкурсу дослідницько-експериментальних робіт з природознавства «Юний дослідник»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700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19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Monotype Corsiva</vt:lpstr>
      <vt:lpstr>Times New Roman</vt:lpstr>
      <vt:lpstr>Trebuchet MS</vt:lpstr>
      <vt:lpstr>Wingdings 3</vt:lpstr>
      <vt:lpstr>Аспект</vt:lpstr>
      <vt:lpstr>Юний дослідник -2016  Кіркова Іванна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Юний дослідник -2016  Кіркова Іванна</dc:title>
  <dc:creator>Оксана</dc:creator>
  <cp:lastModifiedBy>Оксана</cp:lastModifiedBy>
  <cp:revision>2</cp:revision>
  <dcterms:created xsi:type="dcterms:W3CDTF">2016-11-03T13:00:07Z</dcterms:created>
  <dcterms:modified xsi:type="dcterms:W3CDTF">2016-11-03T13:15:26Z</dcterms:modified>
</cp:coreProperties>
</file>