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345" r:id="rId4"/>
    <p:sldId id="333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272" r:id="rId20"/>
    <p:sldId id="346" r:id="rId21"/>
    <p:sldId id="337" r:id="rId22"/>
    <p:sldId id="338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332"/>
    <a:srgbClr val="765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4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9250-4CE0-4565-AC3C-DBFE83EB3A3B}" type="datetime1">
              <a:rPr lang="uk-UA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A4D7-8916-4993-95EE-3D35E58CF023}" type="datetime1">
              <a:rPr lang="uk-UA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7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B28C-08B4-4519-9C5B-CE8A2B13A8BE}" type="datetime1">
              <a:rPr lang="uk-UA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39C-CEF3-4FC4-A444-F8D93B9DB0A7}" type="datetime1">
              <a:rPr lang="uk-UA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9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98B-5AF7-4C92-91CC-55E2890CC459}" type="datetime1">
              <a:rPr lang="uk-UA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1E73-81C7-4BFF-94AA-FAAA174EF604}" type="datetime1">
              <a:rPr lang="uk-UA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D00-5B48-4FCA-B35F-A8C13033C437}" type="datetime1">
              <a:rPr lang="uk-UA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AF6C-E00D-43C7-8AE4-3217C34D3B72}" type="datetime1">
              <a:rPr lang="uk-UA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AF-9147-4B4B-8F3F-BB54802095D7}" type="datetime1">
              <a:rPr lang="uk-UA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E3E-9582-49E1-A766-F15E766AAFFD}" type="datetime1">
              <a:rPr lang="uk-UA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4D36-D589-435A-8358-D6A01F243C06}" type="datetime1">
              <a:rPr lang="uk-UA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5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8827-BF62-4CB0-A69C-BD1C4C6FC5D7}" type="datetime1">
              <a:rPr lang="uk-UA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8A7E3F1-612E-402B-A391-280C0E54F0A8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DC9512-7D70-4493-8E4C-0764D3089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" t="15224" r="63365" b="31868"/>
          <a:stretch/>
        </p:blipFill>
        <p:spPr>
          <a:xfrm>
            <a:off x="1832631" y="1637686"/>
            <a:ext cx="5885895" cy="44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6841BA-2BD1-49F3-8BEA-C659FF13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8DEB9D6-5CBF-4403-9302-F13202C10988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BD10C2-3A99-4E84-95BA-64EB9AEC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4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1FE9712-4950-489B-A9FA-3B4631D1F2E4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4D8AE4-EBA7-4C4F-A8F4-40544F02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1E1E30E-9833-4D75-891B-58A2D6332A8D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612541-15E1-4736-B245-6530C045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2931A02-3807-4B5F-8192-A19AAAB77701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12C85F-4A78-4605-B841-A1E192800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A2997F5-4AC9-48C7-9439-725E6DAB6C3B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581D9F-2737-4AAE-9C4E-3590C71C9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C237CDC-CAC4-41BB-B37E-4D8E5B4405E5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0BB911-C1AA-412F-A18A-C6889391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A631F6B-2AFB-4273-B436-04D442E7747E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0CEB31-C4D1-493C-B8DF-97B4B0CD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32408A5-5C26-4E58-8A51-91E0D8CF3AA2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Параметр генерації випадкових значень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32408A5-5C26-4E58-8A51-91E0D8CF3AA2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074B7-8C59-4E77-8772-49ABF313D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9" t="14485" r="41942" b="68872"/>
          <a:stretch/>
        </p:blipFill>
        <p:spPr>
          <a:xfrm>
            <a:off x="3051329" y="2587458"/>
            <a:ext cx="3041342" cy="1683084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CBA811-0A5F-4239-9CE2-FB712F041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86" t="70768" r="6269" b="21020"/>
          <a:stretch/>
        </p:blipFill>
        <p:spPr>
          <a:xfrm>
            <a:off x="1812973" y="4741755"/>
            <a:ext cx="5705337" cy="941033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4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92138"/>
            <a:ext cx="7410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584332"/>
                </a:solidFill>
              </a:rPr>
              <a:t>Працюємо за комп’ютером</a:t>
            </a:r>
            <a:endParaRPr lang="ru-RU" sz="4400" b="1" dirty="0">
              <a:solidFill>
                <a:srgbClr val="584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37" y="1510511"/>
            <a:ext cx="6282559" cy="47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owte.at.ua/utschnjam/lol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28" y="1545247"/>
            <a:ext cx="1923345" cy="20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96094" y="315185"/>
            <a:ext cx="6988599" cy="8394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584332"/>
                </a:solidFill>
                <a:latin typeface="+mn-lt"/>
              </a:rPr>
              <a:t>Повторимо правила поведінки та безпеки</a:t>
            </a:r>
            <a:br>
              <a:rPr lang="uk-UA" sz="2800" b="1" dirty="0">
                <a:solidFill>
                  <a:srgbClr val="584332"/>
                </a:solidFill>
                <a:latin typeface="+mn-lt"/>
              </a:rPr>
            </a:br>
            <a:r>
              <a:rPr lang="uk-UA" sz="2800" b="1" dirty="0">
                <a:solidFill>
                  <a:srgbClr val="584332"/>
                </a:solidFill>
                <a:latin typeface="+mn-lt"/>
              </a:rPr>
              <a:t>в комп’ютерному класі</a:t>
            </a:r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5" y="1464798"/>
            <a:ext cx="1820323" cy="21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85" y="1464798"/>
            <a:ext cx="2426528" cy="24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2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73" y="4046554"/>
            <a:ext cx="1789212" cy="17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28" y="4046554"/>
            <a:ext cx="2104221" cy="20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70" y="4312692"/>
            <a:ext cx="1899423" cy="17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0281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5" y="4107363"/>
            <a:ext cx="2057468" cy="19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j02972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19" y="2047164"/>
            <a:ext cx="1535627" cy="15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4874" y="1781175"/>
            <a:ext cx="4105275" cy="434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Працюємо з інструкційними картками</a:t>
            </a:r>
            <a:endParaRPr lang="ru-RU" sz="4000" b="1" dirty="0"/>
          </a:p>
        </p:txBody>
      </p:sp>
      <p:pic>
        <p:nvPicPr>
          <p:cNvPr id="3074" name="Picture 2" descr="ÐÐ°ÑÑÐ¸Ð½ÐºÐ¸ Ð¿Ð¾ Ð·Ð°Ð¿ÑÐ¾ÑÑ Ð¸Ð½ÑÑÑÑÐºÑÐ¸Ñ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7" y="1635992"/>
            <a:ext cx="3404453" cy="45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292138"/>
            <a:ext cx="7410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584332"/>
                </a:solidFill>
              </a:rPr>
              <a:t>Працюємо за комп’ютером</a:t>
            </a:r>
            <a:endParaRPr lang="ru-RU" sz="4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269" y="169252"/>
            <a:ext cx="499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584332"/>
                </a:solidFill>
              </a:rPr>
              <a:t>Повторюємо</a:t>
            </a:r>
            <a:endParaRPr lang="ru-RU" sz="6000" b="1" dirty="0">
              <a:solidFill>
                <a:srgbClr val="58433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4783976"/>
            <a:ext cx="2065788" cy="15508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8700" y="1861382"/>
            <a:ext cx="7581900" cy="2554545"/>
          </a:xfrm>
          <a:prstGeom prst="rect">
            <a:avLst/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err="1">
                <a:solidFill>
                  <a:schemeClr val="bg1"/>
                </a:solidFill>
              </a:rPr>
              <a:t>Які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перешкоди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були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використані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під</a:t>
            </a:r>
            <a:r>
              <a:rPr lang="ru-RU" sz="3200" b="1" dirty="0">
                <a:solidFill>
                  <a:schemeClr val="bg1"/>
                </a:solidFill>
              </a:rPr>
              <a:t> час </a:t>
            </a:r>
            <a:r>
              <a:rPr lang="ru-RU" sz="3200" b="1" dirty="0" err="1">
                <a:solidFill>
                  <a:schemeClr val="bg1"/>
                </a:solidFill>
              </a:rPr>
              <a:t>удосконалення</a:t>
            </a:r>
            <a:r>
              <a:rPr lang="ru-RU" sz="3200" b="1" dirty="0">
                <a:solidFill>
                  <a:schemeClr val="bg1"/>
                </a:solidFill>
              </a:rPr>
              <a:t> проекту «</a:t>
            </a:r>
            <a:r>
              <a:rPr lang="ru-RU" sz="3200" b="1" dirty="0" err="1">
                <a:solidFill>
                  <a:schemeClr val="bg1"/>
                </a:solidFill>
              </a:rPr>
              <a:t>Лабіринт</a:t>
            </a:r>
            <a:r>
              <a:rPr lang="ru-RU" sz="3200" b="1" dirty="0">
                <a:solidFill>
                  <a:schemeClr val="bg1"/>
                </a:solidFill>
              </a:rPr>
              <a:t>»?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Опишіть</a:t>
            </a:r>
            <a:r>
              <a:rPr lang="ru-RU" sz="3200" b="1" dirty="0">
                <a:solidFill>
                  <a:schemeClr val="bg1"/>
                </a:solidFill>
              </a:rPr>
              <a:t> алгоритм </a:t>
            </a:r>
            <a:r>
              <a:rPr lang="ru-RU" sz="3200" b="1" dirty="0" err="1">
                <a:solidFill>
                  <a:schemeClr val="bg1"/>
                </a:solidFill>
              </a:rPr>
              <a:t>вибору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випадкового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положення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яблука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3"/>
            <a:ext cx="6632998" cy="90646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solidFill>
                  <a:srgbClr val="584332"/>
                </a:solidFill>
                <a:latin typeface="+mn-lt"/>
              </a:rPr>
              <a:t>Домашн</a:t>
            </a:r>
            <a:r>
              <a:rPr lang="uk-UA" sz="6000" b="1" dirty="0">
                <a:solidFill>
                  <a:srgbClr val="584332"/>
                </a:solidFill>
                <a:latin typeface="+mn-lt"/>
              </a:rPr>
              <a:t>є завдання</a:t>
            </a:r>
          </a:p>
        </p:txBody>
      </p:sp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993189" y="1558144"/>
            <a:ext cx="5685999" cy="4727246"/>
          </a:xfrm>
          <a:prstGeom prst="snip2SameRect">
            <a:avLst/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Опрацювати вивчений матеріал. Створити власну гру «Лабіринт» у які запрограмувати не лише генерацію випадковості встановлення призу, але й рухомих перешкод (3 перешкоди). Використати змінні «життя», «час», «зібрано призів».</a:t>
            </a:r>
            <a:endParaRPr lang="ru-RU" sz="2800" b="1" dirty="0"/>
          </a:p>
        </p:txBody>
      </p:sp>
      <p:pic>
        <p:nvPicPr>
          <p:cNvPr id="1026" name="Picture 2" descr="http://img3.wikia.nocookie.net/__cb20140428050001/rrc-kor/ru/images/8/83/%D0%9E%D0%BA_%D1%81%D0%BC%D0%B0%D0%B9%D0%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55" y="3984467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548" y="169027"/>
            <a:ext cx="6827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584332"/>
                </a:solidFill>
              </a:rPr>
              <a:t>До нових зустрічей!</a:t>
            </a:r>
            <a:endParaRPr lang="ru-RU" sz="6000" b="1" dirty="0">
              <a:solidFill>
                <a:srgbClr val="584332"/>
              </a:solidFill>
            </a:endParaRPr>
          </a:p>
        </p:txBody>
      </p:sp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4" y="1120520"/>
            <a:ext cx="5465301" cy="5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91420" y="6630685"/>
            <a:ext cx="69703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dirty="0">
                <a:solidFill>
                  <a:srgbClr val="977358"/>
                </a:solidFill>
              </a:rPr>
              <a:t>http://vsimppt.com.ua/</a:t>
            </a:r>
            <a:endParaRPr lang="ru-RU" sz="200" dirty="0">
              <a:solidFill>
                <a:srgbClr val="9773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1690" y="245659"/>
            <a:ext cx="519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584332"/>
                </a:solidFill>
              </a:rPr>
              <a:t>Перев</a:t>
            </a:r>
            <a:r>
              <a:rPr lang="uk-UA" sz="5400" b="1" dirty="0" err="1">
                <a:solidFill>
                  <a:srgbClr val="584332"/>
                </a:solidFill>
              </a:rPr>
              <a:t>ірка</a:t>
            </a:r>
            <a:r>
              <a:rPr lang="uk-UA" sz="5400" b="1" dirty="0">
                <a:solidFill>
                  <a:srgbClr val="584332"/>
                </a:solidFill>
              </a:rPr>
              <a:t> ДЗ</a:t>
            </a:r>
            <a:endParaRPr lang="ru-RU" sz="5400" b="1" dirty="0">
              <a:solidFill>
                <a:srgbClr val="5843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r="-121"/>
          <a:stretch/>
        </p:blipFill>
        <p:spPr>
          <a:xfrm>
            <a:off x="801189" y="2011678"/>
            <a:ext cx="8055428" cy="414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01189" y="1497337"/>
            <a:ext cx="8055428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Перевірка дитячих проектів.</a:t>
            </a:r>
          </a:p>
        </p:txBody>
      </p:sp>
    </p:spTree>
    <p:extLst>
      <p:ext uri="{BB962C8B-B14F-4D97-AF65-F5344CB8AC3E}">
        <p14:creationId xmlns:p14="http://schemas.microsoft.com/office/powerpoint/2010/main" val="13782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896A7A-314A-43FE-9DC1-25A1CBBE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0FEDF38-865F-4534-ADE0-1CD4D2E01880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01B91-D19F-4B97-8C91-EC73BD46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3" y="2116245"/>
            <a:ext cx="7683689" cy="3943174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2AC89FD-DD1B-4CBC-9965-5DF178BDC1EE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03F9D9-FF82-462F-960E-94D19D1C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5" y="2116246"/>
            <a:ext cx="7683690" cy="3943174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BDABE61-0088-4A2B-806A-0FC804673BA3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98BB13-ABBF-4F3C-A237-1BD34E620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E8D0D3D-F2E1-45E0-BC66-FFEA872ED515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ADC84D-A931-474A-9663-19AACCBE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1F05094-0C04-416E-8254-53EE6D611BF6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Побудова гри "Лабіринт".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Сьогодн</a:t>
            </a:r>
            <a:r>
              <a:rPr lang="uk-UA" b="1" dirty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t>27.02.2019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DFDA2B-288A-46D4-A51D-787BF556E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116245"/>
            <a:ext cx="7683690" cy="39431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C9CB6AC-8631-4BC8-855A-371B1CAAE414}"/>
              </a:ext>
            </a:extLst>
          </p:cNvPr>
          <p:cNvSpPr/>
          <p:nvPr/>
        </p:nvSpPr>
        <p:spPr>
          <a:xfrm>
            <a:off x="2119544" y="15139"/>
            <a:ext cx="666269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584332"/>
                </a:solidFill>
              </a:rPr>
              <a:t>Програмування випадкових процесів.</a:t>
            </a:r>
            <a:endParaRPr lang="uk-UA" sz="54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354</Words>
  <Application>Microsoft Office PowerPoint</Application>
  <PresentationFormat>Екран (4:3)</PresentationFormat>
  <Paragraphs>98</Paragraphs>
  <Slides>23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http://vsimppt.com.ua/</dc:title>
  <dc:creator>Василь Цупа</dc:creator>
  <cp:lastModifiedBy>Василь Цупа</cp:lastModifiedBy>
  <cp:revision>57</cp:revision>
  <dcterms:created xsi:type="dcterms:W3CDTF">2015-10-20T21:14:13Z</dcterms:created>
  <dcterms:modified xsi:type="dcterms:W3CDTF">2019-02-27T16:12:51Z</dcterms:modified>
</cp:coreProperties>
</file>