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7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137BE-1F5D-417D-A8E9-3892076DD293}" type="datetimeFigureOut">
              <a:rPr lang="ru-RU" smtClean="0"/>
              <a:t>26.11.2016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754F3-3A3A-46DF-9254-9428659753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8922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137BE-1F5D-417D-A8E9-3892076DD293}" type="datetimeFigureOut">
              <a:rPr lang="ru-RU" smtClean="0"/>
              <a:t>26.11.2016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754F3-3A3A-46DF-9254-9428659753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7122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137BE-1F5D-417D-A8E9-3892076DD293}" type="datetimeFigureOut">
              <a:rPr lang="ru-RU" smtClean="0"/>
              <a:t>26.11.2016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754F3-3A3A-46DF-9254-9428659753E6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538554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137BE-1F5D-417D-A8E9-3892076DD293}" type="datetimeFigureOut">
              <a:rPr lang="ru-RU" smtClean="0"/>
              <a:t>26.11.2016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754F3-3A3A-46DF-9254-9428659753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86759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137BE-1F5D-417D-A8E9-3892076DD293}" type="datetimeFigureOut">
              <a:rPr lang="ru-RU" smtClean="0"/>
              <a:t>26.11.2016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754F3-3A3A-46DF-9254-9428659753E6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198421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137BE-1F5D-417D-A8E9-3892076DD293}" type="datetimeFigureOut">
              <a:rPr lang="ru-RU" smtClean="0"/>
              <a:t>26.11.2016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754F3-3A3A-46DF-9254-9428659753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96999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137BE-1F5D-417D-A8E9-3892076DD293}" type="datetimeFigureOut">
              <a:rPr lang="ru-RU" smtClean="0"/>
              <a:t>26.11.2016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754F3-3A3A-46DF-9254-9428659753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24196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137BE-1F5D-417D-A8E9-3892076DD293}" type="datetimeFigureOut">
              <a:rPr lang="ru-RU" smtClean="0"/>
              <a:t>26.11.2016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754F3-3A3A-46DF-9254-9428659753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4128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137BE-1F5D-417D-A8E9-3892076DD293}" type="datetimeFigureOut">
              <a:rPr lang="ru-RU" smtClean="0"/>
              <a:t>26.11.2016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754F3-3A3A-46DF-9254-9428659753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32776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137BE-1F5D-417D-A8E9-3892076DD293}" type="datetimeFigureOut">
              <a:rPr lang="ru-RU" smtClean="0"/>
              <a:t>26.11.2016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754F3-3A3A-46DF-9254-9428659753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04098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137BE-1F5D-417D-A8E9-3892076DD293}" type="datetimeFigureOut">
              <a:rPr lang="ru-RU" smtClean="0"/>
              <a:t>26.11.2016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754F3-3A3A-46DF-9254-9428659753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23519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137BE-1F5D-417D-A8E9-3892076DD293}" type="datetimeFigureOut">
              <a:rPr lang="ru-RU" smtClean="0"/>
              <a:t>26.11.2016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754F3-3A3A-46DF-9254-9428659753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77360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137BE-1F5D-417D-A8E9-3892076DD293}" type="datetimeFigureOut">
              <a:rPr lang="ru-RU" smtClean="0"/>
              <a:t>26.11.2016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754F3-3A3A-46DF-9254-9428659753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9079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137BE-1F5D-417D-A8E9-3892076DD293}" type="datetimeFigureOut">
              <a:rPr lang="ru-RU" smtClean="0"/>
              <a:t>26.11.2016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754F3-3A3A-46DF-9254-9428659753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74430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137BE-1F5D-417D-A8E9-3892076DD293}" type="datetimeFigureOut">
              <a:rPr lang="ru-RU" smtClean="0"/>
              <a:t>26.11.2016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754F3-3A3A-46DF-9254-9428659753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22044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137BE-1F5D-417D-A8E9-3892076DD293}" type="datetimeFigureOut">
              <a:rPr lang="ru-RU" smtClean="0"/>
              <a:t>26.11.2016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754F3-3A3A-46DF-9254-9428659753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17828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92D05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9137BE-1F5D-417D-A8E9-3892076DD293}" type="datetimeFigureOut">
              <a:rPr lang="ru-RU" smtClean="0"/>
              <a:t>26.11.2016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36754F3-3A3A-46DF-9254-9428659753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550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2960" y="1089128"/>
            <a:ext cx="8675372" cy="816516"/>
          </a:xfrm>
        </p:spPr>
        <p:txBody>
          <a:bodyPr>
            <a:normAutofit fontScale="90000"/>
          </a:bodyPr>
          <a:lstStyle/>
          <a:p>
            <a:pPr algn="ctr"/>
            <a:r>
              <a:rPr lang="uk-UA" sz="4000" b="1" dirty="0" smtClean="0">
                <a:solidFill>
                  <a:srgbClr val="FF0000"/>
                </a:solidFill>
                <a:latin typeface="Monotype Corsiva" panose="03010101010201010101" pitchFamily="66" charset="0"/>
              </a:rPr>
              <a:t>Переможці обласного етапу </a:t>
            </a:r>
            <a:br>
              <a:rPr lang="uk-UA" sz="4000" b="1" dirty="0" smtClean="0">
                <a:solidFill>
                  <a:srgbClr val="FF0000"/>
                </a:solidFill>
                <a:latin typeface="Monotype Corsiva" panose="03010101010201010101" pitchFamily="66" charset="0"/>
              </a:rPr>
            </a:br>
            <a:r>
              <a:rPr lang="uk-UA" sz="4000" b="1" dirty="0" smtClean="0">
                <a:solidFill>
                  <a:srgbClr val="002060"/>
                </a:solidFill>
                <a:latin typeface="Monotype Corsiva" panose="03010101010201010101" pitchFamily="66" charset="0"/>
              </a:rPr>
              <a:t>Всеукраїнського конкурсу </a:t>
            </a:r>
            <a:r>
              <a:rPr lang="uk-UA" sz="4000" b="1" dirty="0" smtClean="0">
                <a:solidFill>
                  <a:srgbClr val="002060"/>
                </a:solidFill>
                <a:latin typeface="Monotype Corsiva" panose="03010101010201010101" pitchFamily="66" charset="0"/>
              </a:rPr>
              <a:t/>
            </a:r>
            <a:br>
              <a:rPr lang="uk-UA" sz="4000" b="1" dirty="0" smtClean="0">
                <a:solidFill>
                  <a:srgbClr val="002060"/>
                </a:solidFill>
                <a:latin typeface="Monotype Corsiva" panose="03010101010201010101" pitchFamily="66" charset="0"/>
              </a:rPr>
            </a:br>
            <a:r>
              <a:rPr lang="uk-UA" sz="4000" b="1" dirty="0" smtClean="0">
                <a:solidFill>
                  <a:srgbClr val="002060"/>
                </a:solidFill>
                <a:latin typeface="Monotype Corsiva" panose="03010101010201010101" pitchFamily="66" charset="0"/>
              </a:rPr>
              <a:t>«</a:t>
            </a:r>
            <a:r>
              <a:rPr lang="uk-UA" sz="4000" b="1" dirty="0" smtClean="0">
                <a:solidFill>
                  <a:srgbClr val="002060"/>
                </a:solidFill>
                <a:latin typeface="Monotype Corsiva" panose="03010101010201010101" pitchFamily="66" charset="0"/>
              </a:rPr>
              <a:t>Мій голос віддаю </a:t>
            </a:r>
            <a:r>
              <a:rPr lang="uk-UA" sz="4000" b="1" dirty="0" smtClean="0">
                <a:solidFill>
                  <a:srgbClr val="002060"/>
                </a:solidFill>
                <a:latin typeface="Monotype Corsiva" panose="03010101010201010101" pitchFamily="66" charset="0"/>
              </a:rPr>
              <a:t>на </a:t>
            </a:r>
            <a:r>
              <a:rPr lang="uk-UA" sz="4000" b="1" dirty="0" smtClean="0">
                <a:solidFill>
                  <a:srgbClr val="002060"/>
                </a:solidFill>
                <a:latin typeface="Monotype Corsiva" panose="03010101010201010101" pitchFamily="66" charset="0"/>
              </a:rPr>
              <a:t>захист природи»</a:t>
            </a:r>
            <a:endParaRPr lang="ru-RU" sz="4000" b="1" dirty="0">
              <a:solidFill>
                <a:srgbClr val="002060"/>
              </a:solidFill>
              <a:latin typeface="Monotype Corsiva" panose="03010101010201010101" pitchFamily="66" charset="0"/>
            </a:endParaRPr>
          </a:p>
        </p:txBody>
      </p:sp>
      <p:pic>
        <p:nvPicPr>
          <p:cNvPr id="1026" name="Picture 2" descr="https://1.bp.blogspot.com/-nHqpfwWoxpA/V8w_sarY_sI/AAAAAAAAAXM/8wbxrmvFyfMjOmjylQSpMHl9lr_XXVuDACLcB/s320/%25D0%25A1%25D0%25BA%25D0%25B0%25D0%25BD_2016090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872" y="3276826"/>
            <a:ext cx="2171700" cy="3048001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00B0F0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  <a:extLst/>
        </p:spPr>
      </p:pic>
      <p:pic>
        <p:nvPicPr>
          <p:cNvPr id="3" name="Picture 4" descr="https://1.bp.blogspot.com/-vVvpPNE2hH4/V8w_qQQzQxI/AAAAAAAAAXI/KmKdl3a6gxEMivem-xFbYCrDbC4gYBreACLcB/s1600/%25D0%25A1%25D0%25BA%25D0%25B0%25D0%25BD_20160901%2B%25282%2529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8079" y="3276826"/>
            <a:ext cx="2210253" cy="3048001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00B0F0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  <a:extLst/>
        </p:spPr>
      </p:pic>
      <p:sp>
        <p:nvSpPr>
          <p:cNvPr id="4" name="TextBox 3"/>
          <p:cNvSpPr txBox="1"/>
          <p:nvPr/>
        </p:nvSpPr>
        <p:spPr>
          <a:xfrm>
            <a:off x="326572" y="2573383"/>
            <a:ext cx="52835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400" b="1" dirty="0" err="1" smtClean="0">
                <a:ln w="12700" cmpd="sng">
                  <a:solidFill>
                    <a:srgbClr val="FF0000"/>
                  </a:solidFill>
                  <a:prstDash val="solid"/>
                </a:ln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Магрело</a:t>
            </a:r>
            <a:r>
              <a:rPr lang="uk-UA" sz="2400" b="1" dirty="0" smtClean="0">
                <a:ln w="12700" cmpd="sng">
                  <a:solidFill>
                    <a:srgbClr val="FF0000"/>
                  </a:solidFill>
                  <a:prstDash val="solid"/>
                </a:ln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Анастасія,</a:t>
            </a:r>
            <a:r>
              <a:rPr lang="uk-UA" sz="2400" b="1" dirty="0" smtClean="0">
                <a:ln w="12700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b="1" dirty="0" smtClean="0">
                <a:ln w="12700" cmpd="sng">
                  <a:solidFill>
                    <a:srgbClr val="7030A0"/>
                  </a:solidFill>
                  <a:prstDash val="solid"/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учениця 7 класу</a:t>
            </a:r>
            <a:endParaRPr lang="ru-RU" sz="2400" b="1" dirty="0">
              <a:ln w="12700" cmpd="sng">
                <a:solidFill>
                  <a:srgbClr val="7030A0"/>
                </a:solidFill>
                <a:prstDash val="solid"/>
              </a:ln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29801" y="2573382"/>
            <a:ext cx="49291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400" b="1" dirty="0" smtClean="0">
                <a:ln w="12700" cmpd="sng">
                  <a:solidFill>
                    <a:srgbClr val="FF0000"/>
                  </a:solidFill>
                  <a:prstDash val="solid"/>
                </a:ln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Котик Анастасія, </a:t>
            </a:r>
            <a:r>
              <a:rPr lang="uk-UA" sz="2400" b="1" dirty="0" smtClean="0">
                <a:ln w="12700" cmpd="sng">
                  <a:solidFill>
                    <a:srgbClr val="7030A0"/>
                  </a:solidFill>
                  <a:prstDash val="solid"/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учениця 8 класу</a:t>
            </a:r>
            <a:endParaRPr lang="ru-RU" sz="2400" b="1" dirty="0">
              <a:ln w="12700" cmpd="sng">
                <a:solidFill>
                  <a:srgbClr val="7030A0"/>
                </a:solidFill>
                <a:prstDash val="solid"/>
              </a:ln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615739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17</TotalTime>
  <Words>15</Words>
  <Application>Microsoft Office PowerPoint</Application>
  <PresentationFormat>Широкоэкранный</PresentationFormat>
  <Paragraphs>3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7" baseType="lpstr">
      <vt:lpstr>Arial</vt:lpstr>
      <vt:lpstr>Monotype Corsiva</vt:lpstr>
      <vt:lpstr>Times New Roman</vt:lpstr>
      <vt:lpstr>Trebuchet MS</vt:lpstr>
      <vt:lpstr>Wingdings 3</vt:lpstr>
      <vt:lpstr>Аспект</vt:lpstr>
      <vt:lpstr>Переможці обласного етапу  Всеукраїнського конкурсу  «Мій голос віддаю на захист природи»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Переможці обласного етапу  Всеукраїнського конкурсу «Мій голос віддаю  на захист природи»</dc:title>
  <dc:creator>Оксана</dc:creator>
  <cp:lastModifiedBy>Оксана</cp:lastModifiedBy>
  <cp:revision>3</cp:revision>
  <dcterms:created xsi:type="dcterms:W3CDTF">2016-11-03T12:49:46Z</dcterms:created>
  <dcterms:modified xsi:type="dcterms:W3CDTF">2016-11-26T19:51:44Z</dcterms:modified>
</cp:coreProperties>
</file>