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6423-C1E2-4BC7-970F-C3D4CE23AEE5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2D7C-A1B8-4822-942E-7DCCE3844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48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6423-C1E2-4BC7-970F-C3D4CE23AEE5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2D7C-A1B8-4822-942E-7DCCE3844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61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6423-C1E2-4BC7-970F-C3D4CE23AEE5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2D7C-A1B8-4822-942E-7DCCE384439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4064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6423-C1E2-4BC7-970F-C3D4CE23AEE5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2D7C-A1B8-4822-942E-7DCCE3844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392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6423-C1E2-4BC7-970F-C3D4CE23AEE5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2D7C-A1B8-4822-942E-7DCCE384439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229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6423-C1E2-4BC7-970F-C3D4CE23AEE5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2D7C-A1B8-4822-942E-7DCCE3844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540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6423-C1E2-4BC7-970F-C3D4CE23AEE5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2D7C-A1B8-4822-942E-7DCCE3844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779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6423-C1E2-4BC7-970F-C3D4CE23AEE5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2D7C-A1B8-4822-942E-7DCCE3844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9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6423-C1E2-4BC7-970F-C3D4CE23AEE5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2D7C-A1B8-4822-942E-7DCCE3844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53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6423-C1E2-4BC7-970F-C3D4CE23AEE5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2D7C-A1B8-4822-942E-7DCCE3844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99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6423-C1E2-4BC7-970F-C3D4CE23AEE5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2D7C-A1B8-4822-942E-7DCCE3844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7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6423-C1E2-4BC7-970F-C3D4CE23AEE5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2D7C-A1B8-4822-942E-7DCCE3844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14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6423-C1E2-4BC7-970F-C3D4CE23AEE5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2D7C-A1B8-4822-942E-7DCCE3844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60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6423-C1E2-4BC7-970F-C3D4CE23AEE5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2D7C-A1B8-4822-942E-7DCCE3844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16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6423-C1E2-4BC7-970F-C3D4CE23AEE5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2D7C-A1B8-4822-942E-7DCCE3844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23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2D7C-A1B8-4822-942E-7DCCE384439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6423-C1E2-4BC7-970F-C3D4CE23AEE5}" type="datetimeFigureOut">
              <a:rPr lang="ru-RU" smtClean="0"/>
              <a:t>26.11.2016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7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56423-C1E2-4BC7-970F-C3D4CE23AEE5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D42D7C-A1B8-4822-942E-7DCCE3844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3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2960" y="1089128"/>
            <a:ext cx="8675372" cy="81651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Переможці обласного етапу </a:t>
            </a:r>
            <a:br>
              <a:rPr lang="uk-UA" sz="4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uk-UA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Всеукраїнської акції</a:t>
            </a:r>
            <a:r>
              <a:rPr lang="uk-UA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/>
            </a:r>
            <a:br>
              <a:rPr lang="uk-UA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uk-UA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«</a:t>
            </a:r>
            <a:r>
              <a:rPr lang="uk-UA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День юного натураліста</a:t>
            </a:r>
            <a:r>
              <a:rPr lang="uk-UA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»</a:t>
            </a:r>
            <a:endParaRPr lang="ru-RU" sz="40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457" y="3156077"/>
            <a:ext cx="4345576" cy="3291840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2403566"/>
            <a:ext cx="4439457" cy="3213462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750940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3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Monotype Corsiva</vt:lpstr>
      <vt:lpstr>Trebuchet MS</vt:lpstr>
      <vt:lpstr>Wingdings 3</vt:lpstr>
      <vt:lpstr>Аспект</vt:lpstr>
      <vt:lpstr>Переможці обласного етапу  Всеукраїнської акції «День юного натураліста»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Переможці обласного етапу  Всеукраїнської акції «День юного натураліста»</dc:title>
  <dc:creator>Оксана</dc:creator>
  <cp:lastModifiedBy>Оксана</cp:lastModifiedBy>
  <cp:revision>2</cp:revision>
  <dcterms:created xsi:type="dcterms:W3CDTF">2016-11-26T19:54:46Z</dcterms:created>
  <dcterms:modified xsi:type="dcterms:W3CDTF">2016-11-26T20:06:05Z</dcterms:modified>
</cp:coreProperties>
</file>