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5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405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40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421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4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927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7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8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5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3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3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8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6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9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1360-F4DC-4BE8-8F4C-DF1F805F0A72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E50A87-2E1E-497E-8EF3-4C6DA3E08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3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11128"/>
            <a:ext cx="9144000" cy="816516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Переможці обласного </a:t>
            </a:r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та </a:t>
            </a:r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фінальн</a:t>
            </a:r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ого етапу </a:t>
            </a:r>
            <a:r>
              <a:rPr lang="uk-UA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Всеукраїнської акції «Годівничка»</a:t>
            </a:r>
            <a:endParaRPr lang="ru-RU" sz="4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https://2.bp.blogspot.com/-iUtQQGTM9vc/Vuw-JDtWHjI/AAAAAAAAAL4/CdLaBRwzxsYUPoNKFQjaTeRJd093ZW8UA/s640/%25D0%2593%25D0%25BE%25D0%25B4%25D1%2596%25D0%25B2%25D0%25BD%25D0%25B8%25D1%2587%25D0%25BA%25D0%25B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04" y="3376988"/>
            <a:ext cx="4151085" cy="3062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4.bp.blogspot.com/-pwr0IkQFydQ/Vuw-TUAgZgI/AAAAAAAAAMA/pSx7fsbsLNUXiIKX5Rbdvz1D7MjwOoR6A/s640/%25D0%2593%25D0%25BE%25D0%25B4%25D1%2596%25D0%25B2%25D0%25BD%25D0%25B8%25D1%2587%25D0%25BA%25D0%25B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864" y="1976359"/>
            <a:ext cx="2987901" cy="4238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5" y="1366759"/>
            <a:ext cx="2297432" cy="3541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99" y="3137502"/>
            <a:ext cx="2382430" cy="3541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834010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10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Monotype Corsiva</vt:lpstr>
      <vt:lpstr>Trebuchet MS</vt:lpstr>
      <vt:lpstr>Wingdings 3</vt:lpstr>
      <vt:lpstr>Аспект</vt:lpstr>
      <vt:lpstr>Переможці обласного та фінального етапу Всеукраїнської акції «Годівничка»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Переможці обласного та всеукраїнського етапу Всеукраїнської акції «Годівничка»</dc:title>
  <dc:creator>Оксана</dc:creator>
  <cp:lastModifiedBy>Оксана</cp:lastModifiedBy>
  <cp:revision>2</cp:revision>
  <dcterms:created xsi:type="dcterms:W3CDTF">2016-11-03T12:34:53Z</dcterms:created>
  <dcterms:modified xsi:type="dcterms:W3CDTF">2016-11-03T12:48:56Z</dcterms:modified>
</cp:coreProperties>
</file>