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1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A37A-FA75-4632-BDA6-8C91FFA3F08B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19B-DBBA-493F-B87C-1B0618CDA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20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A37A-FA75-4632-BDA6-8C91FFA3F08B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19B-DBBA-493F-B87C-1B0618CDA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97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A37A-FA75-4632-BDA6-8C91FFA3F08B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19B-DBBA-493F-B87C-1B0618CDAE4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2111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A37A-FA75-4632-BDA6-8C91FFA3F08B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19B-DBBA-493F-B87C-1B0618CDA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720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A37A-FA75-4632-BDA6-8C91FFA3F08B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19B-DBBA-493F-B87C-1B0618CDAE4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9923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A37A-FA75-4632-BDA6-8C91FFA3F08B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19B-DBBA-493F-B87C-1B0618CDA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981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A37A-FA75-4632-BDA6-8C91FFA3F08B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19B-DBBA-493F-B87C-1B0618CDA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846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A37A-FA75-4632-BDA6-8C91FFA3F08B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19B-DBBA-493F-B87C-1B0618CDA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609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A37A-FA75-4632-BDA6-8C91FFA3F08B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19B-DBBA-493F-B87C-1B0618CDA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81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A37A-FA75-4632-BDA6-8C91FFA3F08B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19B-DBBA-493F-B87C-1B0618CDA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23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A37A-FA75-4632-BDA6-8C91FFA3F08B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19B-DBBA-493F-B87C-1B0618CDA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278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A37A-FA75-4632-BDA6-8C91FFA3F08B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19B-DBBA-493F-B87C-1B0618CDA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87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A37A-FA75-4632-BDA6-8C91FFA3F08B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19B-DBBA-493F-B87C-1B0618CDA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118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A37A-FA75-4632-BDA6-8C91FFA3F08B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19B-DBBA-493F-B87C-1B0618CDA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84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A37A-FA75-4632-BDA6-8C91FFA3F08B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19B-DBBA-493F-B87C-1B0618CDA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10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A37A-FA75-4632-BDA6-8C91FFA3F08B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19B-DBBA-493F-B87C-1B0618CDA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79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0A37A-FA75-4632-BDA6-8C91FFA3F08B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407E19B-DBBA-493F-B87C-1B0618CDA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93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59657" y="1090022"/>
            <a:ext cx="9144000" cy="816516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Переможці обласного етапу Всеукраїнського еколого-натуралістичного походу «</a:t>
            </a:r>
            <a:r>
              <a:rPr lang="uk-UA" sz="4000" b="1" dirty="0" err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Біощит</a:t>
            </a:r>
            <a:r>
              <a:rPr lang="uk-UA" sz="4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» </a:t>
            </a:r>
            <a:br>
              <a:rPr lang="uk-UA" sz="4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uk-UA" sz="4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(акція «Мурашка»)</a:t>
            </a:r>
            <a:endParaRPr lang="ru-RU" sz="4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18" b="11788"/>
          <a:stretch/>
        </p:blipFill>
        <p:spPr>
          <a:xfrm>
            <a:off x="315749" y="3897769"/>
            <a:ext cx="3661165" cy="28578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3" t="18761"/>
          <a:stretch/>
        </p:blipFill>
        <p:spPr>
          <a:xfrm>
            <a:off x="5428061" y="3897769"/>
            <a:ext cx="3845942" cy="28578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66"/>
          <a:stretch/>
        </p:blipFill>
        <p:spPr>
          <a:xfrm>
            <a:off x="3619620" y="2251019"/>
            <a:ext cx="3541829" cy="30044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s://2.bp.blogspot.com/-9xRQi09QfRk/V8w_SRr4GuI/AAAAAAAAAXE/bpUQ5isWi7oI_ZUC2bWVqqIzPunRyt7xQCLcB/s320/%25D0%25A1%25D0%25BA%25D0%25B0%25D0%25BD_20160904%2B%25284%252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535" y="1819409"/>
            <a:ext cx="2391229" cy="35072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71515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</TotalTime>
  <Words>9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Monotype Corsiva</vt:lpstr>
      <vt:lpstr>Trebuchet MS</vt:lpstr>
      <vt:lpstr>Wingdings 3</vt:lpstr>
      <vt:lpstr>Аспект</vt:lpstr>
      <vt:lpstr>Переможці обласного етапу Всеукраїнського еколого-натуралістичного походу «Біощит»  (акція «Мурашка»)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Переможці обласного етапу Всеукраїнського еколого-натуралістичного походу «Біощит»  (акція «Мурашка»)</dc:title>
  <dc:creator>Оксана</dc:creator>
  <cp:lastModifiedBy>Оксана</cp:lastModifiedBy>
  <cp:revision>2</cp:revision>
  <dcterms:created xsi:type="dcterms:W3CDTF">2016-11-03T12:16:16Z</dcterms:created>
  <dcterms:modified xsi:type="dcterms:W3CDTF">2016-11-03T12:25:23Z</dcterms:modified>
</cp:coreProperties>
</file>