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15472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22085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66035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05100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83243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9566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71510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8683450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97154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0926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51295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788A8-84CD-4D24-8D85-A2D8B444A280}" type="datetimeFigureOut">
              <a:rPr lang="uk-UA" smtClean="0"/>
              <a:t>23.03.2023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25426-D2C4-4639-83C6-FDBDD2D7612C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56203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uk-UA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3166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" y="0"/>
            <a:ext cx="11859483" cy="67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690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8480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3707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8348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0362" y="0"/>
            <a:ext cx="6661638" cy="6945923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53036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57411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"/>
            <a:ext cx="6919546" cy="6937131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257"/>
          <a:stretch/>
        </p:blipFill>
        <p:spPr>
          <a:xfrm>
            <a:off x="6643320" y="0"/>
            <a:ext cx="554867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847504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Administrator</dc:creator>
  <cp:lastModifiedBy>Administrator</cp:lastModifiedBy>
  <cp:revision>1</cp:revision>
  <dcterms:created xsi:type="dcterms:W3CDTF">2023-03-23T11:18:26Z</dcterms:created>
  <dcterms:modified xsi:type="dcterms:W3CDTF">2023-03-23T11:19:03Z</dcterms:modified>
</cp:coreProperties>
</file>