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666" r:id="rId12"/>
    <p:sldMasterId id="2147483667" r:id="rId13"/>
    <p:sldMasterId id="2147483668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18">
          <p15:clr>
            <a:srgbClr val="000000"/>
          </p15:clr>
        </p15:guide>
        <p15:guide id="2" orient="horz" pos="3861">
          <p15:clr>
            <a:srgbClr val="000000"/>
          </p15:clr>
        </p15:guide>
        <p15:guide id="3" orient="horz" pos="1412">
          <p15:clr>
            <a:srgbClr val="000000"/>
          </p15:clr>
        </p15:guide>
        <p15:guide id="4" pos="438">
          <p15:clr>
            <a:srgbClr val="000000"/>
          </p15:clr>
        </p15:guide>
        <p15:guide id="5" pos="597">
          <p15:clr>
            <a:srgbClr val="000000"/>
          </p15:clr>
        </p15:guide>
        <p15:guide id="6" pos="7197">
          <p15:clr>
            <a:srgbClr val="000000"/>
          </p15:clr>
        </p15:guide>
        <p15:guide id="7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18" orient="horz"/>
        <p:guide pos="3861" orient="horz"/>
        <p:guide pos="1412" orient="horz"/>
        <p:guide pos="438"/>
        <p:guide pos="597"/>
        <p:guide pos="7197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2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. загол.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7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. текст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heme" Target="../theme/theme1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2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362" y="5807075"/>
            <a:ext cx="2341563" cy="12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.JPG"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0.JPG" id="174" name="Google Shape;1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1.JPG" id="179" name="Google Shape;1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2.JPG"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3.JPG"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4.JPG" id="194" name="Google Shape;19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5.JPG" id="199" name="Google Shape;19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6.JPG" id="204" name="Google Shape;20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7.JPG" id="209" name="Google Shape;2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8.JPG" id="214" name="Google Shape;21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19.JPG" id="219" name="Google Shape;21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2.JPG" id="134" name="Google Shape;1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20.JPG" id="224" name="Google Shape;22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21.JPG" id="229" name="Google Shape;22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3.JPG"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4.JPG"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5.JPG"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6.JPG"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7.JPG"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8.JPG" id="164" name="Google Shape;1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asha\Desktop\sexteeng-181214105353\Слайд9.JPG" id="169" name="Google Shape;1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6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0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8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9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5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