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>
      <p:cViewPr varScale="1">
        <p:scale>
          <a:sx n="57" d="100"/>
          <a:sy n="57" d="100"/>
        </p:scale>
        <p:origin x="40" y="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E73B-8C79-4D88-BA02-E99A25CAF778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5046C32-4C74-4D62-AAFD-FE2E0AC74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844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E73B-8C79-4D88-BA02-E99A25CAF778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046C32-4C74-4D62-AAFD-FE2E0AC74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952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E73B-8C79-4D88-BA02-E99A25CAF778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046C32-4C74-4D62-AAFD-FE2E0AC748C7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3575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E73B-8C79-4D88-BA02-E99A25CAF778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046C32-4C74-4D62-AAFD-FE2E0AC74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6365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E73B-8C79-4D88-BA02-E99A25CAF778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046C32-4C74-4D62-AAFD-FE2E0AC748C7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7616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E73B-8C79-4D88-BA02-E99A25CAF778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046C32-4C74-4D62-AAFD-FE2E0AC74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4336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E73B-8C79-4D88-BA02-E99A25CAF778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6C32-4C74-4D62-AAFD-FE2E0AC74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9116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E73B-8C79-4D88-BA02-E99A25CAF778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6C32-4C74-4D62-AAFD-FE2E0AC74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334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E73B-8C79-4D88-BA02-E99A25CAF778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6C32-4C74-4D62-AAFD-FE2E0AC74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904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E73B-8C79-4D88-BA02-E99A25CAF778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046C32-4C74-4D62-AAFD-FE2E0AC74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045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E73B-8C79-4D88-BA02-E99A25CAF778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5046C32-4C74-4D62-AAFD-FE2E0AC74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55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E73B-8C79-4D88-BA02-E99A25CAF778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5046C32-4C74-4D62-AAFD-FE2E0AC74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666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E73B-8C79-4D88-BA02-E99A25CAF778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6C32-4C74-4D62-AAFD-FE2E0AC74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483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E73B-8C79-4D88-BA02-E99A25CAF778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6C32-4C74-4D62-AAFD-FE2E0AC74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468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E73B-8C79-4D88-BA02-E99A25CAF778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46C32-4C74-4D62-AAFD-FE2E0AC74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369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E73B-8C79-4D88-BA02-E99A25CAF778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046C32-4C74-4D62-AAFD-FE2E0AC74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85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1E73B-8C79-4D88-BA02-E99A25CAF778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5046C32-4C74-4D62-AAFD-FE2E0AC74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56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600" dirty="0" smtClean="0"/>
              <a:t>Анкета для батьків першокласників</a:t>
            </a:r>
            <a:endParaRPr lang="uk-UA" sz="660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Дублянський</a:t>
            </a:r>
            <a:r>
              <a:rPr lang="uk-UA" dirty="0" smtClean="0"/>
              <a:t> опорний ліцей імені Героя України Анатолія </a:t>
            </a:r>
            <a:r>
              <a:rPr lang="uk-UA" dirty="0" err="1" smtClean="0"/>
              <a:t>Жаловаги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558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71525"/>
            <a:ext cx="1019175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0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81012"/>
            <a:ext cx="108204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41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585787"/>
            <a:ext cx="1094422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461962"/>
            <a:ext cx="108013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69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523875"/>
            <a:ext cx="110871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91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361950"/>
            <a:ext cx="11058525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56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128712"/>
            <a:ext cx="111442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31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238125"/>
            <a:ext cx="1107757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6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261937"/>
            <a:ext cx="1109662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95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262062"/>
            <a:ext cx="113157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4" descr="Діаграма відповідей у Формах. Назва запитання: 1. Як Ви оцінюєте рівень адаптації Вашої дитини до шкільного життя?. Кількість відповідей: 24 відповіді."/>
          <p:cNvSpPr>
            <a:spLocks noChangeAspect="1" noChangeArrowheads="1"/>
          </p:cNvSpPr>
          <p:nvPr/>
        </p:nvSpPr>
        <p:spPr bwMode="auto">
          <a:xfrm>
            <a:off x="155574" y="84137"/>
            <a:ext cx="4224401" cy="42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108710"/>
            <a:ext cx="110490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59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304800"/>
            <a:ext cx="1102995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16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528637"/>
            <a:ext cx="11068050" cy="5800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" y="466725"/>
            <a:ext cx="1109662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76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19137"/>
            <a:ext cx="111252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05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80987"/>
            <a:ext cx="1106805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33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638175"/>
            <a:ext cx="110680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10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319087"/>
            <a:ext cx="1109662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35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700212"/>
            <a:ext cx="110775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985837"/>
            <a:ext cx="110871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6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1014412"/>
            <a:ext cx="110394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3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023937"/>
            <a:ext cx="111061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41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828675"/>
            <a:ext cx="110775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30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004887"/>
            <a:ext cx="110871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9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49" y="80581"/>
            <a:ext cx="1110615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44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42950"/>
            <a:ext cx="10210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20907"/>
      </p:ext>
    </p:extLst>
  </p:cSld>
  <p:clrMapOvr>
    <a:masterClrMapping/>
  </p:clrMapOvr>
</p:sld>
</file>

<file path=ppt/theme/theme1.xml><?xml version="1.0" encoding="utf-8"?>
<a:theme xmlns:a="http://schemas.openxmlformats.org/drawingml/2006/main" name="Пасмо">
  <a:themeElements>
    <a:clrScheme name="Пасмо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Пасмо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смо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</TotalTime>
  <Words>12</Words>
  <Application>Microsoft Office PowerPoint</Application>
  <PresentationFormat>Широкий екран</PresentationFormat>
  <Paragraphs>2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Пасмо</vt:lpstr>
      <vt:lpstr>Анкета для батьків першокласників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RePack by Diakov</dc:creator>
  <cp:lastModifiedBy>RePack by Diakov</cp:lastModifiedBy>
  <cp:revision>5</cp:revision>
  <dcterms:created xsi:type="dcterms:W3CDTF">2024-11-11T19:34:55Z</dcterms:created>
  <dcterms:modified xsi:type="dcterms:W3CDTF">2024-11-11T20:11:24Z</dcterms:modified>
</cp:coreProperties>
</file>