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73" r:id="rId3"/>
    <p:sldId id="258" r:id="rId4"/>
    <p:sldId id="272" r:id="rId5"/>
    <p:sldId id="277" r:id="rId6"/>
    <p:sldId id="259" r:id="rId7"/>
    <p:sldId id="269" r:id="rId8"/>
    <p:sldId id="260" r:id="rId9"/>
    <p:sldId id="262" r:id="rId10"/>
    <p:sldId id="263" r:id="rId11"/>
    <p:sldId id="276" r:id="rId12"/>
    <p:sldId id="275" r:id="rId13"/>
    <p:sldId id="274" r:id="rId14"/>
    <p:sldId id="264" r:id="rId15"/>
    <p:sldId id="265" r:id="rId16"/>
    <p:sldId id="268" r:id="rId17"/>
    <p:sldId id="261" r:id="rId18"/>
    <p:sldId id="270" r:id="rId19"/>
    <p:sldId id="271" r:id="rId20"/>
    <p:sldId id="279" r:id="rId21"/>
    <p:sldId id="278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1956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55AB8B-EB5A-41D1-929D-40BA84435625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1D180A-F8BE-4331-8E93-BA244E1D3F0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1D180A-F8BE-4331-8E93-BA244E1D3F0B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D1990-192B-41C2-A40E-25BA16291B66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986D5-2E68-466B-9B8D-9D1A652977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D1990-192B-41C2-A40E-25BA16291B66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986D5-2E68-466B-9B8D-9D1A652977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D1990-192B-41C2-A40E-25BA16291B66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986D5-2E68-466B-9B8D-9D1A652977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D1990-192B-41C2-A40E-25BA16291B66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986D5-2E68-466B-9B8D-9D1A652977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D1990-192B-41C2-A40E-25BA16291B66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986D5-2E68-466B-9B8D-9D1A652977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D1990-192B-41C2-A40E-25BA16291B66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986D5-2E68-466B-9B8D-9D1A652977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D1990-192B-41C2-A40E-25BA16291B66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986D5-2E68-466B-9B8D-9D1A652977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D1990-192B-41C2-A40E-25BA16291B66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986D5-2E68-466B-9B8D-9D1A652977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D1990-192B-41C2-A40E-25BA16291B66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986D5-2E68-466B-9B8D-9D1A652977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D1990-192B-41C2-A40E-25BA16291B66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986D5-2E68-466B-9B8D-9D1A652977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D1990-192B-41C2-A40E-25BA16291B66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986D5-2E68-466B-9B8D-9D1A652977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1D1990-192B-41C2-A40E-25BA16291B66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8986D5-2E68-466B-9B8D-9D1A6529770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53.png"/><Relationship Id="rId7" Type="http://schemas.openxmlformats.org/officeDocument/2006/relationships/image" Target="../media/image5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png"/><Relationship Id="rId9" Type="http://schemas.openxmlformats.org/officeDocument/2006/relationships/image" Target="../media/image5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 descr="C:\Users\Home\Desktop\Без названия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42910" y="428604"/>
            <a:ext cx="73581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Загальноосвітня школа І-ІІІ ступенів </a:t>
            </a:r>
            <a:r>
              <a:rPr lang="uk-UA" sz="2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с.Черче</a:t>
            </a:r>
            <a:endParaRPr lang="ru-RU" sz="24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2910" y="1428736"/>
            <a:ext cx="785818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ЗВІТ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проведення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трудової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акції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b="1" i="1" dirty="0" smtClean="0"/>
          </a:p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Парад 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квітів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біля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школи</a:t>
            </a:r>
            <a:endParaRPr lang="ru-RU" sz="4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57686" y="3071811"/>
            <a:ext cx="4429157" cy="2571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Керівник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Ліпич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Наталія Володимирівна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педагог-організатор, вчитель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герографії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та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керівник гуртків 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Юні квітникарі-аранжувальники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Юні друзі природи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”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Виконавці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учні 6-8 класів.</a:t>
            </a:r>
          </a:p>
          <a:p>
            <a:endParaRPr lang="ru-RU" dirty="0"/>
          </a:p>
        </p:txBody>
      </p:sp>
      <p:sp>
        <p:nvSpPr>
          <p:cNvPr id="23554" name="AutoShape 2" descr="Картинки по запросу фон для презентации квіт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929058" y="6143644"/>
            <a:ext cx="11709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2017 </a:t>
            </a:r>
            <a:r>
              <a:rPr lang="uk-UA" b="1" dirty="0" smtClean="0"/>
              <a:t>р</a:t>
            </a:r>
            <a:r>
              <a:rPr lang="uk-UA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58204" cy="868346"/>
          </a:xfrm>
        </p:spPr>
        <p:txBody>
          <a:bodyPr>
            <a:normAutofit/>
          </a:bodyPr>
          <a:lstStyle/>
          <a:p>
            <a:r>
              <a:rPr lang="uk-UA" dirty="0" smtClean="0"/>
              <a:t>Робота над оформленням клумб</a:t>
            </a:r>
            <a:endParaRPr lang="ru-RU" dirty="0"/>
          </a:p>
        </p:txBody>
      </p:sp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1142984"/>
            <a:ext cx="285752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214686"/>
            <a:ext cx="4379063" cy="3284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3357562"/>
            <a:ext cx="4143404" cy="3107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1107240"/>
            <a:ext cx="2714644" cy="2035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Home\Desktop\Без названия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3239"/>
            <a:ext cx="9126415" cy="6871240"/>
          </a:xfrm>
          <a:prstGeom prst="rect">
            <a:avLst/>
          </a:prstGeom>
          <a:noFill/>
        </p:spPr>
      </p:pic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195630"/>
            <a:ext cx="8072494" cy="4909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071538" y="285728"/>
            <a:ext cx="7143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Схема клумб  перед  входом  до  школи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8" name="Picture 6" descr="C:\Users\Home\Desktop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890" y="0"/>
            <a:ext cx="9155783" cy="6858000"/>
          </a:xfrm>
          <a:prstGeom prst="rect">
            <a:avLst/>
          </a:prstGeom>
          <a:noFill/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4838" y="747713"/>
            <a:ext cx="7934325" cy="536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314" name="AutoShape 2" descr="Картинки по запросу фон для презентации квіт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316" name="AutoShape 4" descr="Картинки по запросу фон для презентации квіт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6222" y="1071546"/>
            <a:ext cx="8283288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428596" y="0"/>
            <a:ext cx="87154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План-схема ландшафтного  дизайну території школи, який впроваджується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1" name="Picture 13" descr="C:\Users\Home\Desktop\Без названия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472518" cy="2797172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ІІІ ЕТАП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b="1" i="1" dirty="0" err="1" smtClean="0"/>
              <a:t>Збагачення</a:t>
            </a:r>
            <a:r>
              <a:rPr lang="ru-RU" sz="3600" b="1" i="1" dirty="0" smtClean="0"/>
              <a:t> видового складу </a:t>
            </a:r>
            <a:r>
              <a:rPr lang="ru-RU" sz="3600" b="1" i="1" dirty="0" err="1" smtClean="0"/>
              <a:t>квітково</a:t>
            </a:r>
            <a:r>
              <a:rPr lang="ru-RU" sz="3600" b="1" i="1" dirty="0" smtClean="0"/>
              <a:t> – </a:t>
            </a:r>
            <a:r>
              <a:rPr lang="ru-RU" sz="3600" b="1" i="1" dirty="0" err="1" smtClean="0"/>
              <a:t>декоративних</a:t>
            </a:r>
            <a:r>
              <a:rPr lang="ru-RU" sz="3600" b="1" i="1" dirty="0" smtClean="0"/>
              <a:t> </a:t>
            </a:r>
            <a:r>
              <a:rPr lang="ru-RU" sz="3600" b="1" i="1" dirty="0" err="1" smtClean="0"/>
              <a:t>рослин</a:t>
            </a:r>
            <a:r>
              <a:rPr lang="ru-RU" sz="3600" b="1" i="1" dirty="0" smtClean="0"/>
              <a:t> на </a:t>
            </a:r>
            <a:r>
              <a:rPr lang="ru-RU" sz="3600" b="1" i="1" dirty="0" err="1" smtClean="0"/>
              <a:t>території</a:t>
            </a:r>
            <a:r>
              <a:rPr lang="ru-RU" sz="3600" b="1" i="1" dirty="0" smtClean="0"/>
              <a:t> </a:t>
            </a:r>
            <a:r>
              <a:rPr lang="ru-RU" sz="3600" b="1" i="1" dirty="0" err="1" smtClean="0"/>
              <a:t>школи</a:t>
            </a:r>
            <a:r>
              <a:rPr lang="ru-RU" sz="3600" b="1" i="1" dirty="0" smtClean="0"/>
              <a:t> </a:t>
            </a:r>
            <a:r>
              <a:rPr lang="ru-RU" sz="3600" b="1" i="1" dirty="0" err="1" smtClean="0"/>
              <a:t>і</a:t>
            </a:r>
            <a:r>
              <a:rPr lang="ru-RU" sz="3600" b="1" i="1" dirty="0" smtClean="0"/>
              <a:t> </a:t>
            </a:r>
            <a:r>
              <a:rPr lang="ru-RU" sz="3600" b="1" i="1" dirty="0" err="1" smtClean="0"/>
              <a:t>підготовка</a:t>
            </a:r>
            <a:r>
              <a:rPr lang="ru-RU" sz="3600" b="1" i="1" dirty="0" smtClean="0"/>
              <a:t> </a:t>
            </a:r>
            <a:r>
              <a:rPr lang="ru-RU" sz="3600" b="1" i="1" dirty="0" err="1" smtClean="0"/>
              <a:t>території</a:t>
            </a:r>
            <a:r>
              <a:rPr lang="ru-RU" sz="3600" b="1" i="1" dirty="0" smtClean="0"/>
              <a:t> до закладки проекту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 descr="F:\ПРИБИРАННЯ 2015 РІК\IMG_52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3500438"/>
            <a:ext cx="2357436" cy="3143248"/>
          </a:xfrm>
          <a:prstGeom prst="rect">
            <a:avLst/>
          </a:prstGeom>
          <a:noFill/>
        </p:spPr>
      </p:pic>
      <p:pic>
        <p:nvPicPr>
          <p:cNvPr id="2051" name="Picture 3" descr="F:\ПРИБИРАННЯ 2015 РІК\IMG_526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107686"/>
            <a:ext cx="3143240" cy="2357430"/>
          </a:xfrm>
          <a:prstGeom prst="rect">
            <a:avLst/>
          </a:prstGeom>
          <a:noFill/>
        </p:spPr>
      </p:pic>
      <p:pic>
        <p:nvPicPr>
          <p:cNvPr id="2052" name="Picture 4" descr="F:\ПРИБИРАННЯ 2015 РІК\IMG_527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43570" y="3964785"/>
            <a:ext cx="3500430" cy="2518166"/>
          </a:xfrm>
          <a:prstGeom prst="rect">
            <a:avLst/>
          </a:prstGeom>
          <a:noFill/>
        </p:spPr>
      </p:pic>
      <p:sp>
        <p:nvSpPr>
          <p:cNvPr id="2054" name="AutoShape 6" descr="Картинки по запросу фон для презентации квіт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0" name="AutoShape 12" descr="Картинки по запросу фон для презентации квіт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4" name="Picture 12" descr="C:\Users\Home\Desktop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414"/>
            <a:ext cx="9144000" cy="685358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58204" cy="2868610"/>
          </a:xfrm>
        </p:spPr>
        <p:txBody>
          <a:bodyPr>
            <a:normAutofit/>
          </a:bodyPr>
          <a:lstStyle/>
          <a:p>
            <a:r>
              <a:rPr lang="en-US" b="1" i="1" dirty="0" smtClean="0">
                <a:solidFill>
                  <a:srgbClr val="FF0000"/>
                </a:solidFill>
              </a:rPr>
              <a:t>IV</a:t>
            </a:r>
            <a:r>
              <a:rPr lang="ru-RU" b="1" i="1" dirty="0" smtClean="0">
                <a:solidFill>
                  <a:srgbClr val="FF0000"/>
                </a:solidFill>
              </a:rPr>
              <a:t> </a:t>
            </a:r>
            <a:r>
              <a:rPr lang="ru-RU" b="1" i="1" dirty="0" err="1" smtClean="0">
                <a:solidFill>
                  <a:srgbClr val="FF0000"/>
                </a:solidFill>
              </a:rPr>
              <a:t>етап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err="1" smtClean="0"/>
              <a:t>Практичне</a:t>
            </a:r>
            <a:r>
              <a:rPr lang="ru-RU" b="1" i="1" dirty="0" smtClean="0"/>
              <a:t> </a:t>
            </a:r>
            <a:r>
              <a:rPr lang="ru-RU" b="1" i="1" dirty="0" err="1" smtClean="0"/>
              <a:t>втілення</a:t>
            </a:r>
            <a:r>
              <a:rPr lang="ru-RU" b="1" i="1" dirty="0" smtClean="0"/>
              <a:t> проекту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4" name="Picture 2" descr="F:\ПРИБИРАННЯ 2015 РІК\IMG_52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14884"/>
            <a:ext cx="3143208" cy="2143116"/>
          </a:xfrm>
          <a:prstGeom prst="rect">
            <a:avLst/>
          </a:prstGeom>
          <a:noFill/>
        </p:spPr>
      </p:pic>
      <p:pic>
        <p:nvPicPr>
          <p:cNvPr id="3077" name="Picture 5" descr="F:\ПРИБИРАННЯ 2015 РІК\IMG_527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2428868"/>
            <a:ext cx="2928868" cy="2196720"/>
          </a:xfrm>
          <a:prstGeom prst="rect">
            <a:avLst/>
          </a:prstGeom>
          <a:noFill/>
        </p:spPr>
      </p:pic>
      <p:pic>
        <p:nvPicPr>
          <p:cNvPr id="3079" name="Picture 7" descr="Картинки по запросу висів квітів у школах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339504"/>
            <a:ext cx="3071802" cy="2301032"/>
          </a:xfrm>
          <a:prstGeom prst="rect">
            <a:avLst/>
          </a:prstGeom>
          <a:noFill/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7554" y="4786322"/>
            <a:ext cx="2827426" cy="2071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2" name="Picture 10" descr="D:\ШКОЛА\ГУРКИ 2017-2018\Озеленення\фото 16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84905" y="4788801"/>
            <a:ext cx="2759095" cy="2069199"/>
          </a:xfrm>
          <a:prstGeom prst="rect">
            <a:avLst/>
          </a:prstGeom>
          <a:noFill/>
        </p:spPr>
      </p:pic>
      <p:pic>
        <p:nvPicPr>
          <p:cNvPr id="3083" name="Picture 11" descr="D:\ШКОЛА\ГУРКИ 2017-2018\фото 10.10.17\20171018_10290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43702" y="2072312"/>
            <a:ext cx="2214578" cy="25248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92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40" y="1571612"/>
            <a:ext cx="2214578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1571612"/>
            <a:ext cx="3000396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24" y="1571612"/>
            <a:ext cx="2357454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28926" y="3857628"/>
            <a:ext cx="3162213" cy="2371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388" y="3657632"/>
            <a:ext cx="2400276" cy="2843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4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8596" y="3714752"/>
            <a:ext cx="2412996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2143108" y="428605"/>
            <a:ext cx="5786478" cy="642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dirty="0" smtClean="0">
                <a:cs typeface="Aharoni" pitchFamily="2" charset="-79"/>
              </a:rPr>
              <a:t>Чисто і затишно у нас!!!</a:t>
            </a:r>
            <a:endParaRPr lang="ru-RU" sz="3600" dirty="0"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7" name="Picture 5" descr="D:\ШКОЛА\ГУРКИ 2017-2018\Озеленення\фото 09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285728"/>
            <a:ext cx="3571900" cy="2497778"/>
          </a:xfrm>
          <a:prstGeom prst="rect">
            <a:avLst/>
          </a:prstGeom>
          <a:noFill/>
        </p:spPr>
      </p:pic>
      <p:pic>
        <p:nvPicPr>
          <p:cNvPr id="18438" name="Picture 6" descr="D:\ШКОЛА\ГУРКИ 2017-2018\Озеленення\фото 09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357166"/>
            <a:ext cx="3500462" cy="2301339"/>
          </a:xfrm>
          <a:prstGeom prst="rect">
            <a:avLst/>
          </a:prstGeom>
          <a:noFill/>
        </p:spPr>
      </p:pic>
      <p:pic>
        <p:nvPicPr>
          <p:cNvPr id="18439" name="Picture 7" descr="D:\ШКОЛА\ГУРКИ 2017-2018\Озеленення\фото 14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2976" y="3286125"/>
            <a:ext cx="3714776" cy="2500330"/>
          </a:xfrm>
          <a:prstGeom prst="rect">
            <a:avLst/>
          </a:prstGeom>
          <a:noFill/>
        </p:spPr>
      </p:pic>
      <p:pic>
        <p:nvPicPr>
          <p:cNvPr id="18440" name="Picture 8" descr="D:\ШКОЛА\ГУРКИ 2017-2018\Озеленення\фото 15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86380" y="3286124"/>
            <a:ext cx="3571900" cy="250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428736"/>
            <a:ext cx="4707665" cy="3530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2" name="Picture 4" descr="F:\день учителя 2017 ааа\IMG_013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1476992"/>
            <a:ext cx="3929090" cy="2952140"/>
          </a:xfrm>
          <a:prstGeom prst="rect">
            <a:avLst/>
          </a:prstGeom>
          <a:noFill/>
        </p:spPr>
      </p:pic>
      <p:pic>
        <p:nvPicPr>
          <p:cNvPr id="27654" name="Picture 6" descr="D:\ШКОЛА\ПЕДАГОГ-ОРГАНІЗАТОР\фото моєї роботи\день учителя 2017\20170926_13363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3438" y="4000504"/>
            <a:ext cx="2357436" cy="2857496"/>
          </a:xfrm>
          <a:prstGeom prst="rect">
            <a:avLst/>
          </a:prstGeom>
          <a:noFill/>
        </p:spPr>
      </p:pic>
      <p:pic>
        <p:nvPicPr>
          <p:cNvPr id="27655" name="Picture 7" descr="D:\ШКОЛА\ПЕДАГОГ-ОРГАНІЗАТОР\фото моєї роботи\день учителя 2017\20170928_11170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596" y="4191005"/>
            <a:ext cx="2000246" cy="2666995"/>
          </a:xfrm>
          <a:prstGeom prst="rect">
            <a:avLst/>
          </a:prstGeom>
          <a:noFill/>
        </p:spPr>
      </p:pic>
      <p:pic>
        <p:nvPicPr>
          <p:cNvPr id="27656" name="Picture 8" descr="D:\ШКОЛА\ПЕДАГОГ-ОРГАНІЗАТОР\фото моєї роботи\день учителя 2017\20170928_11171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71736" y="4095730"/>
            <a:ext cx="2071702" cy="2762270"/>
          </a:xfrm>
          <a:prstGeom prst="rect">
            <a:avLst/>
          </a:prstGeom>
          <a:noFill/>
        </p:spPr>
      </p:pic>
      <p:pic>
        <p:nvPicPr>
          <p:cNvPr id="27657" name="Picture 9" descr="D:\ШКОЛА\ПЕДАГОГ-ОРГАНІЗАТОР\фото моєї роботи\день учителя 2017\20170928_111727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715140" y="4643446"/>
            <a:ext cx="2428860" cy="22145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Картинки по запросу парад квітів біля школ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1" descr="C:\Users\Home\Desktop\images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92999"/>
          </a:xfrm>
          <a:prstGeom prst="rect">
            <a:avLst/>
          </a:prstGeom>
          <a:noFill/>
        </p:spPr>
      </p:pic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1643042" y="-1714535"/>
            <a:ext cx="7072362" cy="7848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904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30913" algn="l"/>
              </a:tabLst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4B4B4B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904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30913" algn="l"/>
              </a:tabLst>
            </a:pPr>
            <a:endParaRPr lang="ru-RU" sz="2400" b="1" dirty="0" smtClean="0">
              <a:solidFill>
                <a:srgbClr val="4B4B4B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904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30913" algn="l"/>
              </a:tabLst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4B4B4B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904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30913" algn="l"/>
              </a:tabLst>
            </a:pPr>
            <a:endParaRPr lang="ru-RU" sz="2400" b="1" dirty="0" smtClean="0">
              <a:solidFill>
                <a:srgbClr val="4B4B4B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904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30913" algn="l"/>
              </a:tabLst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4B4B4B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904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30913" algn="l"/>
              </a:tabLst>
            </a:pPr>
            <a:endParaRPr lang="ru-RU" sz="2400" b="1" dirty="0" smtClean="0">
              <a:solidFill>
                <a:srgbClr val="4B4B4B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90488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30913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План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роботи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проведеної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акції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90488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30913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етап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планування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території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школи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проведення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інвентаризації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існуючих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зелених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насаджень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урахуванням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складу,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віку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розмірів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стану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характеру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їх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розміщення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90488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30913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етап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ознайомлення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сучасними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технологіями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галузі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ландшафтного дизайну та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зеленої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архітектури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вивчення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нових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видів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сортів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декоративних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рослин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створеного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проекту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озеленення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навчального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закладу.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90488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30913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етап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збагачення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видового складу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квітково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декоративних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рослин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території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школи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підготовка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території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до закладки проекту.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90488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30913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етап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практичне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втілення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проекту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озеленення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навчального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закладу.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C:\Users\Home\Desktop\-7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51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Photо-007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88913"/>
            <a:ext cx="8785225" cy="640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714348" y="2000240"/>
            <a:ext cx="807249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ДЯКУЮ    ЗА УВАГУ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2342"/>
            <a:ext cx="9144000" cy="68703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Картинки по запросу парад квітів біля школ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46915"/>
            <a:ext cx="9144000" cy="68110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 descr="C:\Users\Home\Desktop\Без названия (3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4412"/>
            <a:ext cx="9149892" cy="6853587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071538" y="500043"/>
            <a:ext cx="70009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Кожної  пори  року клумба  школи милує  око  квітковим  орнаментом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29198"/>
            <a:ext cx="2571736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4529120"/>
            <a:ext cx="2714644" cy="2328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43174" y="2447980"/>
            <a:ext cx="3307515" cy="4410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857364"/>
            <a:ext cx="2571736" cy="2952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70" name="Picture 6" descr="D:\ШКОЛА\ГУРКИ 2017-2018\Озеленення\фото 10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14294" y="1857364"/>
            <a:ext cx="3329706" cy="24971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9227" cy="6861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92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2143116"/>
            <a:ext cx="464347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Картинки по запросу фон для презентации квіт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928663" y="500040"/>
          <a:ext cx="7477156" cy="5857921"/>
        </p:xfrm>
        <a:graphic>
          <a:graphicData uri="http://schemas.openxmlformats.org/drawingml/2006/table">
            <a:tbl>
              <a:tblPr/>
              <a:tblGrid>
                <a:gridCol w="324324"/>
                <a:gridCol w="3034830"/>
                <a:gridCol w="2059001"/>
                <a:gridCol w="2059001"/>
              </a:tblGrid>
              <a:tr h="659227"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ru-RU" sz="800" b="1" dirty="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800" b="1" dirty="0" err="1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з</a:t>
                      </a:r>
                      <a:r>
                        <a:rPr lang="ru-RU" sz="800" b="1" dirty="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800" b="1" dirty="0" err="1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п</a:t>
                      </a:r>
                      <a:endParaRPr lang="ru-RU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1C6"/>
                    </a:solidFill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ru-RU" sz="1100" b="1" dirty="0" err="1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Назва</a:t>
                      </a:r>
                      <a:r>
                        <a:rPr lang="ru-RU" sz="1100" b="1" dirty="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100" b="1" dirty="0" err="1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рослини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1C6"/>
                    </a:solidFill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ru-RU" sz="1100" b="1" dirty="0" err="1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Кількість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1C6"/>
                    </a:solidFill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ru-RU" sz="1100" b="1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Характер розміщення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1C6"/>
                    </a:solidFill>
                  </a:tcPr>
                </a:tc>
              </a:tr>
              <a:tr h="329614"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370"/>
                        </a:spcAft>
                        <a:tabLst>
                          <a:tab pos="6031230" algn="l"/>
                        </a:tabLst>
                      </a:pPr>
                      <a:r>
                        <a:rPr lang="ru-RU" sz="80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uk-UA" sz="80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1C6"/>
                    </a:solidFill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370"/>
                        </a:spcAft>
                        <a:tabLst>
                          <a:tab pos="6031230" algn="l"/>
                        </a:tabLst>
                      </a:pPr>
                      <a:r>
                        <a:rPr lang="uk-UA" sz="1100" dirty="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Чорнобривці (Низькорослі)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1C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370"/>
                        </a:spcAft>
                        <a:tabLst>
                          <a:tab pos="6031230" algn="l"/>
                        </a:tabLst>
                      </a:pPr>
                      <a:r>
                        <a:rPr lang="uk-UA" sz="1100" dirty="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Велика кількість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1C6"/>
                    </a:solidFill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370"/>
                        </a:spcAft>
                        <a:tabLst>
                          <a:tab pos="6031230" algn="l"/>
                        </a:tabLst>
                      </a:pPr>
                      <a:r>
                        <a:rPr lang="uk-UA" sz="1100" dirty="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Композиційний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1C6"/>
                    </a:solidFill>
                  </a:tcPr>
                </a:tc>
              </a:tr>
              <a:tr h="329614"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370"/>
                        </a:spcAft>
                        <a:tabLst>
                          <a:tab pos="6031230" algn="l"/>
                        </a:tabLst>
                      </a:pPr>
                      <a:r>
                        <a:rPr lang="ru-RU" sz="80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uk-UA" sz="80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1C6"/>
                    </a:solidFill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370"/>
                        </a:spcAft>
                        <a:tabLst>
                          <a:tab pos="6031230" algn="l"/>
                        </a:tabLst>
                      </a:pPr>
                      <a:r>
                        <a:rPr lang="uk-UA" sz="1100" dirty="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Троянди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1C6"/>
                    </a:solidFill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370"/>
                        </a:spcAft>
                        <a:tabLst>
                          <a:tab pos="6031230" algn="l"/>
                        </a:tabLst>
                      </a:pPr>
                      <a:r>
                        <a:rPr lang="uk-UA" sz="1100" dirty="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25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1C6"/>
                    </a:solidFill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370"/>
                        </a:spcAft>
                        <a:tabLst>
                          <a:tab pos="6031230" algn="l"/>
                        </a:tabLst>
                      </a:pPr>
                      <a:r>
                        <a:rPr lang="ru-RU" sz="110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Поодинокий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1C6"/>
                    </a:solidFill>
                  </a:tcPr>
                </a:tc>
              </a:tr>
              <a:tr h="329614"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370"/>
                        </a:spcAft>
                        <a:tabLst>
                          <a:tab pos="6031230" algn="l"/>
                        </a:tabLst>
                      </a:pPr>
                      <a:r>
                        <a:rPr lang="ru-RU" sz="80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uk-UA" sz="80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1C6"/>
                    </a:solidFill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370"/>
                        </a:spcAft>
                        <a:tabLst>
                          <a:tab pos="6031230" algn="l"/>
                        </a:tabLst>
                      </a:pPr>
                      <a:r>
                        <a:rPr lang="ru-RU" sz="1100" dirty="0" err="1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Майори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1C6"/>
                    </a:solidFill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370"/>
                        </a:spcAft>
                        <a:tabLst>
                          <a:tab pos="6031230" algn="l"/>
                        </a:tabLst>
                      </a:pPr>
                      <a:r>
                        <a:rPr lang="ru-RU" sz="1100" dirty="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До </a:t>
                      </a:r>
                      <a:r>
                        <a:rPr lang="uk-UA" sz="1100" dirty="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1C6"/>
                    </a:solidFill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370"/>
                        </a:spcAft>
                        <a:tabLst>
                          <a:tab pos="6031230" algn="l"/>
                        </a:tabLst>
                      </a:pPr>
                      <a:r>
                        <a:rPr lang="uk-UA" sz="110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Композиційний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1C6"/>
                    </a:solidFill>
                  </a:tcPr>
                </a:tc>
              </a:tr>
              <a:tr h="329614"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370"/>
                        </a:spcAft>
                        <a:tabLst>
                          <a:tab pos="6031230" algn="l"/>
                        </a:tabLst>
                      </a:pPr>
                      <a:r>
                        <a:rPr lang="ru-RU" sz="80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r>
                        <a:rPr lang="uk-UA" sz="80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1C6"/>
                    </a:solidFill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370"/>
                        </a:spcAft>
                        <a:tabLst>
                          <a:tab pos="6031230" algn="l"/>
                        </a:tabLst>
                      </a:pPr>
                      <a:r>
                        <a:rPr lang="ru-RU" sz="1100" dirty="0" err="1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Чорнобривці</a:t>
                      </a:r>
                      <a:r>
                        <a:rPr lang="uk-UA" sz="1100" dirty="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(високорослі)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1C6"/>
                    </a:solidFill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370"/>
                        </a:spcAft>
                        <a:tabLst>
                          <a:tab pos="6031230" algn="l"/>
                        </a:tabLst>
                      </a:pPr>
                      <a:r>
                        <a:rPr lang="ru-RU" sz="1100" dirty="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До 80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1C6"/>
                    </a:solidFill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370"/>
                        </a:spcAft>
                        <a:tabLst>
                          <a:tab pos="6031230" algn="l"/>
                        </a:tabLst>
                      </a:pPr>
                      <a:r>
                        <a:rPr lang="uk-UA" sz="1100" dirty="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Композиційний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1C6"/>
                    </a:solidFill>
                  </a:tcPr>
                </a:tc>
              </a:tr>
              <a:tr h="329614"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370"/>
                        </a:spcAft>
                        <a:tabLst>
                          <a:tab pos="6031230" algn="l"/>
                        </a:tabLst>
                      </a:pPr>
                      <a:r>
                        <a:rPr lang="ru-RU" sz="80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r>
                        <a:rPr lang="uk-UA" sz="80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1C6"/>
                    </a:solidFill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370"/>
                        </a:spcAft>
                        <a:tabLst>
                          <a:tab pos="6031230" algn="l"/>
                        </a:tabLst>
                      </a:pPr>
                      <a:r>
                        <a:rPr lang="ru-RU" sz="1100" dirty="0" err="1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Хризантеми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1C6"/>
                    </a:solidFill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370"/>
                        </a:spcAft>
                        <a:tabLst>
                          <a:tab pos="6031230" algn="l"/>
                        </a:tabLst>
                      </a:pPr>
                      <a:r>
                        <a:rPr lang="uk-UA" sz="110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багато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1C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370"/>
                        </a:spcAft>
                        <a:tabLst>
                          <a:tab pos="6031230" algn="l"/>
                        </a:tabLst>
                      </a:pPr>
                      <a:r>
                        <a:rPr lang="uk-UA" sz="1100" dirty="0" smtClean="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  Композиційний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1C6"/>
                    </a:solidFill>
                  </a:tcPr>
                </a:tc>
              </a:tr>
              <a:tr h="329614"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370"/>
                        </a:spcAft>
                        <a:tabLst>
                          <a:tab pos="6031230" algn="l"/>
                        </a:tabLst>
                      </a:pPr>
                      <a:r>
                        <a:rPr lang="ru-RU" sz="80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r>
                        <a:rPr lang="uk-UA" sz="80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1C6"/>
                    </a:solidFill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370"/>
                        </a:spcAft>
                        <a:tabLst>
                          <a:tab pos="6031230" algn="l"/>
                        </a:tabLst>
                      </a:pPr>
                      <a:r>
                        <a:rPr lang="ru-RU" sz="1100" dirty="0" err="1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Півонії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1C6"/>
                    </a:solidFill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370"/>
                        </a:spcAft>
                        <a:tabLst>
                          <a:tab pos="6031230" algn="l"/>
                        </a:tabLst>
                      </a:pPr>
                      <a:r>
                        <a:rPr lang="uk-UA" sz="1100" dirty="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1C6"/>
                    </a:solidFill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370"/>
                        </a:spcAft>
                        <a:tabLst>
                          <a:tab pos="6031230" algn="l"/>
                        </a:tabLst>
                      </a:pPr>
                      <a:r>
                        <a:rPr lang="ru-RU" sz="1100" dirty="0" err="1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Поодинокий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1C6"/>
                    </a:solidFill>
                  </a:tcPr>
                </a:tc>
              </a:tr>
              <a:tr h="329614"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370"/>
                        </a:spcAft>
                        <a:tabLst>
                          <a:tab pos="6031230" algn="l"/>
                        </a:tabLst>
                      </a:pPr>
                      <a:r>
                        <a:rPr lang="ru-RU" sz="80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7</a:t>
                      </a:r>
                      <a:r>
                        <a:rPr lang="uk-UA" sz="80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1C6"/>
                    </a:solidFill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370"/>
                        </a:spcAft>
                        <a:tabLst>
                          <a:tab pos="6031230" algn="l"/>
                        </a:tabLst>
                      </a:pPr>
                      <a:r>
                        <a:rPr lang="uk-UA" sz="1100" dirty="0" err="1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Петуньї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1C6"/>
                    </a:solidFill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370"/>
                        </a:spcAft>
                        <a:tabLst>
                          <a:tab pos="6031230" algn="l"/>
                        </a:tabLst>
                      </a:pPr>
                      <a:r>
                        <a:rPr lang="uk-UA" sz="110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Велика кількість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1C6"/>
                    </a:solidFill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370"/>
                        </a:spcAft>
                        <a:tabLst>
                          <a:tab pos="6031230" algn="l"/>
                        </a:tabLst>
                      </a:pPr>
                      <a:r>
                        <a:rPr lang="ru-RU" sz="1100" dirty="0" err="1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Поодинокий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1C6"/>
                    </a:solidFill>
                  </a:tcPr>
                </a:tc>
              </a:tr>
              <a:tr h="329614"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370"/>
                        </a:spcAft>
                        <a:tabLst>
                          <a:tab pos="6031230" algn="l"/>
                        </a:tabLst>
                      </a:pPr>
                      <a:r>
                        <a:rPr lang="ru-RU" sz="80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</a:t>
                      </a:r>
                      <a:r>
                        <a:rPr lang="uk-UA" sz="80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1C6"/>
                    </a:solidFill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370"/>
                        </a:spcAft>
                        <a:tabLst>
                          <a:tab pos="6031230" algn="l"/>
                        </a:tabLst>
                      </a:pPr>
                      <a:r>
                        <a:rPr lang="uk-UA" sz="1100" dirty="0" err="1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Алісіум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1C6"/>
                    </a:solidFill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370"/>
                        </a:spcAft>
                        <a:tabLst>
                          <a:tab pos="6031230" algn="l"/>
                        </a:tabLst>
                      </a:pPr>
                      <a:r>
                        <a:rPr lang="ru-RU" sz="1100" dirty="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Велика </a:t>
                      </a:r>
                      <a:r>
                        <a:rPr lang="ru-RU" sz="1100" dirty="0" err="1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кількість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1C6"/>
                    </a:solidFill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370"/>
                        </a:spcAft>
                        <a:tabLst>
                          <a:tab pos="6031230" algn="l"/>
                        </a:tabLst>
                      </a:pPr>
                      <a:r>
                        <a:rPr lang="uk-UA" sz="1100" dirty="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Композиційний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1C6"/>
                    </a:solidFill>
                  </a:tcPr>
                </a:tc>
              </a:tr>
              <a:tr h="329614"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370"/>
                        </a:spcAft>
                        <a:tabLst>
                          <a:tab pos="6031230" algn="l"/>
                        </a:tabLst>
                      </a:pPr>
                      <a:r>
                        <a:rPr lang="uk-UA" sz="80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1C6"/>
                    </a:solidFill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370"/>
                        </a:spcAft>
                        <a:tabLst>
                          <a:tab pos="6031230" algn="l"/>
                        </a:tabLst>
                      </a:pPr>
                      <a:r>
                        <a:rPr lang="uk-UA" sz="1100" dirty="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Пеларгонії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1C6"/>
                    </a:solidFill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370"/>
                        </a:spcAft>
                        <a:tabLst>
                          <a:tab pos="6031230" algn="l"/>
                        </a:tabLst>
                      </a:pPr>
                      <a:r>
                        <a:rPr lang="uk-UA" sz="1100" dirty="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42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1C6"/>
                    </a:solidFill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370"/>
                        </a:spcAft>
                        <a:tabLst>
                          <a:tab pos="6031230" algn="l"/>
                        </a:tabLst>
                      </a:pPr>
                      <a:r>
                        <a:rPr lang="uk-UA" sz="1100" dirty="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Поодинокий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1C6"/>
                    </a:solidFill>
                  </a:tcPr>
                </a:tc>
              </a:tr>
              <a:tr h="558042"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370"/>
                        </a:spcAft>
                        <a:tabLst>
                          <a:tab pos="6031230" algn="l"/>
                        </a:tabLst>
                      </a:pPr>
                      <a:r>
                        <a:rPr lang="uk-UA" sz="80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1C6"/>
                    </a:solidFill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370"/>
                        </a:spcAft>
                        <a:tabLst>
                          <a:tab pos="6031230" algn="l"/>
                        </a:tabLst>
                      </a:pPr>
                      <a:r>
                        <a:rPr lang="uk-UA" sz="1100" dirty="0" err="1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Лізимахія</a:t>
                      </a:r>
                      <a:r>
                        <a:rPr lang="uk-UA" sz="1100" dirty="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(жовті дзвіночки)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1C6"/>
                    </a:solidFill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370"/>
                        </a:spcAft>
                        <a:tabLst>
                          <a:tab pos="6031230" algn="l"/>
                        </a:tabLst>
                      </a:pPr>
                      <a:r>
                        <a:rPr lang="uk-UA" sz="110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Велика кількість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1C6"/>
                    </a:solidFill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370"/>
                        </a:spcAft>
                        <a:tabLst>
                          <a:tab pos="6031230" algn="l"/>
                        </a:tabLst>
                      </a:pPr>
                      <a:r>
                        <a:rPr lang="uk-UA" sz="1100" dirty="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Поодинокий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1C6"/>
                    </a:solidFill>
                  </a:tcPr>
                </a:tc>
              </a:tr>
              <a:tr h="558042"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370"/>
                        </a:spcAft>
                        <a:tabLst>
                          <a:tab pos="6031230" algn="l"/>
                        </a:tabLst>
                      </a:pPr>
                      <a:r>
                        <a:rPr lang="uk-UA" sz="80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11.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1C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370"/>
                        </a:spcAft>
                        <a:tabLst>
                          <a:tab pos="6031230" algn="l"/>
                        </a:tabLst>
                      </a:pPr>
                      <a:r>
                        <a:rPr lang="uk-UA" sz="1100" dirty="0" err="1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Баторічні</a:t>
                      </a:r>
                      <a:r>
                        <a:rPr lang="uk-UA" sz="1100" dirty="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ромашки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1C6"/>
                    </a:solidFill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370"/>
                        </a:spcAft>
                        <a:tabLst>
                          <a:tab pos="6031230" algn="l"/>
                        </a:tabLst>
                      </a:pPr>
                      <a:r>
                        <a:rPr lang="uk-UA" sz="110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Велика кількість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1C6"/>
                    </a:solidFill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370"/>
                        </a:spcAft>
                        <a:tabLst>
                          <a:tab pos="6031230" algn="l"/>
                        </a:tabLst>
                      </a:pPr>
                      <a:r>
                        <a:rPr lang="uk-UA" sz="1100" dirty="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Поодинокий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1C6"/>
                    </a:solidFill>
                  </a:tcPr>
                </a:tc>
              </a:tr>
              <a:tr h="558042"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370"/>
                        </a:spcAft>
                        <a:tabLst>
                          <a:tab pos="6031230" algn="l"/>
                        </a:tabLst>
                      </a:pPr>
                      <a:r>
                        <a:rPr lang="uk-UA" sz="80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12.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1C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370"/>
                        </a:spcAft>
                        <a:tabLst>
                          <a:tab pos="6031230" algn="l"/>
                        </a:tabLst>
                      </a:pPr>
                      <a:r>
                        <a:rPr lang="uk-UA" sz="1100" dirty="0" err="1" smtClean="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Сентябриники</a:t>
                      </a:r>
                      <a:r>
                        <a:rPr lang="uk-UA" sz="1100" dirty="0" smtClean="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(осінні айстри)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1C6"/>
                    </a:solidFill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370"/>
                        </a:spcAft>
                        <a:tabLst>
                          <a:tab pos="6031230" algn="l"/>
                        </a:tabLst>
                      </a:pPr>
                      <a:r>
                        <a:rPr lang="uk-UA" sz="110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Велика кількість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1C6"/>
                    </a:solidFill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370"/>
                        </a:spcAft>
                        <a:tabLst>
                          <a:tab pos="6031230" algn="l"/>
                        </a:tabLst>
                      </a:pPr>
                      <a:r>
                        <a:rPr lang="uk-UA" sz="1100" dirty="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Композиційний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1C6"/>
                    </a:solidFill>
                  </a:tcPr>
                </a:tc>
              </a:tr>
              <a:tr h="558042"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370"/>
                        </a:spcAft>
                        <a:tabLst>
                          <a:tab pos="6031230" algn="l"/>
                        </a:tabLst>
                      </a:pPr>
                      <a:r>
                        <a:rPr lang="uk-UA" sz="80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13.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1C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370"/>
                        </a:spcAft>
                        <a:tabLst>
                          <a:tab pos="6031230" algn="l"/>
                        </a:tabLst>
                      </a:pPr>
                      <a:r>
                        <a:rPr lang="uk-UA" sz="1100" dirty="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Гвоздика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1C6"/>
                    </a:solidFill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370"/>
                        </a:spcAft>
                        <a:tabLst>
                          <a:tab pos="6031230" algn="l"/>
                        </a:tabLst>
                      </a:pPr>
                      <a:r>
                        <a:rPr lang="uk-UA" sz="110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До 30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1C6"/>
                    </a:solidFill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370"/>
                        </a:spcAft>
                        <a:tabLst>
                          <a:tab pos="6031230" algn="l"/>
                        </a:tabLst>
                      </a:pPr>
                      <a:r>
                        <a:rPr lang="uk-UA" sz="1100" dirty="0">
                          <a:solidFill>
                            <a:srgbClr val="4B4B4B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Поодинокий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5D1C6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357554" cy="228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84" y="0"/>
            <a:ext cx="3286116" cy="2428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3" name="Picture 5" descr="D:\ШКОЛА\ГУРКИ 2017-2018\фото\20170627_12452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57818" y="3988104"/>
            <a:ext cx="3786182" cy="28698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Картинки по запросу фон для презентации квіт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9322" cy="68580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57158" y="357166"/>
            <a:ext cx="8358246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ІІ етап</a:t>
            </a:r>
            <a:endParaRPr lang="ru-RU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i="1" dirty="0" err="1" smtClean="0"/>
              <a:t>Ознайомлення</a:t>
            </a:r>
            <a:r>
              <a:rPr lang="ru-RU" b="1" i="1" dirty="0" smtClean="0"/>
              <a:t> </a:t>
            </a:r>
            <a:r>
              <a:rPr lang="ru-RU" b="1" i="1" dirty="0" err="1" smtClean="0"/>
              <a:t>з</a:t>
            </a:r>
            <a:r>
              <a:rPr lang="ru-RU" b="1" i="1" dirty="0" smtClean="0"/>
              <a:t> </a:t>
            </a:r>
            <a:r>
              <a:rPr lang="ru-RU" b="1" i="1" dirty="0" err="1" smtClean="0"/>
              <a:t>сучасними</a:t>
            </a:r>
            <a:r>
              <a:rPr lang="ru-RU" b="1" i="1" dirty="0" smtClean="0"/>
              <a:t> </a:t>
            </a:r>
            <a:r>
              <a:rPr lang="ru-RU" b="1" i="1" dirty="0" err="1" smtClean="0"/>
              <a:t>технологіями</a:t>
            </a:r>
            <a:r>
              <a:rPr lang="ru-RU" b="1" i="1" dirty="0" smtClean="0"/>
              <a:t> в </a:t>
            </a:r>
            <a:r>
              <a:rPr lang="ru-RU" b="1" i="1" dirty="0" err="1" smtClean="0"/>
              <a:t>галузі</a:t>
            </a:r>
            <a:r>
              <a:rPr lang="ru-RU" b="1" i="1" dirty="0" smtClean="0"/>
              <a:t> ландшафтного дизайну та </a:t>
            </a:r>
            <a:r>
              <a:rPr lang="ru-RU" b="1" i="1" dirty="0" err="1" smtClean="0"/>
              <a:t>зеленої</a:t>
            </a:r>
            <a:r>
              <a:rPr lang="ru-RU" b="1" i="1" dirty="0" smtClean="0"/>
              <a:t> </a:t>
            </a:r>
            <a:r>
              <a:rPr lang="ru-RU" b="1" i="1" dirty="0" err="1" smtClean="0"/>
              <a:t>архітектури</a:t>
            </a:r>
            <a:r>
              <a:rPr lang="ru-RU" b="1" i="1" dirty="0" smtClean="0"/>
              <a:t> </a:t>
            </a:r>
            <a:r>
              <a:rPr lang="ru-RU" b="1" i="1" dirty="0" err="1" smtClean="0"/>
              <a:t>вивчення</a:t>
            </a:r>
            <a:r>
              <a:rPr lang="ru-RU" b="1" i="1" dirty="0" smtClean="0"/>
              <a:t> </a:t>
            </a:r>
            <a:r>
              <a:rPr lang="ru-RU" b="1" i="1" dirty="0" err="1" smtClean="0"/>
              <a:t>нових</a:t>
            </a:r>
            <a:r>
              <a:rPr lang="ru-RU" b="1" i="1" dirty="0" smtClean="0"/>
              <a:t> </a:t>
            </a:r>
            <a:r>
              <a:rPr lang="ru-RU" b="1" i="1" dirty="0" err="1" smtClean="0"/>
              <a:t>видів</a:t>
            </a:r>
            <a:r>
              <a:rPr lang="ru-RU" b="1" i="1" dirty="0" smtClean="0"/>
              <a:t> </a:t>
            </a:r>
            <a:r>
              <a:rPr lang="ru-RU" b="1" i="1" dirty="0" err="1" smtClean="0"/>
              <a:t>і</a:t>
            </a:r>
            <a:r>
              <a:rPr lang="ru-RU" b="1" i="1" dirty="0" smtClean="0"/>
              <a:t> </a:t>
            </a:r>
            <a:r>
              <a:rPr lang="ru-RU" b="1" i="1" dirty="0" err="1" smtClean="0"/>
              <a:t>сортів</a:t>
            </a:r>
            <a:r>
              <a:rPr lang="ru-RU" b="1" i="1" dirty="0" smtClean="0"/>
              <a:t> </a:t>
            </a:r>
            <a:r>
              <a:rPr lang="ru-RU" b="1" i="1" dirty="0" err="1" smtClean="0"/>
              <a:t>декоративних</a:t>
            </a:r>
            <a:r>
              <a:rPr lang="ru-RU" b="1" i="1" dirty="0" smtClean="0"/>
              <a:t> </a:t>
            </a:r>
            <a:r>
              <a:rPr lang="ru-RU" b="1" i="1" dirty="0" err="1" smtClean="0"/>
              <a:t>рослин</a:t>
            </a:r>
            <a:r>
              <a:rPr lang="ru-RU" b="1" i="1" dirty="0" smtClean="0"/>
              <a:t> </a:t>
            </a:r>
            <a:r>
              <a:rPr lang="ru-RU" b="1" i="1" dirty="0" err="1" smtClean="0"/>
              <a:t>та</a:t>
            </a:r>
            <a:r>
              <a:rPr lang="ru-RU" b="1" i="1" dirty="0" smtClean="0"/>
              <a:t> </a:t>
            </a:r>
            <a:r>
              <a:rPr lang="ru-RU" b="1" i="1" dirty="0" err="1" smtClean="0"/>
              <a:t>створеного</a:t>
            </a:r>
            <a:r>
              <a:rPr lang="ru-RU" b="1" i="1" dirty="0" smtClean="0"/>
              <a:t> проекту </a:t>
            </a:r>
            <a:r>
              <a:rPr lang="ru-RU" b="1" i="1" dirty="0" err="1" smtClean="0"/>
              <a:t>озеленення</a:t>
            </a:r>
            <a:r>
              <a:rPr lang="ru-RU" b="1" i="1" dirty="0" smtClean="0"/>
              <a:t> </a:t>
            </a:r>
            <a:r>
              <a:rPr lang="ru-RU" b="1" i="1" dirty="0" err="1" smtClean="0"/>
              <a:t>навчального</a:t>
            </a:r>
            <a:r>
              <a:rPr lang="ru-RU" b="1" i="1" dirty="0" smtClean="0"/>
              <a:t> закладу</a:t>
            </a:r>
            <a:endParaRPr lang="ru-RU" dirty="0" smtClean="0"/>
          </a:p>
          <a:p>
            <a:pPr algn="ctr"/>
            <a:endParaRPr lang="ru-RU" dirty="0"/>
          </a:p>
        </p:txBody>
      </p:sp>
      <p:pic>
        <p:nvPicPr>
          <p:cNvPr id="1026" name="Picture 2" descr="D:\ШКОЛА\ГУРКИ 2017-2018\фото\20170627_1241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3786190"/>
            <a:ext cx="3143240" cy="3071810"/>
          </a:xfrm>
          <a:prstGeom prst="rect">
            <a:avLst/>
          </a:prstGeom>
          <a:noFill/>
        </p:spPr>
      </p:pic>
      <p:pic>
        <p:nvPicPr>
          <p:cNvPr id="1027" name="Picture 3" descr="D:\ШКОЛА\ГУРКИ 2017-2018\фото\20170627_1245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810020"/>
            <a:ext cx="2714612" cy="3047979"/>
          </a:xfrm>
          <a:prstGeom prst="rect">
            <a:avLst/>
          </a:prstGeom>
          <a:noFill/>
        </p:spPr>
      </p:pic>
      <p:pic>
        <p:nvPicPr>
          <p:cNvPr id="1028" name="Picture 4" descr="D:\ШКОЛА\ГУРКИ 2017-2018\фото\20171011_11055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8992" y="4000479"/>
            <a:ext cx="2143140" cy="2857521"/>
          </a:xfrm>
          <a:prstGeom prst="rect">
            <a:avLst/>
          </a:prstGeom>
          <a:noFill/>
        </p:spPr>
      </p:pic>
      <p:pic>
        <p:nvPicPr>
          <p:cNvPr id="1029" name="Picture 5" descr="D:\ШКОЛА\ГУРКИ 2017-2018\природа\природа 02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28927" y="1768036"/>
            <a:ext cx="2857520" cy="21430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681</TotalTime>
  <Words>220</Words>
  <Application>Microsoft Office PowerPoint</Application>
  <PresentationFormat>Экран (4:3)</PresentationFormat>
  <Paragraphs>91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Робота над оформленням клумб</vt:lpstr>
      <vt:lpstr>Слайд 11</vt:lpstr>
      <vt:lpstr>Слайд 12</vt:lpstr>
      <vt:lpstr>Слайд 13</vt:lpstr>
      <vt:lpstr>ІІІ ЕТАП Збагачення видового складу квітково – декоративних рослин на території школи і підготовка території до закладки проекту </vt:lpstr>
      <vt:lpstr>IV етап Практичне втілення проекту 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Home</cp:lastModifiedBy>
  <cp:revision>62</cp:revision>
  <dcterms:created xsi:type="dcterms:W3CDTF">2017-10-24T17:28:39Z</dcterms:created>
  <dcterms:modified xsi:type="dcterms:W3CDTF">2017-10-25T15:58:25Z</dcterms:modified>
</cp:coreProperties>
</file>