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70" r:id="rId12"/>
    <p:sldId id="269" r:id="rId13"/>
    <p:sldId id="261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8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A0CC6-B3DD-4EB1-BE8F-7137D903EB86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F1E96-8A07-4DB2-B9B4-14B08EE3B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7"/>
            <a:ext cx="8136904" cy="3357055"/>
          </a:xfrm>
        </p:spPr>
        <p:txBody>
          <a:bodyPr>
            <a:normAutofit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ьність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В. Сухомлинського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порад учителеві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інтеграції НУШ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29309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solidFill>
                  <a:srgbClr val="002060"/>
                </a:solidFill>
              </a:rPr>
              <a:t>Підготувала</a:t>
            </a:r>
            <a:r>
              <a:rPr lang="en-US" b="1" i="1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uk-UA" b="1" i="1" dirty="0" err="1" smtClean="0">
                <a:solidFill>
                  <a:srgbClr val="002060"/>
                </a:solidFill>
              </a:rPr>
              <a:t>Ліпич</a:t>
            </a:r>
            <a:r>
              <a:rPr lang="uk-UA" b="1" i="1" dirty="0" smtClean="0">
                <a:solidFill>
                  <a:srgbClr val="002060"/>
                </a:solidFill>
              </a:rPr>
              <a:t> Н.В., </a:t>
            </a:r>
          </a:p>
          <a:p>
            <a:pPr algn="r"/>
            <a:r>
              <a:rPr lang="uk-UA" b="1" i="1" dirty="0" smtClean="0">
                <a:solidFill>
                  <a:srgbClr val="002060"/>
                </a:solidFill>
              </a:rPr>
              <a:t>педагог-організатор</a:t>
            </a:r>
            <a:r>
              <a:rPr lang="uk-UA" b="1" i="1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uk-UA" b="1" i="1" dirty="0">
                <a:solidFill>
                  <a:srgbClr val="002060"/>
                </a:solidFill>
              </a:rPr>
              <a:t>в</a:t>
            </a:r>
            <a:r>
              <a:rPr lang="uk-UA" b="1" i="1" dirty="0" smtClean="0">
                <a:solidFill>
                  <a:srgbClr val="002060"/>
                </a:solidFill>
              </a:rPr>
              <a:t>читель географії та економіки  </a:t>
            </a:r>
            <a:endParaRPr lang="uk-UA" b="1" i="1" dirty="0" smtClean="0">
              <a:solidFill>
                <a:srgbClr val="002060"/>
              </a:solidFill>
            </a:endParaRPr>
          </a:p>
          <a:p>
            <a:pPr algn="r"/>
            <a:r>
              <a:rPr lang="uk-UA" b="1" i="1" dirty="0" smtClean="0">
                <a:solidFill>
                  <a:srgbClr val="002060"/>
                </a:solidFill>
              </a:rPr>
              <a:t>ЗОШ І-ІІІ ступенів с. </a:t>
            </a:r>
            <a:r>
              <a:rPr lang="uk-UA" b="1" i="1" dirty="0" err="1" smtClean="0">
                <a:solidFill>
                  <a:srgbClr val="002060"/>
                </a:solidFill>
              </a:rPr>
              <a:t>Черче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2019 р.</a:t>
            </a:r>
            <a:endParaRPr lang="ru-RU" b="1" dirty="0"/>
          </a:p>
        </p:txBody>
      </p:sp>
      <p:pic>
        <p:nvPicPr>
          <p:cNvPr id="9" name="Picture 2" descr="C:\Users\Користувач\Desktop\depositphotos_40476839-stock-photo-red-heart-in-human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9029"/>
            <a:ext cx="2284512" cy="2284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ристувач\Desktop\kto_takie_deti_dozhdya_i_deti_soln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7783"/>
            <a:ext cx="3024336" cy="2064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D:\ШКОЛА\Фон\Заставки\imagesц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" y="4414"/>
            <a:ext cx="9140985" cy="6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920880" cy="1584176"/>
          </a:xfrm>
        </p:spPr>
        <p:txBody>
          <a:bodyPr/>
          <a:lstStyle/>
          <a:p>
            <a:r>
              <a:rPr lang="uk-UA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</a:t>
            </a:r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інсценізацій </a:t>
            </a:r>
            <a:r>
              <a:rPr lang="uk-UA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 письменника учнями 5-8 класів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D:\ШКОЛА\ФОТО  школа\СУХОМЛИНСЬКИЙ\IMG_20181025_131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454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ШКОЛА\ФОТО  школа\СУХОМЛИНСЬКИЙ\IMG_20181025_132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7662"/>
            <a:ext cx="2189362" cy="29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ШКОЛА\ФОТО  школа\СУХОМЛИНСЬКИЙ\IMG_20181025_132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6" y="1916832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ШКОЛА\ФОТО  школа\СУХОМЛИНСЬКИЙ\IMG_20181025_132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ШКОЛА\ФОТО  школа\СУХОМЛИНСЬКИЙ\IMG_20181025_1324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90" y="4432916"/>
            <a:ext cx="3224551" cy="24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ШКОЛА\ФОТО  школа\фольклорні колективи\20171020_1305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80" y="4599110"/>
            <a:ext cx="1564520" cy="20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ШКОЛА\ФОТО  школа\фольклорні колективи\20171020_1318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60" y="4599110"/>
            <a:ext cx="2075723" cy="1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33475" y="279401"/>
            <a:ext cx="6858000" cy="9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/>
          <a:lstStyle/>
          <a:p>
            <a:pPr algn="ctr" defTabSz="914645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Василь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СУХОМЛИНСЬКИЙ –</a:t>
            </a:r>
          </a:p>
          <a:p>
            <a:pPr algn="ctr" defTabSz="914645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 порад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учителеві </a:t>
            </a:r>
            <a:endParaRPr lang="uk-UA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539552" y="1078440"/>
            <a:ext cx="80648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5600" indent="-355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Здивування як засіб пробудити дитину!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2) Учити так, щоб знання добувалися за допомогою наявних знань – найвища майстерність </a:t>
            </a:r>
            <a:r>
              <a:rPr lang="uk-UA" altLang="ru-RU" sz="2000" b="1" dirty="0" err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дидакта</a:t>
            </a: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3) Чорновий зошит – замість опитування біля дошки? (домашнє завдання?)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4) Мотивація студента, інтерес до знань – в застосуванні знань?!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5) Атмосфера багатих інтелектуальних інтересів у школі – успішний засіб навчання!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6) Розум дитини на кінчиках її пальців! Мозок (розум) учить руку, рука вчить мозок!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7) Недопущення «школярства», </a:t>
            </a:r>
            <a:r>
              <a:rPr lang="uk-UA" altLang="ru-RU" sz="2000" b="1" dirty="0" err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зазубрення</a:t>
            </a: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, інфантильність розуму!!!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800" b="1" dirty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8) «Знати причину – це означає знати все! </a:t>
            </a:r>
            <a:r>
              <a:rPr lang="uk-UA" altLang="ru-RU" sz="2000" b="1" dirty="0" err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Г.С.Сковорода</a:t>
            </a:r>
            <a:r>
              <a:rPr lang="uk-UA" altLang="ru-RU" sz="20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21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92888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9) У вихованні все повинно базуватись на особистості вихователя, тільки особистість може вплинути на розвиток особистості, тільки характером можна сформувати характер!  </a:t>
            </a:r>
            <a:r>
              <a:rPr lang="uk-UA" altLang="ru-RU" b="1" dirty="0" err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К.Д.Ушинський</a:t>
            </a: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7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10) «Ваші знання, ваша жадоба до пізнання, пристрасть до читання – це могутнє джерело виховної сили вашої особистості»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7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11) Мистецтво індивідуальної бесіди!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7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12) «До тих пір, поки дитина дивиться надією на вас і вірить у вас, ви справжній вихователь, авторитет!»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7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13) Бесіда про засудження зла – ніякого виховання не несе!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7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uk-UA" altLang="ru-RU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14) Справжнє виховання – це самовиховання! Виховний задум – непомітний!</a:t>
            </a:r>
            <a:endParaRPr lang="uk-UA" alt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 ÐµÐ·ÑÐ»ÑÑÐ°Ñ Ð¿Ð¾ÑÑÐºÑ Ð·Ð¾Ð±ÑÐ°Ð¶ÐµÐ½Ñ Ð·Ð° Ð·Ð°Ð¿Ð¸ÑÐ¾Ð¼ &quot;Ð²Ð¸ÑÐ»Ð¾Ð²Ð¸ Ð¿ÑÐ¾ ÑÑÑÐ¾Ð¼Ð»Ð¸Ð½ÑÑÐºÐ¾Ð³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78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34"/>
            <a:ext cx="9144000" cy="68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5400601"/>
          </a:xfrm>
        </p:spPr>
        <p:txBody>
          <a:bodyPr>
            <a:noAutofit/>
          </a:bodyPr>
          <a:lstStyle/>
          <a:p>
            <a:pPr algn="l"/>
            <a:r>
              <a:rPr lang="uk-UA" sz="2800" i="1" dirty="0" smtClean="0">
                <a:solidFill>
                  <a:srgbClr val="FF0000"/>
                </a:solidFill>
              </a:rPr>
              <a:t>План проведення засідання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Ознайомлення учнів з творчістю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Сухомлинського (створення виставок творів, колажів та малюнків).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Родинні читання казок для дітей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Сухомлинського.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ІІІ. Творчо-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фантанзійна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майстерня композицій із природних матеріалів.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Читання творів учнями  школи під голубим небом.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Представлення інсценізаці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творів письменника учнями 5-8 класів.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46805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Василь </a:t>
            </a:r>
            <a:r>
              <a:rPr lang="ru-RU" dirty="0" err="1"/>
              <a:t>Сухомлинський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у </a:t>
            </a:r>
            <a:r>
              <a:rPr lang="ru-RU" dirty="0" err="1"/>
              <a:t>спадок</a:t>
            </a:r>
            <a:r>
              <a:rPr lang="ru-RU" dirty="0"/>
              <a:t> 50 книг, 600 статей, 1500 </a:t>
            </a:r>
            <a:r>
              <a:rPr lang="ru-RU" dirty="0" err="1"/>
              <a:t>оповідань</a:t>
            </a:r>
            <a:r>
              <a:rPr lang="ru-RU" dirty="0"/>
              <a:t> і </a:t>
            </a:r>
            <a:r>
              <a:rPr lang="ru-RU" dirty="0" err="1"/>
              <a:t>казок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книги – і для </a:t>
            </a:r>
            <a:r>
              <a:rPr lang="ru-RU" dirty="0" err="1"/>
              <a:t>дорослих</a:t>
            </a:r>
            <a:r>
              <a:rPr lang="ru-RU" dirty="0"/>
              <a:t>, і для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dirty="0" err="1"/>
              <a:t>сповнені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, добра, </a:t>
            </a:r>
            <a:r>
              <a:rPr lang="ru-RU" dirty="0" err="1"/>
              <a:t>світла</a:t>
            </a:r>
            <a:r>
              <a:rPr lang="ru-RU" dirty="0"/>
              <a:t>, так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,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прикро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мало </a:t>
            </a:r>
            <a:r>
              <a:rPr lang="ru-RU" dirty="0" err="1"/>
              <a:t>читають</a:t>
            </a:r>
            <a:r>
              <a:rPr lang="ru-RU" dirty="0"/>
              <a:t>! </a:t>
            </a:r>
            <a:r>
              <a:rPr lang="ru-RU" dirty="0" err="1"/>
              <a:t>Можливо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перевидають</a:t>
            </a:r>
            <a:r>
              <a:rPr lang="ru-RU" dirty="0"/>
              <a:t>? </a:t>
            </a:r>
            <a:r>
              <a:rPr lang="ru-RU" dirty="0" err="1"/>
              <a:t>Більшість</a:t>
            </a:r>
            <a:r>
              <a:rPr lang="ru-RU" dirty="0"/>
              <a:t> книг Василя </a:t>
            </a:r>
            <a:r>
              <a:rPr lang="ru-RU" dirty="0" err="1"/>
              <a:t>Олександровича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у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бібліотеці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80-90-х роках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і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.</a:t>
            </a:r>
          </a:p>
          <a:p>
            <a:r>
              <a:rPr lang="ru-RU" dirty="0"/>
              <a:t>Книжки </a:t>
            </a:r>
            <a:r>
              <a:rPr lang="ru-RU" dirty="0" err="1"/>
              <a:t>ці</a:t>
            </a:r>
            <a:r>
              <a:rPr lang="ru-RU" dirty="0"/>
              <a:t> не </a:t>
            </a:r>
            <a:r>
              <a:rPr lang="ru-RU" dirty="0" err="1"/>
              <a:t>показні</a:t>
            </a:r>
            <a:r>
              <a:rPr lang="ru-RU" dirty="0"/>
              <a:t>, </a:t>
            </a:r>
            <a:r>
              <a:rPr lang="ru-RU" dirty="0" err="1"/>
              <a:t>зачитані</a:t>
            </a:r>
            <a:r>
              <a:rPr lang="ru-RU" dirty="0"/>
              <a:t>, </a:t>
            </a:r>
            <a:r>
              <a:rPr lang="ru-RU" dirty="0" err="1"/>
              <a:t>зношені</a:t>
            </a:r>
            <a:r>
              <a:rPr lang="ru-RU" dirty="0"/>
              <a:t> часом, і </a:t>
            </a:r>
            <a:r>
              <a:rPr lang="ru-RU" dirty="0" err="1"/>
              <a:t>звичайно</a:t>
            </a:r>
            <a:r>
              <a:rPr lang="ru-RU" dirty="0"/>
              <a:t> ж </a:t>
            </a:r>
            <a:r>
              <a:rPr lang="ru-RU" dirty="0" err="1"/>
              <a:t>програють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виданням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 Тому й стоять вони на </a:t>
            </a:r>
            <a:r>
              <a:rPr lang="ru-RU" dirty="0" err="1"/>
              <a:t>полицях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r>
              <a:rPr lang="ru-RU" dirty="0"/>
              <a:t> та </a:t>
            </a:r>
            <a:r>
              <a:rPr lang="ru-RU" dirty="0" err="1"/>
              <a:t>чекають</a:t>
            </a:r>
            <a:r>
              <a:rPr lang="ru-RU" dirty="0"/>
              <a:t>, коли </a:t>
            </a:r>
            <a:r>
              <a:rPr lang="ru-RU" dirty="0" err="1"/>
              <a:t>бібліотекарі</a:t>
            </a:r>
            <a:r>
              <a:rPr lang="ru-RU" dirty="0"/>
              <a:t> </a:t>
            </a:r>
            <a:r>
              <a:rPr lang="ru-RU" dirty="0" err="1"/>
              <a:t>згадають</a:t>
            </a:r>
            <a:r>
              <a:rPr lang="ru-RU" dirty="0"/>
              <a:t> про них, поставлять на </a:t>
            </a:r>
            <a:r>
              <a:rPr lang="ru-RU" dirty="0" err="1"/>
              <a:t>виставку</a:t>
            </a:r>
            <a:r>
              <a:rPr lang="ru-RU" dirty="0"/>
              <a:t>, </a:t>
            </a:r>
            <a:r>
              <a:rPr lang="ru-RU" dirty="0" err="1"/>
              <a:t>розкажуть</a:t>
            </a:r>
            <a:r>
              <a:rPr lang="ru-RU" dirty="0"/>
              <a:t> про них </a:t>
            </a:r>
            <a:r>
              <a:rPr lang="ru-RU" dirty="0" err="1"/>
              <a:t>дітям</a:t>
            </a:r>
            <a:r>
              <a:rPr lang="ru-RU" dirty="0"/>
              <a:t> і </a:t>
            </a:r>
            <a:r>
              <a:rPr lang="ru-RU" dirty="0" err="1"/>
              <a:t>батьків</a:t>
            </a:r>
            <a:r>
              <a:rPr lang="ru-RU" dirty="0"/>
              <a:t>.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казочки</a:t>
            </a:r>
            <a:r>
              <a:rPr lang="ru-RU" dirty="0"/>
              <a:t> </a:t>
            </a:r>
            <a:r>
              <a:rPr lang="ru-RU" dirty="0" err="1"/>
              <a:t>Сухомлинського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твори,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разом з </a:t>
            </a:r>
            <a:r>
              <a:rPr lang="ru-RU" dirty="0" err="1"/>
              <a:t>малюками</a:t>
            </a:r>
            <a:r>
              <a:rPr lang="ru-RU" dirty="0"/>
              <a:t>. Тому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кожній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крихітній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,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/>
              <a:t>підтексту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 у </a:t>
            </a:r>
            <a:r>
              <a:rPr lang="ru-RU" dirty="0" err="1"/>
              <a:t>допитливої</a:t>
            </a:r>
            <a:r>
              <a:rPr lang="ru-RU" dirty="0"/>
              <a:t> </a:t>
            </a:r>
            <a:r>
              <a:rPr lang="ru-RU" dirty="0" err="1"/>
              <a:t>дітвори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купа </a:t>
            </a:r>
            <a:r>
              <a:rPr lang="ru-RU" dirty="0" err="1"/>
              <a:t>запитань</a:t>
            </a:r>
            <a:r>
              <a:rPr lang="ru-RU" dirty="0"/>
              <a:t>, а у </a:t>
            </a:r>
            <a:r>
              <a:rPr lang="ru-RU" dirty="0" err="1"/>
              <a:t>батьків</a:t>
            </a:r>
            <a:r>
              <a:rPr lang="ru-RU" dirty="0"/>
              <a:t> – </a:t>
            </a:r>
            <a:r>
              <a:rPr lang="ru-RU" dirty="0" err="1"/>
              <a:t>безліч</a:t>
            </a:r>
            <a:r>
              <a:rPr lang="ru-RU" dirty="0"/>
              <a:t> тем для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дитиною</a:t>
            </a:r>
            <a:r>
              <a:rPr lang="ru-RU" dirty="0"/>
              <a:t>…</a:t>
            </a:r>
          </a:p>
        </p:txBody>
      </p:sp>
      <p:pic>
        <p:nvPicPr>
          <p:cNvPr id="6" name="Picture 2" descr="C:\Users\Користувач\Desktop\Сухомлинський\suhomlin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96" y="692697"/>
            <a:ext cx="3812406" cy="5184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ШКОЛА\ФОТО  школа\СУХОМЛИНСЬКИЙ\IMG_20181025_131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6" y="820163"/>
            <a:ext cx="4886070" cy="36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40466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належав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В.Сухомлинський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²Ð¸ÑÑÐ°Ð²ÐºÐ° Ð´Ð»Ñ Ð´ÑÑÐµÐ¹ Ð·Ð° ÑÐ²Ð¾ÑÑÑÑÑÑ ÑÑÑÐ¾Ð¼Ð»Ð¸Ð½ÑÑÐºÐ¾Ð³Ð¾ ÑÐ¾ÑÐ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6" y="3705972"/>
            <a:ext cx="4821379" cy="28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4" y="1554628"/>
            <a:ext cx="3678402" cy="27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5444"/>
            <a:ext cx="5148064" cy="36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Ð¼Ð°Ð»ÑÐ½ÐºÐ¸ ÑÑÐ½ÑÐ² ÑÑÑÐ¾Ð¼Ð»Ð¸Ð½ÑÑÐºÐ¾Ð³Ð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33" y="896434"/>
            <a:ext cx="1664523" cy="23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993"/>
            <a:ext cx="2197183" cy="15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ШКОЛА\ФОТО  школа\миколаївни 2\20170322_130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29150"/>
            <a:ext cx="4038465" cy="30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ШКОЛА\ФОТО  школа\миколаївни 2\20170322_130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1149696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878" y="332655"/>
            <a:ext cx="393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u="sng" dirty="0" smtClean="0">
                <a:solidFill>
                  <a:schemeClr val="accent2">
                    <a:lumMod val="75000"/>
                  </a:schemeClr>
                </a:solidFill>
              </a:rPr>
              <a:t>Виставка малюнків та колажів до творів В. Сухомлинського</a:t>
            </a:r>
            <a:endParaRPr lang="ru-RU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9" name="Picture 9" descr="D:\ШКОЛА\ФОТО  школа\миколаївни 2\20170322_125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" y="151705"/>
            <a:ext cx="2285577" cy="30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54850"/>
            <a:ext cx="1749436" cy="12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D:\ШКОЛА\Фон\Заставки\8623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990656" cy="1800200"/>
          </a:xfrm>
        </p:spPr>
        <p:txBody>
          <a:bodyPr>
            <a:normAutofit/>
          </a:bodyPr>
          <a:lstStyle/>
          <a:p>
            <a:r>
              <a:rPr lang="uk-UA" sz="28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Родинні читання казок для дітей </a:t>
            </a:r>
            <a:br>
              <a:rPr lang="uk-UA" sz="28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800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Сухомлинського</a:t>
            </a:r>
            <a:r>
              <a:rPr lang="uk-UA" sz="28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D:\ШКОЛА\ФОТО  школа\СУХОМЛИНСЬКИЙ\IMG_20181018_111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21348"/>
            <a:ext cx="2598369" cy="19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ШКОЛА\ФОТО  школа\СУХОМЛИНСЬКИЙ\IMG_20181018_111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11" y="1277699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ШКОЛА\ФОТО  школа\СУХОМЛИНСЬКИЙ\IMG_20181018_112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6416"/>
            <a:ext cx="2710330" cy="36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ШКОЛА\ФОТО  школа\СУХОМЛИНСЬКИЙ\IMG_20181018_112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" y="4521245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ШКОЛА\ФОТО  школа\СУХОМЛИНСЬКИЙ\IMG_20181018_1123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2" y="3244227"/>
            <a:ext cx="2277702" cy="15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ШКОЛА\ФОТО  школа\СУХОМЛИНСЬКИЙ\IMG_20181018_1125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23" y="5210755"/>
            <a:ext cx="2520280" cy="16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ШКОЛА\ФОТО  школа\СУХОМЛИНСЬКИЙ\IMG_20181018_1115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5" y="1322057"/>
            <a:ext cx="2582203" cy="19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КОЛА\Фон\Заставки\9231913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571" y="30223"/>
            <a:ext cx="8098885" cy="1238538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фантанзійна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майстерня</a:t>
            </a:r>
            <a:endParaRPr lang="ru-RU" dirty="0"/>
          </a:p>
        </p:txBody>
      </p:sp>
      <p:pic>
        <p:nvPicPr>
          <p:cNvPr id="9219" name="Picture 3" descr="D:\ШКОЛА\ФОТО  школа\СУХОМЛИНСЬКИЙ\IMG_20181018_123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62" y="3444109"/>
            <a:ext cx="2560417" cy="3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ШКОЛА\ФОТО  школа\СУХОМЛИНСЬКИЙ\IMG_20181018_123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673"/>
            <a:ext cx="4196436" cy="31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ШКОЛА\ФОТО  школа\СУХОМЛИНСЬКИЙ\IMG_20181018_123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36" y="3740867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ШКОЛА\ФОТО  школа\СУХОМЛИНСЬКИЙ\IMG_20181018_124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2275929" cy="17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ШКОЛА\ФОТО  школа\СУХОМЛИНСЬКИЙ\IMG_20181018_130236_BURST001_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57" y="1264359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ШКОЛА\ФОТО  школа\СУХОМЛИНСЬКИЙ\IMG_20181018_1302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47" y="1264359"/>
            <a:ext cx="2724505" cy="15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ШКОЛА\ФОТО  школа\СУХОМЛИНСЬКИЙ\IMG_20181018_130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29" y="2484614"/>
            <a:ext cx="1096854" cy="14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ШКОЛА\ФОТО  школа\СУХОМЛИНСЬКИЙ\IMG_20181018_130310_BURST001_COV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" y="1124744"/>
            <a:ext cx="1136207" cy="13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D:\ШКОЛА\ФОТО  школа\СУХОМЛИНСЬКИЙ\IMG_20181018_1303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30" y="2874223"/>
            <a:ext cx="824106" cy="10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D:\ШКОЛА\ФОТО  школа\СУХОМЛИНСЬКИЙ\IMG_20181018_1303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2" y="2856655"/>
            <a:ext cx="817823" cy="10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D:\ШКОЛА\ФОТО  школа\СУХОМЛИНСЬКИЙ\IMG_20181018_1304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52" y="2715411"/>
            <a:ext cx="971600" cy="9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D:\ШКОЛА\ФОТО  школа\СУХОМЛИНСЬКИЙ\IMG_20181018_1248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3" y="1124744"/>
            <a:ext cx="1204854" cy="16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D:\ШКОЛА\ФОТО  школа\СУХОМЛИНСЬКИЙ\IMG_20181018_13042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10" y="1224136"/>
            <a:ext cx="84355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 ÐµÐ·ÑÐ»ÑÑÐ°Ñ Ð¿Ð¾ÑÑÐºÑ Ð·Ð¾Ð±ÑÐ°Ð¶ÐµÐ½Ñ Ð·Ð° Ð·Ð°Ð¿Ð¸ÑÐ¾Ð¼ &quot;ÑÐ¸ÑÐ°Ð½Ð½Ñ Ñ ÑÐºÐ¾Ð»Ñ Ð¿ÑÐ´ Ð³Ð¾Ð»ÑÐ±Ð¸Ð¼ Ð½ÐµÐ±Ð¾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ТВОРІВ УЧНЯМИ ШКОЛИ ПІД ГОЛУБИМ НЕБОМ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ШКОЛА\ФОТО  школа\СУХОМЛИНСЬКИЙ\IMG_20181018_15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" y="2202363"/>
            <a:ext cx="2033566" cy="27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ШКОЛА\ФОТО  школа\СУХОМЛИНСЬКИЙ\IMG_20181018_150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69" y="4808308"/>
            <a:ext cx="2430016" cy="19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ШКОЛА\ФОТО  школа\СУХОМЛИНСЬКИЙ\IMG_20181018_15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46" y="45811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ШКОЛА\ФОТО  школа\СУХОМЛИНСЬКИЙ\IMG_20181018_150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" y="4913784"/>
            <a:ext cx="2507085" cy="18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ШКОЛА\ФОТО  школа\СУХОМЛИНСЬКИЙ\IMG_20181018_1505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23" y="4913784"/>
            <a:ext cx="2694045" cy="202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ШКОЛА\ФОТО  школа\СУХОМЛИНСЬКИЙ\IMG_20181018_150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23" y="2286211"/>
            <a:ext cx="3362796" cy="25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D:\ШКОЛА\ФОТО  школа\СУХОМЛИНСЬКИЙ\IMG_20181018_1508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060848"/>
            <a:ext cx="3930632" cy="29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467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Актуальність роботи В. Сухомлинського “Сто порад учителеві” в інтеграції НУШ </vt:lpstr>
      <vt:lpstr>План проведення засідання І. Ознайомлення учнів з творчістю  В. Сухомлинського (створення виставок творів, колажів та малюнків). ІІ. Родинні читання казок для дітей  В. Сухомлинського. ІІІ. Творчо-фантанзійна майстерня композицій із природних матеріалів.    ІV. Читання творів учнями  школи під голубим небом. V. Представлення інсценізації творів письменника учнями 5-8 класів.</vt:lpstr>
      <vt:lpstr>Презентация PowerPoint</vt:lpstr>
      <vt:lpstr>Презентация PowerPoint</vt:lpstr>
      <vt:lpstr>Презентация PowerPoint</vt:lpstr>
      <vt:lpstr>Родинні читання казок для дітей  В. Сухомлинського </vt:lpstr>
      <vt:lpstr>Творчо-фантанзійна майстерня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клубу за інтересами “Дитячий екосвіт” на тему “Серце віддаю дітям  ( творча мандрівка В. Сухослинського)”</dc:title>
  <cp:lastModifiedBy>Home</cp:lastModifiedBy>
  <cp:revision>44</cp:revision>
  <dcterms:modified xsi:type="dcterms:W3CDTF">2019-01-10T16:08:47Z</dcterms:modified>
</cp:coreProperties>
</file>