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55" r:id="rId3"/>
    <p:sldId id="956" r:id="rId4"/>
    <p:sldId id="957" r:id="rId5"/>
    <p:sldId id="958" r:id="rId6"/>
    <p:sldId id="959" r:id="rId7"/>
    <p:sldId id="960" r:id="rId8"/>
    <p:sldId id="964" r:id="rId9"/>
    <p:sldId id="965" r:id="rId10"/>
    <p:sldId id="961" r:id="rId11"/>
    <p:sldId id="966" r:id="rId12"/>
    <p:sldId id="967" r:id="rId13"/>
    <p:sldId id="962" r:id="rId14"/>
    <p:sldId id="917" r:id="rId15"/>
    <p:sldId id="709" r:id="rId16"/>
    <p:sldId id="947" r:id="rId17"/>
    <p:sldId id="969" r:id="rId18"/>
    <p:sldId id="970" r:id="rId19"/>
    <p:sldId id="971" r:id="rId20"/>
    <p:sldId id="972" r:id="rId21"/>
    <p:sldId id="711" r:id="rId22"/>
    <p:sldId id="929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64EB7EC4-CAEB-4E9C-ADE2-2017759BB1C1}">
      <dgm:prSet phldrT="[Текст]" custT="1"/>
      <dgm:spPr>
        <a:xfrm>
          <a:off x="216980" y="1490565"/>
          <a:ext cx="3750660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познайомитесь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із командою  повторення з умовою;</a:t>
          </a:r>
          <a:endParaRPr lang="uk-UA" sz="21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20DAE3D0-A3D8-4331-BCE3-6CFBAAE629F6}" type="par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721E3A77-0D64-4890-9C7C-B7F82FA96FEC}" type="sib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xfrm>
          <a:off x="4385287" y="1490565"/>
          <a:ext cx="3750660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та виконувати алгоритми повторення у середовищі </a:t>
          </a:r>
          <a:r>
            <a:rPr lang="uk-UA" sz="2200" b="1" i="1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gm:spPr>
    </dgm:pt>
    <dgm:pt modelId="{B67F7BAF-0356-4D1F-9B98-0E019830A773}" type="pres">
      <dgm:prSet presAssocID="{FE7FB761-3E00-40A1-9C67-735F0AFD160E}" presName="linearProcess" presStyleCnt="0"/>
      <dgm:spPr/>
    </dgm:pt>
    <dgm:pt modelId="{C1A75715-E1B8-4CAA-A3D7-0CDE3EA33FE1}" type="pres">
      <dgm:prSet presAssocID="{64EB7EC4-CAEB-4E9C-ADE2-2017759BB1C1}" presName="textNode" presStyleLbl="node1" presStyleIdx="0" presStyleCnt="2">
        <dgm:presLayoutVars>
          <dgm:bulletEnabled val="1"/>
        </dgm:presLayoutVars>
      </dgm:prSet>
      <dgm:spPr/>
    </dgm:pt>
    <dgm:pt modelId="{5B665C1B-5630-4FCF-AF55-111A261C56DA}" type="pres">
      <dgm:prSet presAssocID="{721E3A77-0D64-4890-9C7C-B7F82FA96FEC}" presName="sibTrans" presStyleCnt="0"/>
      <dgm:spPr/>
    </dgm:pt>
    <dgm:pt modelId="{A242F3B7-F023-4E2A-916A-9C199FC51A15}" type="pres">
      <dgm:prSet presAssocID="{B6DB6383-892D-4754-8986-BFF4978CBB61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20A85AE-4D26-4A0D-B07F-06761FC997CE}" srcId="{FE7FB761-3E00-40A1-9C67-735F0AFD160E}" destId="{64EB7EC4-CAEB-4E9C-ADE2-2017759BB1C1}" srcOrd="0" destOrd="0" parTransId="{20DAE3D0-A3D8-4331-BCE3-6CFBAAE629F6}" sibTransId="{721E3A77-0D64-4890-9C7C-B7F82FA96FEC}"/>
    <dgm:cxn modelId="{6D28A736-AA14-40C6-8606-F668952281B0}" type="presOf" srcId="{64EB7EC4-CAEB-4E9C-ADE2-2017759BB1C1}" destId="{C1A75715-E1B8-4CAA-A3D7-0CDE3EA33FE1}" srcOrd="0" destOrd="0" presId="urn:microsoft.com/office/officeart/2005/8/layout/hProcess9"/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AC5F6253-A293-40AB-B4C5-6EFB9FEA6790}" srcId="{FE7FB761-3E00-40A1-9C67-735F0AFD160E}" destId="{B6DB6383-892D-4754-8986-BFF4978CBB61}" srcOrd="1" destOrd="0" parTransId="{94AFBFBA-B0A5-4AEC-B8C9-19AFE772BC27}" sibTransId="{43E787D3-6245-4CEC-B089-9898C896C02F}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324E001D-80F6-48EF-886A-5BA9C8C6F744}" type="presParOf" srcId="{B67F7BAF-0356-4D1F-9B98-0E019830A773}" destId="{C1A75715-E1B8-4CAA-A3D7-0CDE3EA33FE1}" srcOrd="0" destOrd="0" presId="urn:microsoft.com/office/officeart/2005/8/layout/hProcess9"/>
    <dgm:cxn modelId="{00084FA4-CF42-476D-9C89-B276C8F41B02}" type="presParOf" srcId="{B67F7BAF-0356-4D1F-9B98-0E019830A773}" destId="{5B665C1B-5630-4FCF-AF55-111A261C56DA}" srcOrd="1" destOrd="0" presId="urn:microsoft.com/office/officeart/2005/8/layout/hProcess9"/>
    <dgm:cxn modelId="{2227E1EE-CA54-438D-BF9A-69AA954CAD5B}" type="presParOf" srcId="{B67F7BAF-0356-4D1F-9B98-0E019830A773}" destId="{A242F3B7-F023-4E2A-916A-9C199FC51A1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878705" y="0"/>
          <a:ext cx="9958661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75715-E1B8-4CAA-A3D7-0CDE3EA33FE1}">
      <dsp:nvSpPr>
        <dsp:cNvPr id="0" name=""/>
        <dsp:cNvSpPr/>
      </dsp:nvSpPr>
      <dsp:spPr>
        <a:xfrm>
          <a:off x="1794023" y="1490565"/>
          <a:ext cx="3771110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познайомитесь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із командою  повторення з умовою;</a:t>
          </a:r>
          <a:endParaRPr lang="uk-UA" sz="21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891041" y="1587583"/>
        <a:ext cx="3577074" cy="1793384"/>
      </dsp:txXfrm>
    </dsp:sp>
    <dsp:sp modelId="{A242F3B7-F023-4E2A-916A-9C199FC51A15}">
      <dsp:nvSpPr>
        <dsp:cNvPr id="0" name=""/>
        <dsp:cNvSpPr/>
      </dsp:nvSpPr>
      <dsp:spPr>
        <a:xfrm>
          <a:off x="6150937" y="1490565"/>
          <a:ext cx="3771110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та виконувати алгоритми повторення у середовищі </a:t>
          </a:r>
          <a:r>
            <a:rPr lang="uk-UA" sz="2200" b="1" i="1" kern="1200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6247955" y="1587583"/>
        <a:ext cx="3577074" cy="179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7200" dirty="0"/>
              <a:t>Алгоритми з циклами</a:t>
            </a:r>
            <a:endParaRPr lang="uk-UA" sz="7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умова «Ріпку витягнуто» стає істинною, повторення завершується. Умова «Ріпку витягнуто» — це умова завершення повторення.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4" descr="http://nvk2.com.ua/wp-content/uploads/2015/02/f_4b5c9645ce2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" b="1098"/>
          <a:stretch/>
        </p:blipFill>
        <p:spPr bwMode="auto">
          <a:xfrm>
            <a:off x="2602526" y="2627478"/>
            <a:ext cx="6989105" cy="384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алгоритмів з повторенням, що закінчують своє виконання за певних умов,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існує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повторювати поки</a:t>
            </a:r>
            <a:r>
              <a:rPr lang="uk-UA" sz="2800" b="1" i="1" kern="0" dirty="0">
                <a:solidFill>
                  <a:srgbClr val="FFFFFF"/>
                </a:solidFill>
              </a:rPr>
              <a:t>. Ця команда міститься в групі Керувати.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Порівняємо блок-схему та відповідну команду.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08" y="3550212"/>
            <a:ext cx="9742142" cy="29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Повторення завершується в разі виконання зазначеної умови.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31" y="4720848"/>
            <a:ext cx="2882111" cy="1755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798" y="4720848"/>
            <a:ext cx="5232884" cy="1803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224831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відміну від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 якщо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повторювати поки </a:t>
            </a:r>
            <a:r>
              <a:rPr lang="uk-UA" sz="2800" b="1" i="1" kern="0" dirty="0">
                <a:solidFill>
                  <a:srgbClr val="FFFFFF"/>
                </a:solidFill>
              </a:rPr>
              <a:t>можуть слідувати інші команди. Якщо умова істинна, повторення завершується і виконуються наступні команди алгоритму.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866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Пригадаймо алгоритм для казкового Змія, який літає, якщо його не торкаються списом.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Подамо</a:t>
            </a:r>
            <a:r>
              <a:rPr lang="uk-UA" sz="2800" b="1" i="1" kern="0" dirty="0">
                <a:solidFill>
                  <a:srgbClr val="FFFFFF"/>
                </a:solidFill>
              </a:rPr>
              <a:t> цей алгоритм за допомогою команди повторювати поки.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97" y="2633213"/>
            <a:ext cx="9012547" cy="22601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506771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доторкнутися вказівником миші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kern="0" dirty="0">
                <a:solidFill>
                  <a:srgbClr val="FFFFFF"/>
                </a:solidFill>
              </a:rPr>
              <a:t>, повторення завершиться і виконається наступна команда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51060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знаєте ви, що серед численних винаходів видатного італійського художника та вченого Середньовіччя Леонардо да Вінчі було знайдено креслення робота?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9" name="Picture 2" descr="http://defektologia.ucoz.ru/tajna-rodoslovnoj-leonardo-da-vinch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5"/>
          <a:stretch/>
        </p:blipFill>
        <p:spPr bwMode="auto">
          <a:xfrm>
            <a:off x="6112318" y="3118221"/>
            <a:ext cx="3336481" cy="30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t.kp.yandex.net/images/blog_kp/original_1354778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3118220"/>
            <a:ext cx="2551430" cy="35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008" y="3118221"/>
            <a:ext cx="591731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Запрограмований він був імітувати людські рухи (підводитися, сідати, рухати руками та шиєю). Невідомо, чи було розробку вченого втілено в життя.</a:t>
            </a:r>
          </a:p>
        </p:txBody>
      </p:sp>
    </p:spTree>
    <p:extLst>
      <p:ext uri="{BB962C8B-B14F-4D97-AF65-F5344CB8AC3E}">
        <p14:creationId xmlns:p14="http://schemas.microsoft.com/office/powerpoint/2010/main" val="27148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Що таке повторення з умовою?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Наведіть приклади повторень з умовою з повсякденного життя, казок, байок, пісень.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881562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реалізовано повторення з умовою в </a:t>
            </a:r>
            <a:r>
              <a:rPr lang="uk-UA" sz="2800" b="1" i="1" kern="0" dirty="0" err="1">
                <a:solidFill>
                  <a:srgbClr val="FFFFFF"/>
                </a:solidFill>
              </a:rPr>
              <a:t>середовищіСкретч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1" name="Picture 2" descr="https://www.rorohiko.com/wordpress/wp-content/uploads/2013/05/RepeatAfterM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85" y="3793859"/>
            <a:ext cx="3040360" cy="30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малюнок до казки та фрагмент алгоритму. Впишіть у блок-схему умову виходу з циклу.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12" y="2652301"/>
            <a:ext cx="4396817" cy="31927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971" y="2388682"/>
            <a:ext cx="4154917" cy="403244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93559" y="5033814"/>
            <a:ext cx="36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Витягли ріпку?</a:t>
            </a:r>
          </a:p>
        </p:txBody>
      </p:sp>
    </p:spTree>
    <p:extLst>
      <p:ext uri="{BB962C8B-B14F-4D97-AF65-F5344CB8AC3E}">
        <p14:creationId xmlns:p14="http://schemas.microsoft.com/office/powerpoint/2010/main" val="3927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24" y="1428934"/>
            <a:ext cx="8942857" cy="5066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40686" y="5916719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78528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алгоритм, поданий у вигляді блок-схеми.</a:t>
            </a:r>
          </a:p>
        </p:txBody>
      </p:sp>
    </p:spTree>
    <p:extLst>
      <p:ext uri="{BB962C8B-B14F-4D97-AF65-F5344CB8AC3E}">
        <p14:creationId xmlns:p14="http://schemas.microsoft.com/office/powerpoint/2010/main" val="38515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72008" y="1196763"/>
            <a:ext cx="12050142" cy="1384995"/>
            <a:chOff x="72008" y="1196763"/>
            <a:chExt cx="12050142" cy="1384995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63"/>
              <a:ext cx="12050142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Позначте (   ) умову, яку слід додати, щоб Рудий кіт рухався, якщо миша не натиснута, а в разі натискання миші — зупинявся.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647" y="1203487"/>
              <a:ext cx="598337" cy="598337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29" y="3057771"/>
            <a:ext cx="11952321" cy="29270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40" y="2906982"/>
            <a:ext cx="979160" cy="9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6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§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26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08" y="1431550"/>
            <a:ext cx="5379016" cy="5282346"/>
          </a:xfrm>
          <a:prstGeom prst="rect">
            <a:avLst/>
          </a:prstGeom>
        </p:spPr>
      </p:pic>
      <p:sp>
        <p:nvSpPr>
          <p:cNvPr id="12" name="Округлений прямокутник 8"/>
          <p:cNvSpPr/>
          <p:nvPr/>
        </p:nvSpPr>
        <p:spPr>
          <a:xfrm>
            <a:off x="6399664" y="3473536"/>
            <a:ext cx="2448272" cy="2376264"/>
          </a:xfrm>
          <a:prstGeom prst="roundRect">
            <a:avLst>
              <a:gd name="adj" fmla="val 6245"/>
            </a:avLst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3" name="Пряма зі стрілкою 12"/>
          <p:cNvCxnSpPr/>
          <p:nvPr/>
        </p:nvCxnSpPr>
        <p:spPr>
          <a:xfrm flipV="1">
            <a:off x="10720144" y="5129720"/>
            <a:ext cx="0" cy="64807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/>
          <p:cNvCxnSpPr/>
          <p:nvPr/>
        </p:nvCxnSpPr>
        <p:spPr>
          <a:xfrm flipV="1">
            <a:off x="10720144" y="4841687"/>
            <a:ext cx="165601" cy="28803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Пряма зі стрілкою 14"/>
          <p:cNvCxnSpPr/>
          <p:nvPr/>
        </p:nvCxnSpPr>
        <p:spPr>
          <a:xfrm>
            <a:off x="10885745" y="4841688"/>
            <a:ext cx="266447" cy="32403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 зі стрілкою 15"/>
          <p:cNvCxnSpPr/>
          <p:nvPr/>
        </p:nvCxnSpPr>
        <p:spPr>
          <a:xfrm>
            <a:off x="11074877" y="5129720"/>
            <a:ext cx="0" cy="64807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2008" y="2328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</a:t>
            </a:r>
            <a:r>
              <a:rPr lang="uk-UA" sz="2800" b="1" i="1" kern="0" dirty="0">
                <a:solidFill>
                  <a:srgbClr val="FFFFFF"/>
                </a:solidFill>
              </a:rPr>
              <a:t> для малювання паркана.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1) Обведіть групу команд для малювання одного фрагмента паркана.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8" y="2589370"/>
            <a:ext cx="54143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Покажіть стрілками, у якій послідовності малюватиметься один фрагмент паркана під час виконання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2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Сьогодні ви: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97726629"/>
              </p:ext>
            </p:extLst>
          </p:nvPr>
        </p:nvGraphicFramePr>
        <p:xfrm>
          <a:off x="323528" y="1412776"/>
          <a:ext cx="117160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43" y="990466"/>
            <a:ext cx="1503114" cy="1622715"/>
          </a:xfrm>
          <a:prstGeom prst="rect">
            <a:avLst/>
          </a:prstGeom>
        </p:spPr>
      </p:pic>
      <p:pic>
        <p:nvPicPr>
          <p:cNvPr id="14" name="Picture 6" descr="http://www.catrobat.org/images/scrat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304" y="5369594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5697665" y="1140540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7791" y="5369594"/>
            <a:ext cx="3095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Заповніть клітинки квадрата так, щоб кожна з літер зустрічалася в будь-якому рядку, стовпчику та обох діагоналях лише один раз.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6040"/>
              </p:ext>
            </p:extLst>
          </p:nvPr>
        </p:nvGraphicFramePr>
        <p:xfrm>
          <a:off x="4217404" y="2724160"/>
          <a:ext cx="4259052" cy="3788824"/>
        </p:xfrm>
        <a:graphic>
          <a:graphicData uri="http://schemas.openxmlformats.org/drawingml/2006/table">
            <a:tbl>
              <a:tblPr firstRow="1" bandRow="1"/>
              <a:tblGrid>
                <a:gridCol w="1064763">
                  <a:extLst>
                    <a:ext uri="{9D8B030D-6E8A-4147-A177-3AD203B41FA5}">
                      <a16:colId xmlns:a16="http://schemas.microsoft.com/office/drawing/2014/main" val="1415783562"/>
                    </a:ext>
                  </a:extLst>
                </a:gridCol>
                <a:gridCol w="1064763">
                  <a:extLst>
                    <a:ext uri="{9D8B030D-6E8A-4147-A177-3AD203B41FA5}">
                      <a16:colId xmlns:a16="http://schemas.microsoft.com/office/drawing/2014/main" val="1572637647"/>
                    </a:ext>
                  </a:extLst>
                </a:gridCol>
                <a:gridCol w="1064763">
                  <a:extLst>
                    <a:ext uri="{9D8B030D-6E8A-4147-A177-3AD203B41FA5}">
                      <a16:colId xmlns:a16="http://schemas.microsoft.com/office/drawing/2014/main" val="3228801507"/>
                    </a:ext>
                  </a:extLst>
                </a:gridCol>
                <a:gridCol w="1064763">
                  <a:extLst>
                    <a:ext uri="{9D8B030D-6E8A-4147-A177-3AD203B41FA5}">
                      <a16:colId xmlns:a16="http://schemas.microsoft.com/office/drawing/2014/main" val="1796990643"/>
                    </a:ext>
                  </a:extLst>
                </a:gridCol>
              </a:tblGrid>
              <a:tr h="94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494370"/>
                  </a:ext>
                </a:extLst>
              </a:tr>
              <a:tr h="94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166380"/>
                  </a:ext>
                </a:extLst>
              </a:tr>
              <a:tr h="94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726198"/>
                  </a:ext>
                </a:extLst>
              </a:tr>
              <a:tr h="94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229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72000" y="2796168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8099" y="279616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0538" y="2796168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6637" y="279616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8099" y="373676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sp>
        <p:nvSpPr>
          <p:cNvPr id="15" name="Округлений прямокутник 15"/>
          <p:cNvSpPr/>
          <p:nvPr/>
        </p:nvSpPr>
        <p:spPr>
          <a:xfrm>
            <a:off x="5308104" y="4677366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6116" y="4713321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</a:t>
            </a:r>
          </a:p>
        </p:txBody>
      </p:sp>
      <p:sp>
        <p:nvSpPr>
          <p:cNvPr id="17" name="Округлений прямокутник 17"/>
          <p:cNvSpPr/>
          <p:nvPr/>
        </p:nvSpPr>
        <p:spPr>
          <a:xfrm>
            <a:off x="5308104" y="5618626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6116" y="5654581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19" name="Округлений прямокутник 19"/>
          <p:cNvSpPr/>
          <p:nvPr/>
        </p:nvSpPr>
        <p:spPr>
          <a:xfrm>
            <a:off x="6394240" y="4660342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2252" y="469629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21" name="Округлений прямокутник 21"/>
          <p:cNvSpPr/>
          <p:nvPr/>
        </p:nvSpPr>
        <p:spPr>
          <a:xfrm>
            <a:off x="7468344" y="5618626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356" y="5654581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23" name="Округлений прямокутник 23"/>
          <p:cNvSpPr/>
          <p:nvPr/>
        </p:nvSpPr>
        <p:spPr>
          <a:xfrm>
            <a:off x="4217404" y="3719250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5416" y="3755205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25" name="Округлений прямокутник 25"/>
          <p:cNvSpPr/>
          <p:nvPr/>
        </p:nvSpPr>
        <p:spPr>
          <a:xfrm>
            <a:off x="4234000" y="4670527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2012" y="4706482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27" name="Округлений прямокутник 27"/>
          <p:cNvSpPr/>
          <p:nvPr/>
        </p:nvSpPr>
        <p:spPr>
          <a:xfrm>
            <a:off x="4227984" y="5620882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5996" y="565683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sp>
        <p:nvSpPr>
          <p:cNvPr id="29" name="Округлений прямокутник 29"/>
          <p:cNvSpPr/>
          <p:nvPr/>
        </p:nvSpPr>
        <p:spPr>
          <a:xfrm>
            <a:off x="6376231" y="5616188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243" y="5652143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</a:t>
            </a:r>
          </a:p>
        </p:txBody>
      </p:sp>
      <p:sp>
        <p:nvSpPr>
          <p:cNvPr id="31" name="Округлений прямокутник 31"/>
          <p:cNvSpPr/>
          <p:nvPr/>
        </p:nvSpPr>
        <p:spPr>
          <a:xfrm>
            <a:off x="6376231" y="3695219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4243" y="3731174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33" name="Округлений прямокутник 33"/>
          <p:cNvSpPr/>
          <p:nvPr/>
        </p:nvSpPr>
        <p:spPr>
          <a:xfrm>
            <a:off x="7426343" y="3719250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4355" y="3755205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</a:t>
            </a:r>
          </a:p>
        </p:txBody>
      </p:sp>
      <p:sp>
        <p:nvSpPr>
          <p:cNvPr id="35" name="Округлений прямокутник 35"/>
          <p:cNvSpPr/>
          <p:nvPr/>
        </p:nvSpPr>
        <p:spPr>
          <a:xfrm>
            <a:off x="7448689" y="4641409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6701" y="4677364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086" y="3579360"/>
            <a:ext cx="2284603" cy="1855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814" y="4538398"/>
            <a:ext cx="1689594" cy="18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8680" b="6320"/>
          <a:stretch/>
        </p:blipFill>
        <p:spPr>
          <a:xfrm>
            <a:off x="7000463" y="1196762"/>
            <a:ext cx="4649938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напевно помічали, що часто сюжети казок побудовані на повторенні подій, ситуацій тощо. Щоб досягти мети, казкові герої знову й знову виконують певні дії.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ww.rozumnadytyna.com.ua/wp-content/uploads/2010/02/a_p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06" y="3056692"/>
            <a:ext cx="6033145" cy="351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Згадаємо, наприклад, казку «Попелюшка». Кришталевий черевичок приміряють усім дівчатам королівства, поки не знаходять ту, якій черевичок до міри.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52" y="4086350"/>
            <a:ext cx="8784976" cy="2457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313224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Поміркуйте й складіть алгоритм пошуку нареченої принца.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31722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пошуку нареченої принца можна подати таким чином: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" y="2427383"/>
            <a:ext cx="10578718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Приміряйте черевичок по черзі кожній дівчині, поки він не прийдеться якійсь дівчині до міри.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458003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умова «Черевичок дівчині до міри» стане істинною, повторення завершиться. Такий алгоритм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повторенням з умовою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61832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багатьох дітей знайомство з казкою починається з таких казок, як «Рукавичка», «Ріпка», «Колобок» тощо. Ці казки побудовано на повтореннях.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vchasno.com/media/user/46/4_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15" y="2673198"/>
            <a:ext cx="6878528" cy="38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малюнки. Які дії повторюються в казках? За якої умови повторення завершується?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ріп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1" y="2500910"/>
            <a:ext cx="6473649" cy="39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рукавичка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5"/>
          <a:stretch/>
        </p:blipFill>
        <p:spPr bwMode="auto">
          <a:xfrm>
            <a:off x="7764780" y="2354088"/>
            <a:ext cx="3900170" cy="43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сюжетом казки «Ріпка» герої не могли витягти ріпку, кликали когось на допомогу і разом тягнули ріпку.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ua.convdocs.org/pars_docs/refs/202/201016/201016_html_5ce693b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3523"/>
          <a:stretch/>
        </p:blipFill>
        <p:spPr bwMode="auto">
          <a:xfrm>
            <a:off x="414842" y="2680723"/>
            <a:ext cx="5567412" cy="369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ashamama.com/uploads/images/default/1374402384-3f3b5f57f15538631466f6180fd614b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3956"/>
          <a:stretch/>
        </p:blipFill>
        <p:spPr bwMode="auto">
          <a:xfrm>
            <a:off x="6436369" y="2688539"/>
            <a:ext cx="5518141" cy="368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алгоритм їхніх дій.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50" y="1786584"/>
            <a:ext cx="9022058" cy="48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72701</TotalTime>
  <Words>699</Words>
  <Application>Microsoft Office PowerPoint</Application>
  <PresentationFormat>Широкий екран</PresentationFormat>
  <Paragraphs>98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Тема Office</vt:lpstr>
      <vt:lpstr>Алгоритми з циклами</vt:lpstr>
      <vt:lpstr>Сьогодні ви: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Презентація PowerPoint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802</cp:revision>
  <dcterms:created xsi:type="dcterms:W3CDTF">2016-06-06T19:48:43Z</dcterms:created>
  <dcterms:modified xsi:type="dcterms:W3CDTF">2016-10-26T15:52:07Z</dcterms:modified>
</cp:coreProperties>
</file>