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6"/>
  </p:notesMasterIdLst>
  <p:sldIdLst>
    <p:sldId id="256" r:id="rId2"/>
    <p:sldId id="268" r:id="rId3"/>
    <p:sldId id="263" r:id="rId4"/>
    <p:sldId id="273" r:id="rId5"/>
    <p:sldId id="267" r:id="rId6"/>
    <p:sldId id="265" r:id="rId7"/>
    <p:sldId id="285" r:id="rId8"/>
    <p:sldId id="287" r:id="rId9"/>
    <p:sldId id="288" r:id="rId10"/>
    <p:sldId id="289" r:id="rId11"/>
    <p:sldId id="269" r:id="rId12"/>
    <p:sldId id="258" r:id="rId13"/>
    <p:sldId id="264" r:id="rId14"/>
    <p:sldId id="275" r:id="rId15"/>
    <p:sldId id="280" r:id="rId16"/>
    <p:sldId id="261" r:id="rId17"/>
    <p:sldId id="274" r:id="rId18"/>
    <p:sldId id="270" r:id="rId19"/>
    <p:sldId id="283" r:id="rId20"/>
    <p:sldId id="271" r:id="rId21"/>
    <p:sldId id="284" r:id="rId22"/>
    <p:sldId id="279" r:id="rId23"/>
    <p:sldId id="290" r:id="rId24"/>
    <p:sldId id="29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00.png"/><Relationship Id="rId1" Type="http://schemas.openxmlformats.org/officeDocument/2006/relationships/image" Target="../media/image9.png"/><Relationship Id="rId6" Type="http://schemas.openxmlformats.org/officeDocument/2006/relationships/image" Target="../media/image180.png"/><Relationship Id="rId5" Type="http://schemas.openxmlformats.org/officeDocument/2006/relationships/image" Target="../media/image172.png"/><Relationship Id="rId4" Type="http://schemas.openxmlformats.org/officeDocument/2006/relationships/image" Target="../media/image16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67B3D-454C-4320-AD51-38741372718B}" type="doc">
      <dgm:prSet loTypeId="urn:microsoft.com/office/officeart/2005/8/layout/chart3" loCatId="cycle" qsTypeId="urn:microsoft.com/office/officeart/2005/8/quickstyle/simple5" qsCatId="simple" csTypeId="urn:microsoft.com/office/officeart/2005/8/colors/accent1_1" csCatId="accent1" phldr="1"/>
      <dgm:spPr/>
    </dgm:pt>
    <dgm:pt modelId="{6174CB88-E334-4EF2-ADBF-7EDB3167E08D}">
      <dgm:prSet phldrT="[Текст]"/>
      <dgm:spPr>
        <a:solidFill>
          <a:schemeClr val="accent6"/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l"/>
          <a:endParaRPr lang="ru-RU" dirty="0"/>
        </a:p>
      </dgm:t>
    </dgm:pt>
    <dgm:pt modelId="{50E961F9-4B8A-4AD6-9B4B-83F86D2DAC58}" type="parTrans" cxnId="{4614C55A-9BE6-4DEB-9EBB-19902F1F93B9}">
      <dgm:prSet/>
      <dgm:spPr/>
      <dgm:t>
        <a:bodyPr/>
        <a:lstStyle/>
        <a:p>
          <a:endParaRPr lang="ru-RU"/>
        </a:p>
      </dgm:t>
    </dgm:pt>
    <dgm:pt modelId="{EBA1D510-7AAE-47A4-84F6-7C32754B917F}" type="sibTrans" cxnId="{4614C55A-9BE6-4DEB-9EBB-19902F1F93B9}">
      <dgm:prSet/>
      <dgm:spPr/>
      <dgm:t>
        <a:bodyPr/>
        <a:lstStyle/>
        <a:p>
          <a:endParaRPr lang="ru-RU"/>
        </a:p>
      </dgm:t>
    </dgm:pt>
    <dgm:pt modelId="{D7B16ED2-7582-44FC-85C6-14FF6FF7BCC0}">
      <dgm:prSet phldrT="[Текст]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C779CBEB-C9FA-4C91-86A3-5F80C8A5CEF5}" type="parTrans" cxnId="{9F94BD5D-EE4B-40F9-B5A3-3536961ECA25}">
      <dgm:prSet/>
      <dgm:spPr/>
      <dgm:t>
        <a:bodyPr/>
        <a:lstStyle/>
        <a:p>
          <a:endParaRPr lang="ru-RU"/>
        </a:p>
      </dgm:t>
    </dgm:pt>
    <dgm:pt modelId="{04CC50B4-7B47-4CB5-B23D-DC48C3624C94}" type="sibTrans" cxnId="{9F94BD5D-EE4B-40F9-B5A3-3536961ECA25}">
      <dgm:prSet/>
      <dgm:spPr/>
      <dgm:t>
        <a:bodyPr/>
        <a:lstStyle/>
        <a:p>
          <a:endParaRPr lang="ru-RU"/>
        </a:p>
      </dgm:t>
    </dgm:pt>
    <dgm:pt modelId="{8F2E3147-3698-4DE9-BE14-C0E9E5B1B545}">
      <dgm:prSet phldrT="[Текст]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F2B34127-DD56-47AD-9A24-4409601DA437}" type="parTrans" cxnId="{C7BC394B-4565-4BA5-94AC-03FFCB35EBB3}">
      <dgm:prSet/>
      <dgm:spPr/>
      <dgm:t>
        <a:bodyPr/>
        <a:lstStyle/>
        <a:p>
          <a:endParaRPr lang="ru-RU"/>
        </a:p>
      </dgm:t>
    </dgm:pt>
    <dgm:pt modelId="{DE905D40-9D62-441B-949A-FF8845489EE9}" type="sibTrans" cxnId="{C7BC394B-4565-4BA5-94AC-03FFCB35EBB3}">
      <dgm:prSet/>
      <dgm:spPr/>
      <dgm:t>
        <a:bodyPr/>
        <a:lstStyle/>
        <a:p>
          <a:endParaRPr lang="ru-RU"/>
        </a:p>
      </dgm:t>
    </dgm:pt>
    <dgm:pt modelId="{49B5509D-A181-482F-8A75-622867E1F554}">
      <dgm:prSet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0035398-A29F-4CDC-BA32-AD2A3504D2DF}" type="parTrans" cxnId="{2CEA0DF3-7321-4433-8D96-09782F8AB494}">
      <dgm:prSet/>
      <dgm:spPr/>
      <dgm:t>
        <a:bodyPr/>
        <a:lstStyle/>
        <a:p>
          <a:endParaRPr lang="ru-RU"/>
        </a:p>
      </dgm:t>
    </dgm:pt>
    <dgm:pt modelId="{ACF7889A-BE4D-4F4A-BB9E-AC1846BC9040}" type="sibTrans" cxnId="{2CEA0DF3-7321-4433-8D96-09782F8AB494}">
      <dgm:prSet/>
      <dgm:spPr/>
      <dgm:t>
        <a:bodyPr/>
        <a:lstStyle/>
        <a:p>
          <a:endParaRPr lang="ru-RU"/>
        </a:p>
      </dgm:t>
    </dgm:pt>
    <dgm:pt modelId="{960E2C3A-C69F-4A97-9825-F5F1B51B1B00}">
      <dgm:prSet/>
      <dgm:spPr>
        <a:solidFill>
          <a:schemeClr val="accent6"/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5D3805F-53DD-4D39-B96B-CABB503565FF}" type="parTrans" cxnId="{1F176073-3E8D-44E1-BC5D-4731D33AA72D}">
      <dgm:prSet/>
      <dgm:spPr/>
      <dgm:t>
        <a:bodyPr/>
        <a:lstStyle/>
        <a:p>
          <a:endParaRPr lang="ru-RU"/>
        </a:p>
      </dgm:t>
    </dgm:pt>
    <dgm:pt modelId="{2F48F5A6-EB1F-45FD-BA99-AC754130FE36}" type="sibTrans" cxnId="{1F176073-3E8D-44E1-BC5D-4731D33AA72D}">
      <dgm:prSet/>
      <dgm:spPr/>
      <dgm:t>
        <a:bodyPr/>
        <a:lstStyle/>
        <a:p>
          <a:endParaRPr lang="ru-RU"/>
        </a:p>
      </dgm:t>
    </dgm:pt>
    <dgm:pt modelId="{92435A7B-8E2D-4892-8D2A-2E1670D3238F}">
      <dgm:prSet/>
      <dgm:spPr>
        <a:solidFill>
          <a:schemeClr val="accent6"/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62543FC-FC70-4504-B232-A0A3FDD4848C}" type="parTrans" cxnId="{42E73A13-C25F-44DB-A62B-D0252AB91349}">
      <dgm:prSet/>
      <dgm:spPr/>
      <dgm:t>
        <a:bodyPr/>
        <a:lstStyle/>
        <a:p>
          <a:endParaRPr lang="ru-RU"/>
        </a:p>
      </dgm:t>
    </dgm:pt>
    <dgm:pt modelId="{56714E22-8D9C-46E3-B7B7-D1332F4A048B}" type="sibTrans" cxnId="{42E73A13-C25F-44DB-A62B-D0252AB91349}">
      <dgm:prSet/>
      <dgm:spPr/>
      <dgm:t>
        <a:bodyPr/>
        <a:lstStyle/>
        <a:p>
          <a:endParaRPr lang="ru-RU"/>
        </a:p>
      </dgm:t>
    </dgm:pt>
    <dgm:pt modelId="{51034E8E-B8EE-45ED-B4CD-25FF4E0B0548}">
      <dgm:prSet/>
      <dgm:spPr>
        <a:solidFill>
          <a:schemeClr val="accent6"/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631CC91-33B5-4B74-B522-A278DC1C15AA}" type="parTrans" cxnId="{F1CBDD2B-363A-4FA2-A93F-611A31EC525C}">
      <dgm:prSet/>
      <dgm:spPr/>
      <dgm:t>
        <a:bodyPr/>
        <a:lstStyle/>
        <a:p>
          <a:endParaRPr lang="ru-RU"/>
        </a:p>
      </dgm:t>
    </dgm:pt>
    <dgm:pt modelId="{CE153239-EC39-415B-A203-833EB23DFA0D}" type="sibTrans" cxnId="{F1CBDD2B-363A-4FA2-A93F-611A31EC525C}">
      <dgm:prSet/>
      <dgm:spPr/>
      <dgm:t>
        <a:bodyPr/>
        <a:lstStyle/>
        <a:p>
          <a:endParaRPr lang="ru-RU"/>
        </a:p>
      </dgm:t>
    </dgm:pt>
    <dgm:pt modelId="{F553B945-50D4-4C98-9A59-D4CBBC0B4E68}" type="pres">
      <dgm:prSet presAssocID="{95467B3D-454C-4320-AD51-38741372718B}" presName="compositeShape" presStyleCnt="0">
        <dgm:presLayoutVars>
          <dgm:chMax val="7"/>
          <dgm:dir/>
          <dgm:resizeHandles val="exact"/>
        </dgm:presLayoutVars>
      </dgm:prSet>
      <dgm:spPr/>
    </dgm:pt>
    <dgm:pt modelId="{A808701A-B04E-40D3-BBED-98E26839970A}" type="pres">
      <dgm:prSet presAssocID="{95467B3D-454C-4320-AD51-38741372718B}" presName="wedge1" presStyleLbl="node1" presStyleIdx="0" presStyleCnt="7" custScaleX="102933" custScaleY="102638" custLinFactNeighborX="-2875" custLinFactNeighborY="5268"/>
      <dgm:spPr/>
      <dgm:t>
        <a:bodyPr/>
        <a:lstStyle/>
        <a:p>
          <a:endParaRPr lang="ru-RU"/>
        </a:p>
      </dgm:t>
    </dgm:pt>
    <dgm:pt modelId="{1FAAC9DC-55F8-478F-9789-37684C1C2DE2}" type="pres">
      <dgm:prSet presAssocID="{95467B3D-454C-4320-AD51-38741372718B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76907-141A-4465-B8F2-17D9FA4BDF13}" type="pres">
      <dgm:prSet presAssocID="{95467B3D-454C-4320-AD51-38741372718B}" presName="wedge2" presStyleLbl="node1" presStyleIdx="1" presStyleCnt="7" custScaleX="101232" custScaleY="108553" custLinFactNeighborX="-517" custLinFactNeighborY="-713"/>
      <dgm:spPr/>
      <dgm:t>
        <a:bodyPr/>
        <a:lstStyle/>
        <a:p>
          <a:endParaRPr lang="ru-RU"/>
        </a:p>
      </dgm:t>
    </dgm:pt>
    <dgm:pt modelId="{8CDDF181-1C9B-485A-AF57-C2968BF7F2DD}" type="pres">
      <dgm:prSet presAssocID="{95467B3D-454C-4320-AD51-38741372718B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9C746-3D7A-4C74-997A-96F0A8AA933E}" type="pres">
      <dgm:prSet presAssocID="{95467B3D-454C-4320-AD51-38741372718B}" presName="wedge3" presStyleLbl="node1" presStyleIdx="2" presStyleCnt="7" custLinFactNeighborX="595" custLinFactNeighborY="-344"/>
      <dgm:spPr/>
      <dgm:t>
        <a:bodyPr/>
        <a:lstStyle/>
        <a:p>
          <a:endParaRPr lang="ru-RU"/>
        </a:p>
      </dgm:t>
    </dgm:pt>
    <dgm:pt modelId="{34000AB3-F8E4-4134-97D4-504C78EB01E1}" type="pres">
      <dgm:prSet presAssocID="{95467B3D-454C-4320-AD51-38741372718B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9074B-98CA-4D20-8628-6124019791D6}" type="pres">
      <dgm:prSet presAssocID="{95467B3D-454C-4320-AD51-38741372718B}" presName="wedge4" presStyleLbl="node1" presStyleIdx="3" presStyleCnt="7" custLinFactNeighborX="1038" custLinFactNeighborY="-344"/>
      <dgm:spPr/>
      <dgm:t>
        <a:bodyPr/>
        <a:lstStyle/>
        <a:p>
          <a:endParaRPr lang="ru-RU"/>
        </a:p>
      </dgm:t>
    </dgm:pt>
    <dgm:pt modelId="{7A665439-81CB-4070-9D36-1B033BA08D24}" type="pres">
      <dgm:prSet presAssocID="{95467B3D-454C-4320-AD51-38741372718B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00EAF-9C13-4941-B786-0D7A37566843}" type="pres">
      <dgm:prSet presAssocID="{95467B3D-454C-4320-AD51-38741372718B}" presName="wedge5" presStyleLbl="node1" presStyleIdx="4" presStyleCnt="7" custLinFactNeighborX="692" custLinFactNeighborY="-346"/>
      <dgm:spPr/>
      <dgm:t>
        <a:bodyPr/>
        <a:lstStyle/>
        <a:p>
          <a:endParaRPr lang="ru-RU"/>
        </a:p>
      </dgm:t>
    </dgm:pt>
    <dgm:pt modelId="{228C0D2C-B6F5-4433-931F-AFA9D82C314D}" type="pres">
      <dgm:prSet presAssocID="{95467B3D-454C-4320-AD51-38741372718B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0D0BB-ACBF-4834-8D2B-E44E14BF1695}" type="pres">
      <dgm:prSet presAssocID="{95467B3D-454C-4320-AD51-38741372718B}" presName="wedge6" presStyleLbl="node1" presStyleIdx="5" presStyleCnt="7"/>
      <dgm:spPr/>
      <dgm:t>
        <a:bodyPr/>
        <a:lstStyle/>
        <a:p>
          <a:endParaRPr lang="ru-RU"/>
        </a:p>
      </dgm:t>
    </dgm:pt>
    <dgm:pt modelId="{2A58DA66-7DCB-475D-BEFE-2358627B448C}" type="pres">
      <dgm:prSet presAssocID="{95467B3D-454C-4320-AD51-38741372718B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2E2E1-C7CC-4A71-A505-15E154A65AB4}" type="pres">
      <dgm:prSet presAssocID="{95467B3D-454C-4320-AD51-38741372718B}" presName="wedge7" presStyleLbl="node1" presStyleIdx="6" presStyleCnt="7" custLinFactNeighborX="-154" custLinFactNeighborY="-1245"/>
      <dgm:spPr/>
      <dgm:t>
        <a:bodyPr/>
        <a:lstStyle/>
        <a:p>
          <a:endParaRPr lang="ru-RU"/>
        </a:p>
      </dgm:t>
    </dgm:pt>
    <dgm:pt modelId="{03F2EC7B-474A-42B0-9677-409C2D0A3A1F}" type="pres">
      <dgm:prSet presAssocID="{95467B3D-454C-4320-AD51-38741372718B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4B94F-CADE-4B05-AD2D-1A0AB55F9058}" type="presOf" srcId="{D7B16ED2-7582-44FC-85C6-14FF6FF7BCC0}" destId="{9990D0BB-ACBF-4834-8D2B-E44E14BF1695}" srcOrd="0" destOrd="0" presId="urn:microsoft.com/office/officeart/2005/8/layout/chart3"/>
    <dgm:cxn modelId="{5958C095-C23A-4A3C-979A-A41FD0D71A85}" type="presOf" srcId="{960E2C3A-C69F-4A97-9825-F5F1B51B1B00}" destId="{C4B9074B-98CA-4D20-8628-6124019791D6}" srcOrd="0" destOrd="0" presId="urn:microsoft.com/office/officeart/2005/8/layout/chart3"/>
    <dgm:cxn modelId="{85ECCDEF-A309-40F6-9B1C-A002E533E701}" type="presOf" srcId="{49B5509D-A181-482F-8A75-622867E1F554}" destId="{A3200EAF-9C13-4941-B786-0D7A37566843}" srcOrd="0" destOrd="0" presId="urn:microsoft.com/office/officeart/2005/8/layout/chart3"/>
    <dgm:cxn modelId="{CB5D25B0-2458-4C02-900A-2A9B88889C1F}" type="presOf" srcId="{6174CB88-E334-4EF2-ADBF-7EDB3167E08D}" destId="{A808701A-B04E-40D3-BBED-98E26839970A}" srcOrd="0" destOrd="0" presId="urn:microsoft.com/office/officeart/2005/8/layout/chart3"/>
    <dgm:cxn modelId="{2980DDB8-8288-432A-97A9-423E4126BED1}" type="presOf" srcId="{51034E8E-B8EE-45ED-B4CD-25FF4E0B0548}" destId="{4FD76907-141A-4465-B8F2-17D9FA4BDF13}" srcOrd="0" destOrd="0" presId="urn:microsoft.com/office/officeart/2005/8/layout/chart3"/>
    <dgm:cxn modelId="{1DDF2D58-E3CF-42B9-81D3-6D128C4B7607}" type="presOf" srcId="{95467B3D-454C-4320-AD51-38741372718B}" destId="{F553B945-50D4-4C98-9A59-D4CBBC0B4E68}" srcOrd="0" destOrd="0" presId="urn:microsoft.com/office/officeart/2005/8/layout/chart3"/>
    <dgm:cxn modelId="{700B4188-62B8-4095-966E-2F681AAD2BD1}" type="presOf" srcId="{960E2C3A-C69F-4A97-9825-F5F1B51B1B00}" destId="{7A665439-81CB-4070-9D36-1B033BA08D24}" srcOrd="1" destOrd="0" presId="urn:microsoft.com/office/officeart/2005/8/layout/chart3"/>
    <dgm:cxn modelId="{A3544A63-B852-4C07-B002-314E77F4F0DA}" type="presOf" srcId="{49B5509D-A181-482F-8A75-622867E1F554}" destId="{228C0D2C-B6F5-4433-931F-AFA9D82C314D}" srcOrd="1" destOrd="0" presId="urn:microsoft.com/office/officeart/2005/8/layout/chart3"/>
    <dgm:cxn modelId="{06C28AA8-68D5-4204-AE57-18CA34119923}" type="presOf" srcId="{D7B16ED2-7582-44FC-85C6-14FF6FF7BCC0}" destId="{2A58DA66-7DCB-475D-BEFE-2358627B448C}" srcOrd="1" destOrd="0" presId="urn:microsoft.com/office/officeart/2005/8/layout/chart3"/>
    <dgm:cxn modelId="{60428033-AF17-4691-A745-10FF414722D0}" type="presOf" srcId="{92435A7B-8E2D-4892-8D2A-2E1670D3238F}" destId="{34F9C746-3D7A-4C74-997A-96F0A8AA933E}" srcOrd="0" destOrd="0" presId="urn:microsoft.com/office/officeart/2005/8/layout/chart3"/>
    <dgm:cxn modelId="{C7BC394B-4565-4BA5-94AC-03FFCB35EBB3}" srcId="{95467B3D-454C-4320-AD51-38741372718B}" destId="{8F2E3147-3698-4DE9-BE14-C0E9E5B1B545}" srcOrd="6" destOrd="0" parTransId="{F2B34127-DD56-47AD-9A24-4409601DA437}" sibTransId="{DE905D40-9D62-441B-949A-FF8845489EE9}"/>
    <dgm:cxn modelId="{9F94BD5D-EE4B-40F9-B5A3-3536961ECA25}" srcId="{95467B3D-454C-4320-AD51-38741372718B}" destId="{D7B16ED2-7582-44FC-85C6-14FF6FF7BCC0}" srcOrd="5" destOrd="0" parTransId="{C779CBEB-C9FA-4C91-86A3-5F80C8A5CEF5}" sibTransId="{04CC50B4-7B47-4CB5-B23D-DC48C3624C94}"/>
    <dgm:cxn modelId="{1F176073-3E8D-44E1-BC5D-4731D33AA72D}" srcId="{95467B3D-454C-4320-AD51-38741372718B}" destId="{960E2C3A-C69F-4A97-9825-F5F1B51B1B00}" srcOrd="3" destOrd="0" parTransId="{75D3805F-53DD-4D39-B96B-CABB503565FF}" sibTransId="{2F48F5A6-EB1F-45FD-BA99-AC754130FE36}"/>
    <dgm:cxn modelId="{2CEA0DF3-7321-4433-8D96-09782F8AB494}" srcId="{95467B3D-454C-4320-AD51-38741372718B}" destId="{49B5509D-A181-482F-8A75-622867E1F554}" srcOrd="4" destOrd="0" parTransId="{B0035398-A29F-4CDC-BA32-AD2A3504D2DF}" sibTransId="{ACF7889A-BE4D-4F4A-BB9E-AC1846BC9040}"/>
    <dgm:cxn modelId="{BA0A9B16-0949-4CCA-94F5-C25D97F61509}" type="presOf" srcId="{92435A7B-8E2D-4892-8D2A-2E1670D3238F}" destId="{34000AB3-F8E4-4134-97D4-504C78EB01E1}" srcOrd="1" destOrd="0" presId="urn:microsoft.com/office/officeart/2005/8/layout/chart3"/>
    <dgm:cxn modelId="{151C74E5-5593-438D-B649-1D1C640E5A60}" type="presOf" srcId="{6174CB88-E334-4EF2-ADBF-7EDB3167E08D}" destId="{1FAAC9DC-55F8-478F-9789-37684C1C2DE2}" srcOrd="1" destOrd="0" presId="urn:microsoft.com/office/officeart/2005/8/layout/chart3"/>
    <dgm:cxn modelId="{E691B714-E01A-4648-B492-708B79B5A89E}" type="presOf" srcId="{8F2E3147-3698-4DE9-BE14-C0E9E5B1B545}" destId="{03F2EC7B-474A-42B0-9677-409C2D0A3A1F}" srcOrd="1" destOrd="0" presId="urn:microsoft.com/office/officeart/2005/8/layout/chart3"/>
    <dgm:cxn modelId="{33C403D9-D68E-45F9-A9D5-AB12235AE063}" type="presOf" srcId="{8F2E3147-3698-4DE9-BE14-C0E9E5B1B545}" destId="{82F2E2E1-C7CC-4A71-A505-15E154A65AB4}" srcOrd="0" destOrd="0" presId="urn:microsoft.com/office/officeart/2005/8/layout/chart3"/>
    <dgm:cxn modelId="{4614C55A-9BE6-4DEB-9EBB-19902F1F93B9}" srcId="{95467B3D-454C-4320-AD51-38741372718B}" destId="{6174CB88-E334-4EF2-ADBF-7EDB3167E08D}" srcOrd="0" destOrd="0" parTransId="{50E961F9-4B8A-4AD6-9B4B-83F86D2DAC58}" sibTransId="{EBA1D510-7AAE-47A4-84F6-7C32754B917F}"/>
    <dgm:cxn modelId="{F1CBDD2B-363A-4FA2-A93F-611A31EC525C}" srcId="{95467B3D-454C-4320-AD51-38741372718B}" destId="{51034E8E-B8EE-45ED-B4CD-25FF4E0B0548}" srcOrd="1" destOrd="0" parTransId="{8631CC91-33B5-4B74-B522-A278DC1C15AA}" sibTransId="{CE153239-EC39-415B-A203-833EB23DFA0D}"/>
    <dgm:cxn modelId="{4EFC32BA-EFFA-4A26-A8BB-8AC59A25CAC2}" type="presOf" srcId="{51034E8E-B8EE-45ED-B4CD-25FF4E0B0548}" destId="{8CDDF181-1C9B-485A-AF57-C2968BF7F2DD}" srcOrd="1" destOrd="0" presId="urn:microsoft.com/office/officeart/2005/8/layout/chart3"/>
    <dgm:cxn modelId="{42E73A13-C25F-44DB-A62B-D0252AB91349}" srcId="{95467B3D-454C-4320-AD51-38741372718B}" destId="{92435A7B-8E2D-4892-8D2A-2E1670D3238F}" srcOrd="2" destOrd="0" parTransId="{462543FC-FC70-4504-B232-A0A3FDD4848C}" sibTransId="{56714E22-8D9C-46E3-B7B7-D1332F4A048B}"/>
    <dgm:cxn modelId="{EB6AA87A-4C62-4199-9DD8-291E2176AFD5}" type="presParOf" srcId="{F553B945-50D4-4C98-9A59-D4CBBC0B4E68}" destId="{A808701A-B04E-40D3-BBED-98E26839970A}" srcOrd="0" destOrd="0" presId="urn:microsoft.com/office/officeart/2005/8/layout/chart3"/>
    <dgm:cxn modelId="{CD2F0FDD-A73A-45F2-978B-2C9E52E10588}" type="presParOf" srcId="{F553B945-50D4-4C98-9A59-D4CBBC0B4E68}" destId="{1FAAC9DC-55F8-478F-9789-37684C1C2DE2}" srcOrd="1" destOrd="0" presId="urn:microsoft.com/office/officeart/2005/8/layout/chart3"/>
    <dgm:cxn modelId="{00E225DB-E5EF-4718-BDCC-7A0350D9895F}" type="presParOf" srcId="{F553B945-50D4-4C98-9A59-D4CBBC0B4E68}" destId="{4FD76907-141A-4465-B8F2-17D9FA4BDF13}" srcOrd="2" destOrd="0" presId="urn:microsoft.com/office/officeart/2005/8/layout/chart3"/>
    <dgm:cxn modelId="{4466A4EF-1604-4908-A7E6-5D080C9547EC}" type="presParOf" srcId="{F553B945-50D4-4C98-9A59-D4CBBC0B4E68}" destId="{8CDDF181-1C9B-485A-AF57-C2968BF7F2DD}" srcOrd="3" destOrd="0" presId="urn:microsoft.com/office/officeart/2005/8/layout/chart3"/>
    <dgm:cxn modelId="{FD29B975-703D-481C-8E11-F39DB1623F97}" type="presParOf" srcId="{F553B945-50D4-4C98-9A59-D4CBBC0B4E68}" destId="{34F9C746-3D7A-4C74-997A-96F0A8AA933E}" srcOrd="4" destOrd="0" presId="urn:microsoft.com/office/officeart/2005/8/layout/chart3"/>
    <dgm:cxn modelId="{87AFC181-C761-48A1-8D76-119AF5726C87}" type="presParOf" srcId="{F553B945-50D4-4C98-9A59-D4CBBC0B4E68}" destId="{34000AB3-F8E4-4134-97D4-504C78EB01E1}" srcOrd="5" destOrd="0" presId="urn:microsoft.com/office/officeart/2005/8/layout/chart3"/>
    <dgm:cxn modelId="{38726E28-3444-4495-8AC5-3CB3AB96F881}" type="presParOf" srcId="{F553B945-50D4-4C98-9A59-D4CBBC0B4E68}" destId="{C4B9074B-98CA-4D20-8628-6124019791D6}" srcOrd="6" destOrd="0" presId="urn:microsoft.com/office/officeart/2005/8/layout/chart3"/>
    <dgm:cxn modelId="{155DE57C-0AA3-4EB4-9965-6CE3CB053704}" type="presParOf" srcId="{F553B945-50D4-4C98-9A59-D4CBBC0B4E68}" destId="{7A665439-81CB-4070-9D36-1B033BA08D24}" srcOrd="7" destOrd="0" presId="urn:microsoft.com/office/officeart/2005/8/layout/chart3"/>
    <dgm:cxn modelId="{F5A93A5B-AB3C-4463-AC00-0FBEEB0C8F9B}" type="presParOf" srcId="{F553B945-50D4-4C98-9A59-D4CBBC0B4E68}" destId="{A3200EAF-9C13-4941-B786-0D7A37566843}" srcOrd="8" destOrd="0" presId="urn:microsoft.com/office/officeart/2005/8/layout/chart3"/>
    <dgm:cxn modelId="{301E49DC-F28D-4908-BF26-DD9E15B7B6FD}" type="presParOf" srcId="{F553B945-50D4-4C98-9A59-D4CBBC0B4E68}" destId="{228C0D2C-B6F5-4433-931F-AFA9D82C314D}" srcOrd="9" destOrd="0" presId="urn:microsoft.com/office/officeart/2005/8/layout/chart3"/>
    <dgm:cxn modelId="{4EB86D3F-5E55-4D66-BF03-0AF3773BA88B}" type="presParOf" srcId="{F553B945-50D4-4C98-9A59-D4CBBC0B4E68}" destId="{9990D0BB-ACBF-4834-8D2B-E44E14BF1695}" srcOrd="10" destOrd="0" presId="urn:microsoft.com/office/officeart/2005/8/layout/chart3"/>
    <dgm:cxn modelId="{4AF5DDE0-7C63-4279-B830-D6D4795039C5}" type="presParOf" srcId="{F553B945-50D4-4C98-9A59-D4CBBC0B4E68}" destId="{2A58DA66-7DCB-475D-BEFE-2358627B448C}" srcOrd="11" destOrd="0" presId="urn:microsoft.com/office/officeart/2005/8/layout/chart3"/>
    <dgm:cxn modelId="{887040EA-F207-46B2-AF5A-39823CC72B9D}" type="presParOf" srcId="{F553B945-50D4-4C98-9A59-D4CBBC0B4E68}" destId="{82F2E2E1-C7CC-4A71-A505-15E154A65AB4}" srcOrd="12" destOrd="0" presId="urn:microsoft.com/office/officeart/2005/8/layout/chart3"/>
    <dgm:cxn modelId="{3CA8FACA-2BF5-4E06-AA2C-4C38CF9748E9}" type="presParOf" srcId="{F553B945-50D4-4C98-9A59-D4CBBC0B4E68}" destId="{03F2EC7B-474A-42B0-9677-409C2D0A3A1F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67B3D-454C-4320-AD51-38741372718B}" type="doc">
      <dgm:prSet loTypeId="urn:microsoft.com/office/officeart/2005/8/layout/chart3" loCatId="cycle" qsTypeId="urn:microsoft.com/office/officeart/2005/8/quickstyle/simple5" qsCatId="simple" csTypeId="urn:microsoft.com/office/officeart/2005/8/colors/accent1_1" csCatId="accent1" phldr="1"/>
      <dgm:spPr/>
    </dgm:pt>
    <dgm:pt modelId="{6174CB88-E334-4EF2-ADBF-7EDB3167E08D}">
      <dgm:prSet phldrT="[Текст]"/>
      <dgm:spPr>
        <a:solidFill>
          <a:srgbClr val="FFFF00"/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l"/>
          <a:endParaRPr lang="ru-RU" dirty="0"/>
        </a:p>
      </dgm:t>
    </dgm:pt>
    <dgm:pt modelId="{50E961F9-4B8A-4AD6-9B4B-83F86D2DAC58}" type="parTrans" cxnId="{4614C55A-9BE6-4DEB-9EBB-19902F1F93B9}">
      <dgm:prSet/>
      <dgm:spPr/>
      <dgm:t>
        <a:bodyPr/>
        <a:lstStyle/>
        <a:p>
          <a:endParaRPr lang="ru-RU"/>
        </a:p>
      </dgm:t>
    </dgm:pt>
    <dgm:pt modelId="{EBA1D510-7AAE-47A4-84F6-7C32754B917F}" type="sibTrans" cxnId="{4614C55A-9BE6-4DEB-9EBB-19902F1F93B9}">
      <dgm:prSet/>
      <dgm:spPr/>
      <dgm:t>
        <a:bodyPr/>
        <a:lstStyle/>
        <a:p>
          <a:endParaRPr lang="ru-RU"/>
        </a:p>
      </dgm:t>
    </dgm:pt>
    <dgm:pt modelId="{D7B16ED2-7582-44FC-85C6-14FF6FF7BCC0}">
      <dgm:prSet phldrT="[Текст]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C779CBEB-C9FA-4C91-86A3-5F80C8A5CEF5}" type="parTrans" cxnId="{9F94BD5D-EE4B-40F9-B5A3-3536961ECA25}">
      <dgm:prSet/>
      <dgm:spPr/>
      <dgm:t>
        <a:bodyPr/>
        <a:lstStyle/>
        <a:p>
          <a:endParaRPr lang="ru-RU"/>
        </a:p>
      </dgm:t>
    </dgm:pt>
    <dgm:pt modelId="{04CC50B4-7B47-4CB5-B23D-DC48C3624C94}" type="sibTrans" cxnId="{9F94BD5D-EE4B-40F9-B5A3-3536961ECA25}">
      <dgm:prSet/>
      <dgm:spPr/>
      <dgm:t>
        <a:bodyPr/>
        <a:lstStyle/>
        <a:p>
          <a:endParaRPr lang="ru-RU"/>
        </a:p>
      </dgm:t>
    </dgm:pt>
    <dgm:pt modelId="{49B5509D-A181-482F-8A75-622867E1F554}">
      <dgm:prSet/>
      <dgm:spPr>
        <a:solidFill>
          <a:schemeClr val="bg1"/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0035398-A29F-4CDC-BA32-AD2A3504D2DF}" type="parTrans" cxnId="{2CEA0DF3-7321-4433-8D96-09782F8AB494}">
      <dgm:prSet/>
      <dgm:spPr/>
      <dgm:t>
        <a:bodyPr/>
        <a:lstStyle/>
        <a:p>
          <a:endParaRPr lang="ru-RU"/>
        </a:p>
      </dgm:t>
    </dgm:pt>
    <dgm:pt modelId="{ACF7889A-BE4D-4F4A-BB9E-AC1846BC9040}" type="sibTrans" cxnId="{2CEA0DF3-7321-4433-8D96-09782F8AB494}">
      <dgm:prSet/>
      <dgm:spPr/>
      <dgm:t>
        <a:bodyPr/>
        <a:lstStyle/>
        <a:p>
          <a:endParaRPr lang="ru-RU"/>
        </a:p>
      </dgm:t>
    </dgm:pt>
    <dgm:pt modelId="{960E2C3A-C69F-4A97-9825-F5F1B51B1B00}">
      <dgm:prSet/>
      <dgm:spPr>
        <a:solidFill>
          <a:srgbClr val="FFFF00"/>
        </a:solidFill>
        <a:ln w="28575"/>
      </dgm:spPr>
      <dgm:t>
        <a:bodyPr/>
        <a:lstStyle/>
        <a:p>
          <a:endParaRPr lang="ru-RU"/>
        </a:p>
      </dgm:t>
    </dgm:pt>
    <dgm:pt modelId="{75D3805F-53DD-4D39-B96B-CABB503565FF}" type="parTrans" cxnId="{1F176073-3E8D-44E1-BC5D-4731D33AA72D}">
      <dgm:prSet/>
      <dgm:spPr/>
      <dgm:t>
        <a:bodyPr/>
        <a:lstStyle/>
        <a:p>
          <a:endParaRPr lang="ru-RU"/>
        </a:p>
      </dgm:t>
    </dgm:pt>
    <dgm:pt modelId="{2F48F5A6-EB1F-45FD-BA99-AC754130FE36}" type="sibTrans" cxnId="{1F176073-3E8D-44E1-BC5D-4731D33AA72D}">
      <dgm:prSet/>
      <dgm:spPr/>
      <dgm:t>
        <a:bodyPr/>
        <a:lstStyle/>
        <a:p>
          <a:endParaRPr lang="ru-RU"/>
        </a:p>
      </dgm:t>
    </dgm:pt>
    <dgm:pt modelId="{92435A7B-8E2D-4892-8D2A-2E1670D3238F}">
      <dgm:prSet/>
      <dgm:spPr>
        <a:solidFill>
          <a:srgbClr val="FFFF00"/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62543FC-FC70-4504-B232-A0A3FDD4848C}" type="parTrans" cxnId="{42E73A13-C25F-44DB-A62B-D0252AB91349}">
      <dgm:prSet/>
      <dgm:spPr/>
      <dgm:t>
        <a:bodyPr/>
        <a:lstStyle/>
        <a:p>
          <a:endParaRPr lang="ru-RU"/>
        </a:p>
      </dgm:t>
    </dgm:pt>
    <dgm:pt modelId="{56714E22-8D9C-46E3-B7B7-D1332F4A048B}" type="sibTrans" cxnId="{42E73A13-C25F-44DB-A62B-D0252AB91349}">
      <dgm:prSet/>
      <dgm:spPr/>
      <dgm:t>
        <a:bodyPr/>
        <a:lstStyle/>
        <a:p>
          <a:endParaRPr lang="ru-RU"/>
        </a:p>
      </dgm:t>
    </dgm:pt>
    <dgm:pt modelId="{51034E8E-B8EE-45ED-B4CD-25FF4E0B0548}">
      <dgm:prSet/>
      <dgm:spPr>
        <a:solidFill>
          <a:srgbClr val="FFFF00"/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631CC91-33B5-4B74-B522-A278DC1C15AA}" type="parTrans" cxnId="{F1CBDD2B-363A-4FA2-A93F-611A31EC525C}">
      <dgm:prSet/>
      <dgm:spPr/>
      <dgm:t>
        <a:bodyPr/>
        <a:lstStyle/>
        <a:p>
          <a:endParaRPr lang="ru-RU"/>
        </a:p>
      </dgm:t>
    </dgm:pt>
    <dgm:pt modelId="{CE153239-EC39-415B-A203-833EB23DFA0D}" type="sibTrans" cxnId="{F1CBDD2B-363A-4FA2-A93F-611A31EC525C}">
      <dgm:prSet/>
      <dgm:spPr/>
      <dgm:t>
        <a:bodyPr/>
        <a:lstStyle/>
        <a:p>
          <a:endParaRPr lang="ru-RU"/>
        </a:p>
      </dgm:t>
    </dgm:pt>
    <dgm:pt modelId="{F553B945-50D4-4C98-9A59-D4CBBC0B4E68}" type="pres">
      <dgm:prSet presAssocID="{95467B3D-454C-4320-AD51-38741372718B}" presName="compositeShape" presStyleCnt="0">
        <dgm:presLayoutVars>
          <dgm:chMax val="7"/>
          <dgm:dir/>
          <dgm:resizeHandles val="exact"/>
        </dgm:presLayoutVars>
      </dgm:prSet>
      <dgm:spPr/>
    </dgm:pt>
    <dgm:pt modelId="{A808701A-B04E-40D3-BBED-98E26839970A}" type="pres">
      <dgm:prSet presAssocID="{95467B3D-454C-4320-AD51-38741372718B}" presName="wedge1" presStyleLbl="node1" presStyleIdx="0" presStyleCnt="6" custScaleX="102933" custScaleY="102638" custLinFactNeighborX="-799" custLinFactNeighborY="7361"/>
      <dgm:spPr/>
      <dgm:t>
        <a:bodyPr/>
        <a:lstStyle/>
        <a:p>
          <a:endParaRPr lang="ru-RU"/>
        </a:p>
      </dgm:t>
    </dgm:pt>
    <dgm:pt modelId="{1FAAC9DC-55F8-478F-9789-37684C1C2DE2}" type="pres">
      <dgm:prSet presAssocID="{95467B3D-454C-4320-AD51-38741372718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76907-141A-4465-B8F2-17D9FA4BDF13}" type="pres">
      <dgm:prSet presAssocID="{95467B3D-454C-4320-AD51-38741372718B}" presName="wedge2" presStyleLbl="node1" presStyleIdx="1" presStyleCnt="6" custScaleX="101232" custScaleY="108553" custLinFactNeighborX="867" custLinFactNeighborY="1709"/>
      <dgm:spPr/>
      <dgm:t>
        <a:bodyPr/>
        <a:lstStyle/>
        <a:p>
          <a:endParaRPr lang="ru-RU"/>
        </a:p>
      </dgm:t>
    </dgm:pt>
    <dgm:pt modelId="{8CDDF181-1C9B-485A-AF57-C2968BF7F2DD}" type="pres">
      <dgm:prSet presAssocID="{95467B3D-454C-4320-AD51-38741372718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9C746-3D7A-4C74-997A-96F0A8AA933E}" type="pres">
      <dgm:prSet presAssocID="{95467B3D-454C-4320-AD51-38741372718B}" presName="wedge3" presStyleLbl="node1" presStyleIdx="2" presStyleCnt="6" custLinFactNeighborX="1633" custLinFactNeighborY="2424"/>
      <dgm:spPr/>
      <dgm:t>
        <a:bodyPr/>
        <a:lstStyle/>
        <a:p>
          <a:endParaRPr lang="ru-RU"/>
        </a:p>
      </dgm:t>
    </dgm:pt>
    <dgm:pt modelId="{34000AB3-F8E4-4134-97D4-504C78EB01E1}" type="pres">
      <dgm:prSet presAssocID="{95467B3D-454C-4320-AD51-38741372718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9074B-98CA-4D20-8628-6124019791D6}" type="pres">
      <dgm:prSet presAssocID="{95467B3D-454C-4320-AD51-38741372718B}" presName="wedge4" presStyleLbl="node1" presStyleIdx="3" presStyleCnt="6" custLinFactNeighborX="692" custLinFactNeighborY="2078"/>
      <dgm:spPr/>
      <dgm:t>
        <a:bodyPr/>
        <a:lstStyle/>
        <a:p>
          <a:endParaRPr lang="ru-RU"/>
        </a:p>
      </dgm:t>
    </dgm:pt>
    <dgm:pt modelId="{7A665439-81CB-4070-9D36-1B033BA08D24}" type="pres">
      <dgm:prSet presAssocID="{95467B3D-454C-4320-AD51-38741372718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00EAF-9C13-4941-B786-0D7A37566843}" type="pres">
      <dgm:prSet presAssocID="{95467B3D-454C-4320-AD51-38741372718B}" presName="wedge5" presStyleLbl="node1" presStyleIdx="4" presStyleCnt="6" custLinFactNeighborX="692" custLinFactNeighborY="1730"/>
      <dgm:spPr/>
      <dgm:t>
        <a:bodyPr/>
        <a:lstStyle/>
        <a:p>
          <a:endParaRPr lang="ru-RU"/>
        </a:p>
      </dgm:t>
    </dgm:pt>
    <dgm:pt modelId="{228C0D2C-B6F5-4433-931F-AFA9D82C314D}" type="pres">
      <dgm:prSet presAssocID="{95467B3D-454C-4320-AD51-38741372718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0D0BB-ACBF-4834-8D2B-E44E14BF1695}" type="pres">
      <dgm:prSet presAssocID="{95467B3D-454C-4320-AD51-38741372718B}" presName="wedge6" presStyleLbl="node1" presStyleIdx="5" presStyleCnt="6" custLinFactNeighborX="692" custLinFactNeighborY="1038"/>
      <dgm:spPr/>
      <dgm:t>
        <a:bodyPr/>
        <a:lstStyle/>
        <a:p>
          <a:endParaRPr lang="ru-RU"/>
        </a:p>
      </dgm:t>
    </dgm:pt>
    <dgm:pt modelId="{2A58DA66-7DCB-475D-BEFE-2358627B448C}" type="pres">
      <dgm:prSet presAssocID="{95467B3D-454C-4320-AD51-38741372718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835DF2-EF93-4B38-B58C-6DCD67608ECA}" type="presOf" srcId="{95467B3D-454C-4320-AD51-38741372718B}" destId="{F553B945-50D4-4C98-9A59-D4CBBC0B4E68}" srcOrd="0" destOrd="0" presId="urn:microsoft.com/office/officeart/2005/8/layout/chart3"/>
    <dgm:cxn modelId="{BC77C357-56E4-4EC9-9757-E7062EC83C4F}" type="presOf" srcId="{960E2C3A-C69F-4A97-9825-F5F1B51B1B00}" destId="{C4B9074B-98CA-4D20-8628-6124019791D6}" srcOrd="0" destOrd="0" presId="urn:microsoft.com/office/officeart/2005/8/layout/chart3"/>
    <dgm:cxn modelId="{927153F3-F5EE-4CA1-B7C7-34F0B53CD365}" type="presOf" srcId="{6174CB88-E334-4EF2-ADBF-7EDB3167E08D}" destId="{1FAAC9DC-55F8-478F-9789-37684C1C2DE2}" srcOrd="1" destOrd="0" presId="urn:microsoft.com/office/officeart/2005/8/layout/chart3"/>
    <dgm:cxn modelId="{283471AC-FFB3-46DB-A24F-ACBCBD41769E}" type="presOf" srcId="{6174CB88-E334-4EF2-ADBF-7EDB3167E08D}" destId="{A808701A-B04E-40D3-BBED-98E26839970A}" srcOrd="0" destOrd="0" presId="urn:microsoft.com/office/officeart/2005/8/layout/chart3"/>
    <dgm:cxn modelId="{D550DD1B-D8C2-4190-AA91-9432F7198842}" type="presOf" srcId="{51034E8E-B8EE-45ED-B4CD-25FF4E0B0548}" destId="{8CDDF181-1C9B-485A-AF57-C2968BF7F2DD}" srcOrd="1" destOrd="0" presId="urn:microsoft.com/office/officeart/2005/8/layout/chart3"/>
    <dgm:cxn modelId="{4A3E917F-095E-4880-84D2-DE785CC30955}" type="presOf" srcId="{960E2C3A-C69F-4A97-9825-F5F1B51B1B00}" destId="{7A665439-81CB-4070-9D36-1B033BA08D24}" srcOrd="1" destOrd="0" presId="urn:microsoft.com/office/officeart/2005/8/layout/chart3"/>
    <dgm:cxn modelId="{13EE84F9-40F0-4E39-874D-09728C0C4A30}" type="presOf" srcId="{49B5509D-A181-482F-8A75-622867E1F554}" destId="{A3200EAF-9C13-4941-B786-0D7A37566843}" srcOrd="0" destOrd="0" presId="urn:microsoft.com/office/officeart/2005/8/layout/chart3"/>
    <dgm:cxn modelId="{4D49B233-6C91-4502-AA7A-271C12F16E8F}" type="presOf" srcId="{D7B16ED2-7582-44FC-85C6-14FF6FF7BCC0}" destId="{2A58DA66-7DCB-475D-BEFE-2358627B448C}" srcOrd="1" destOrd="0" presId="urn:microsoft.com/office/officeart/2005/8/layout/chart3"/>
    <dgm:cxn modelId="{22234D89-562C-494E-8CC1-BD5FC0944637}" type="presOf" srcId="{92435A7B-8E2D-4892-8D2A-2E1670D3238F}" destId="{34000AB3-F8E4-4134-97D4-504C78EB01E1}" srcOrd="1" destOrd="0" presId="urn:microsoft.com/office/officeart/2005/8/layout/chart3"/>
    <dgm:cxn modelId="{9F94BD5D-EE4B-40F9-B5A3-3536961ECA25}" srcId="{95467B3D-454C-4320-AD51-38741372718B}" destId="{D7B16ED2-7582-44FC-85C6-14FF6FF7BCC0}" srcOrd="5" destOrd="0" parTransId="{C779CBEB-C9FA-4C91-86A3-5F80C8A5CEF5}" sibTransId="{04CC50B4-7B47-4CB5-B23D-DC48C3624C94}"/>
    <dgm:cxn modelId="{84FE0851-A300-4F89-ACDE-0A6FBB2E38A9}" type="presOf" srcId="{92435A7B-8E2D-4892-8D2A-2E1670D3238F}" destId="{34F9C746-3D7A-4C74-997A-96F0A8AA933E}" srcOrd="0" destOrd="0" presId="urn:microsoft.com/office/officeart/2005/8/layout/chart3"/>
    <dgm:cxn modelId="{1F176073-3E8D-44E1-BC5D-4731D33AA72D}" srcId="{95467B3D-454C-4320-AD51-38741372718B}" destId="{960E2C3A-C69F-4A97-9825-F5F1B51B1B00}" srcOrd="3" destOrd="0" parTransId="{75D3805F-53DD-4D39-B96B-CABB503565FF}" sibTransId="{2F48F5A6-EB1F-45FD-BA99-AC754130FE36}"/>
    <dgm:cxn modelId="{2CEA0DF3-7321-4433-8D96-09782F8AB494}" srcId="{95467B3D-454C-4320-AD51-38741372718B}" destId="{49B5509D-A181-482F-8A75-622867E1F554}" srcOrd="4" destOrd="0" parTransId="{B0035398-A29F-4CDC-BA32-AD2A3504D2DF}" sibTransId="{ACF7889A-BE4D-4F4A-BB9E-AC1846BC9040}"/>
    <dgm:cxn modelId="{C9C353CC-7C63-4810-B266-FCE616280457}" type="presOf" srcId="{D7B16ED2-7582-44FC-85C6-14FF6FF7BCC0}" destId="{9990D0BB-ACBF-4834-8D2B-E44E14BF1695}" srcOrd="0" destOrd="0" presId="urn:microsoft.com/office/officeart/2005/8/layout/chart3"/>
    <dgm:cxn modelId="{BDBBC5F4-7838-4961-833A-1E78DDF23EF0}" type="presOf" srcId="{51034E8E-B8EE-45ED-B4CD-25FF4E0B0548}" destId="{4FD76907-141A-4465-B8F2-17D9FA4BDF13}" srcOrd="0" destOrd="0" presId="urn:microsoft.com/office/officeart/2005/8/layout/chart3"/>
    <dgm:cxn modelId="{F1CBDD2B-363A-4FA2-A93F-611A31EC525C}" srcId="{95467B3D-454C-4320-AD51-38741372718B}" destId="{51034E8E-B8EE-45ED-B4CD-25FF4E0B0548}" srcOrd="1" destOrd="0" parTransId="{8631CC91-33B5-4B74-B522-A278DC1C15AA}" sibTransId="{CE153239-EC39-415B-A203-833EB23DFA0D}"/>
    <dgm:cxn modelId="{4614C55A-9BE6-4DEB-9EBB-19902F1F93B9}" srcId="{95467B3D-454C-4320-AD51-38741372718B}" destId="{6174CB88-E334-4EF2-ADBF-7EDB3167E08D}" srcOrd="0" destOrd="0" parTransId="{50E961F9-4B8A-4AD6-9B4B-83F86D2DAC58}" sibTransId="{EBA1D510-7AAE-47A4-84F6-7C32754B917F}"/>
    <dgm:cxn modelId="{C38DE5F4-03EF-4D96-9B4D-0A2C7F3506DC}" type="presOf" srcId="{49B5509D-A181-482F-8A75-622867E1F554}" destId="{228C0D2C-B6F5-4433-931F-AFA9D82C314D}" srcOrd="1" destOrd="0" presId="urn:microsoft.com/office/officeart/2005/8/layout/chart3"/>
    <dgm:cxn modelId="{42E73A13-C25F-44DB-A62B-D0252AB91349}" srcId="{95467B3D-454C-4320-AD51-38741372718B}" destId="{92435A7B-8E2D-4892-8D2A-2E1670D3238F}" srcOrd="2" destOrd="0" parTransId="{462543FC-FC70-4504-B232-A0A3FDD4848C}" sibTransId="{56714E22-8D9C-46E3-B7B7-D1332F4A048B}"/>
    <dgm:cxn modelId="{8A027CEC-81CA-4A35-BCE6-F8769875C34E}" type="presParOf" srcId="{F553B945-50D4-4C98-9A59-D4CBBC0B4E68}" destId="{A808701A-B04E-40D3-BBED-98E26839970A}" srcOrd="0" destOrd="0" presId="urn:microsoft.com/office/officeart/2005/8/layout/chart3"/>
    <dgm:cxn modelId="{0513A0FD-C66F-41AB-BF0F-13DFF1B28D8A}" type="presParOf" srcId="{F553B945-50D4-4C98-9A59-D4CBBC0B4E68}" destId="{1FAAC9DC-55F8-478F-9789-37684C1C2DE2}" srcOrd="1" destOrd="0" presId="urn:microsoft.com/office/officeart/2005/8/layout/chart3"/>
    <dgm:cxn modelId="{B9421122-4F41-4EB9-9138-A7BA63024206}" type="presParOf" srcId="{F553B945-50D4-4C98-9A59-D4CBBC0B4E68}" destId="{4FD76907-141A-4465-B8F2-17D9FA4BDF13}" srcOrd="2" destOrd="0" presId="urn:microsoft.com/office/officeart/2005/8/layout/chart3"/>
    <dgm:cxn modelId="{1F5A3093-B862-4476-ABBE-2A2D809CECEB}" type="presParOf" srcId="{F553B945-50D4-4C98-9A59-D4CBBC0B4E68}" destId="{8CDDF181-1C9B-485A-AF57-C2968BF7F2DD}" srcOrd="3" destOrd="0" presId="urn:microsoft.com/office/officeart/2005/8/layout/chart3"/>
    <dgm:cxn modelId="{721FB731-D6FB-431A-A89D-38D8CA491EC4}" type="presParOf" srcId="{F553B945-50D4-4C98-9A59-D4CBBC0B4E68}" destId="{34F9C746-3D7A-4C74-997A-96F0A8AA933E}" srcOrd="4" destOrd="0" presId="urn:microsoft.com/office/officeart/2005/8/layout/chart3"/>
    <dgm:cxn modelId="{08E908ED-B139-4408-92E4-3E395E676D8F}" type="presParOf" srcId="{F553B945-50D4-4C98-9A59-D4CBBC0B4E68}" destId="{34000AB3-F8E4-4134-97D4-504C78EB01E1}" srcOrd="5" destOrd="0" presId="urn:microsoft.com/office/officeart/2005/8/layout/chart3"/>
    <dgm:cxn modelId="{C292E00C-9848-4B46-8337-52AFE05A7C9A}" type="presParOf" srcId="{F553B945-50D4-4C98-9A59-D4CBBC0B4E68}" destId="{C4B9074B-98CA-4D20-8628-6124019791D6}" srcOrd="6" destOrd="0" presId="urn:microsoft.com/office/officeart/2005/8/layout/chart3"/>
    <dgm:cxn modelId="{C2AC8D02-7C01-47A6-BEF7-FBDE5A0921DE}" type="presParOf" srcId="{F553B945-50D4-4C98-9A59-D4CBBC0B4E68}" destId="{7A665439-81CB-4070-9D36-1B033BA08D24}" srcOrd="7" destOrd="0" presId="urn:microsoft.com/office/officeart/2005/8/layout/chart3"/>
    <dgm:cxn modelId="{38BB7B48-79AF-478B-92B2-E6B25B3F7DB4}" type="presParOf" srcId="{F553B945-50D4-4C98-9A59-D4CBBC0B4E68}" destId="{A3200EAF-9C13-4941-B786-0D7A37566843}" srcOrd="8" destOrd="0" presId="urn:microsoft.com/office/officeart/2005/8/layout/chart3"/>
    <dgm:cxn modelId="{10275386-8407-4E26-8970-7341E0DFBC8B}" type="presParOf" srcId="{F553B945-50D4-4C98-9A59-D4CBBC0B4E68}" destId="{228C0D2C-B6F5-4433-931F-AFA9D82C314D}" srcOrd="9" destOrd="0" presId="urn:microsoft.com/office/officeart/2005/8/layout/chart3"/>
    <dgm:cxn modelId="{2F4AAE5E-B3BC-4816-8755-8774DF35A393}" type="presParOf" srcId="{F553B945-50D4-4C98-9A59-D4CBBC0B4E68}" destId="{9990D0BB-ACBF-4834-8D2B-E44E14BF1695}" srcOrd="10" destOrd="0" presId="urn:microsoft.com/office/officeart/2005/8/layout/chart3"/>
    <dgm:cxn modelId="{49877193-5179-43BC-85CC-97D6F06F9CBF}" type="presParOf" srcId="{F553B945-50D4-4C98-9A59-D4CBBC0B4E68}" destId="{2A58DA66-7DCB-475D-BEFE-2358627B448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3C3CBE-A422-4338-8AE7-8F79D79853B6}" type="doc">
      <dgm:prSet loTypeId="urn:microsoft.com/office/officeart/2005/8/layout/chart3" loCatId="cycle" qsTypeId="urn:microsoft.com/office/officeart/2005/8/quickstyle/3d3" qsCatId="3D" csTypeId="urn:microsoft.com/office/officeart/2005/8/colors/colorful3" csCatId="colorful" phldr="1"/>
      <dgm:spPr/>
    </dgm:pt>
    <dgm:pt modelId="{45978384-2754-4FBB-8310-0AF65AD635C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2CDECA5F-85DA-4D09-95AA-FAE81D7259BB}" type="parTrans" cxnId="{FD8B716E-F812-44B8-9D8A-5ABFCAD2BB1B}">
      <dgm:prSet/>
      <dgm:spPr/>
      <dgm:t>
        <a:bodyPr/>
        <a:lstStyle/>
        <a:p>
          <a:endParaRPr lang="ru-RU"/>
        </a:p>
      </dgm:t>
    </dgm:pt>
    <dgm:pt modelId="{7D3CC0AA-26A3-4DD2-A1BD-9CC7065E6514}" type="sibTrans" cxnId="{FD8B716E-F812-44B8-9D8A-5ABFCAD2BB1B}">
      <dgm:prSet/>
      <dgm:spPr/>
      <dgm:t>
        <a:bodyPr/>
        <a:lstStyle/>
        <a:p>
          <a:endParaRPr lang="ru-RU"/>
        </a:p>
      </dgm:t>
    </dgm:pt>
    <dgm:pt modelId="{7BF2BDC6-56A4-4859-8947-490B10C31583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3D478175-75A2-489F-AFAB-67D636968029}" type="parTrans" cxnId="{5028283C-F3C3-4CD5-AD7C-4A4DD2894D1B}">
      <dgm:prSet/>
      <dgm:spPr/>
      <dgm:t>
        <a:bodyPr/>
        <a:lstStyle/>
        <a:p>
          <a:endParaRPr lang="ru-RU"/>
        </a:p>
      </dgm:t>
    </dgm:pt>
    <dgm:pt modelId="{0D3ED51C-F4DF-43AB-9E5B-282F38B0BC31}" type="sibTrans" cxnId="{5028283C-F3C3-4CD5-AD7C-4A4DD2894D1B}">
      <dgm:prSet/>
      <dgm:spPr/>
      <dgm:t>
        <a:bodyPr/>
        <a:lstStyle/>
        <a:p>
          <a:endParaRPr lang="ru-RU"/>
        </a:p>
      </dgm:t>
    </dgm:pt>
    <dgm:pt modelId="{87B99359-9DA2-43CB-9D38-1764BD241EAF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7693CE1C-27C6-4A08-87AA-3F95B4C890FC}" type="parTrans" cxnId="{1439A094-9F36-413E-95AB-BC613BF669E7}">
      <dgm:prSet/>
      <dgm:spPr/>
      <dgm:t>
        <a:bodyPr/>
        <a:lstStyle/>
        <a:p>
          <a:endParaRPr lang="ru-RU"/>
        </a:p>
      </dgm:t>
    </dgm:pt>
    <dgm:pt modelId="{7F0BFAE6-EC94-433F-BDA8-E2E2D184850A}" type="sibTrans" cxnId="{1439A094-9F36-413E-95AB-BC613BF669E7}">
      <dgm:prSet/>
      <dgm:spPr/>
      <dgm:t>
        <a:bodyPr/>
        <a:lstStyle/>
        <a:p>
          <a:endParaRPr lang="ru-RU"/>
        </a:p>
      </dgm:t>
    </dgm:pt>
    <dgm:pt modelId="{84385005-6D2D-4926-A6DD-D155CBF08526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C7FB9F1D-8440-477B-B1F8-E8200068BDC7}" type="parTrans" cxnId="{69AC949D-4F80-4A26-B1F6-F2053F940AE4}">
      <dgm:prSet/>
      <dgm:spPr/>
      <dgm:t>
        <a:bodyPr/>
        <a:lstStyle/>
        <a:p>
          <a:endParaRPr lang="ru-RU"/>
        </a:p>
      </dgm:t>
    </dgm:pt>
    <dgm:pt modelId="{4CCB598C-6652-4F18-BD08-2028D0281E4D}" type="sibTrans" cxnId="{69AC949D-4F80-4A26-B1F6-F2053F940AE4}">
      <dgm:prSet/>
      <dgm:spPr/>
      <dgm:t>
        <a:bodyPr/>
        <a:lstStyle/>
        <a:p>
          <a:endParaRPr lang="ru-RU"/>
        </a:p>
      </dgm:t>
    </dgm:pt>
    <dgm:pt modelId="{71895BB5-1DED-4B8F-930F-A70FAD18A4DD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6EDD4C09-2AED-4D20-8DB6-63F424C7918D}" type="parTrans" cxnId="{175292CE-C487-40D7-84C7-677D5C5E497F}">
      <dgm:prSet/>
      <dgm:spPr/>
      <dgm:t>
        <a:bodyPr/>
        <a:lstStyle/>
        <a:p>
          <a:endParaRPr lang="ru-RU"/>
        </a:p>
      </dgm:t>
    </dgm:pt>
    <dgm:pt modelId="{58163400-DAAE-498B-AB35-5CE64B2F01B4}" type="sibTrans" cxnId="{175292CE-C487-40D7-84C7-677D5C5E497F}">
      <dgm:prSet/>
      <dgm:spPr/>
      <dgm:t>
        <a:bodyPr/>
        <a:lstStyle/>
        <a:p>
          <a:endParaRPr lang="ru-RU"/>
        </a:p>
      </dgm:t>
    </dgm:pt>
    <dgm:pt modelId="{0A7E4759-B511-4F85-BF18-90A6E00869B7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EC181CDC-1D20-4263-B7F5-846B4CA27BF3}" type="parTrans" cxnId="{4DDE331A-9847-40C4-A180-5BC76DF248EB}">
      <dgm:prSet/>
      <dgm:spPr/>
      <dgm:t>
        <a:bodyPr/>
        <a:lstStyle/>
        <a:p>
          <a:endParaRPr lang="ru-RU"/>
        </a:p>
      </dgm:t>
    </dgm:pt>
    <dgm:pt modelId="{7D25E874-FC40-4F35-8C9B-75816345461B}" type="sibTrans" cxnId="{4DDE331A-9847-40C4-A180-5BC76DF248EB}">
      <dgm:prSet/>
      <dgm:spPr/>
      <dgm:t>
        <a:bodyPr/>
        <a:lstStyle/>
        <a:p>
          <a:endParaRPr lang="ru-RU"/>
        </a:p>
      </dgm:t>
    </dgm:pt>
    <dgm:pt modelId="{4EC356E2-374F-46AB-86B0-DF9EBF5241FB}" type="pres">
      <dgm:prSet presAssocID="{0D3C3CBE-A422-4338-8AE7-8F79D79853B6}" presName="compositeShape" presStyleCnt="0">
        <dgm:presLayoutVars>
          <dgm:chMax val="7"/>
          <dgm:dir/>
          <dgm:resizeHandles val="exact"/>
        </dgm:presLayoutVars>
      </dgm:prSet>
      <dgm:spPr/>
    </dgm:pt>
    <dgm:pt modelId="{23C42B3F-8031-4BE0-B9B6-87DBE1051877}" type="pres">
      <dgm:prSet presAssocID="{0D3C3CBE-A422-4338-8AE7-8F79D79853B6}" presName="wedge1" presStyleLbl="node1" presStyleIdx="0" presStyleCnt="6" custLinFactNeighborX="-989" custLinFactNeighborY="-1789"/>
      <dgm:spPr/>
      <dgm:t>
        <a:bodyPr/>
        <a:lstStyle/>
        <a:p>
          <a:endParaRPr lang="ru-RU"/>
        </a:p>
      </dgm:t>
    </dgm:pt>
    <dgm:pt modelId="{22865434-2A35-4BB4-BF63-57C34C6617E1}" type="pres">
      <dgm:prSet presAssocID="{0D3C3CBE-A422-4338-8AE7-8F79D79853B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5244E-AA6E-4520-B734-A3B669496A11}" type="pres">
      <dgm:prSet presAssocID="{0D3C3CBE-A422-4338-8AE7-8F79D79853B6}" presName="wedge2" presStyleLbl="node1" presStyleIdx="1" presStyleCnt="6" custLinFactNeighborX="1638" custLinFactNeighborY="-5940"/>
      <dgm:spPr/>
    </dgm:pt>
    <dgm:pt modelId="{AA0A1AEC-B96C-41B7-AF53-494AB61D2DE6}" type="pres">
      <dgm:prSet presAssocID="{0D3C3CBE-A422-4338-8AE7-8F79D79853B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CDDEC0F-B241-4458-BFEB-0F228CAC805C}" type="pres">
      <dgm:prSet presAssocID="{0D3C3CBE-A422-4338-8AE7-8F79D79853B6}" presName="wedge3" presStyleLbl="node1" presStyleIdx="2" presStyleCnt="6" custLinFactNeighborX="1468" custLinFactNeighborY="-6646"/>
      <dgm:spPr/>
    </dgm:pt>
    <dgm:pt modelId="{19B4D1E0-AB22-44B9-A688-14AEC91633D9}" type="pres">
      <dgm:prSet presAssocID="{0D3C3CBE-A422-4338-8AE7-8F79D79853B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E081620-1996-46CB-8B48-731BA3A97B32}" type="pres">
      <dgm:prSet presAssocID="{0D3C3CBE-A422-4338-8AE7-8F79D79853B6}" presName="wedge4" presStyleLbl="node1" presStyleIdx="3" presStyleCnt="6" custLinFactNeighborX="1059" custLinFactNeighborY="-6572"/>
      <dgm:spPr/>
      <dgm:t>
        <a:bodyPr/>
        <a:lstStyle/>
        <a:p>
          <a:endParaRPr lang="ru-RU"/>
        </a:p>
      </dgm:t>
    </dgm:pt>
    <dgm:pt modelId="{B6D5AB73-89AE-4C53-839D-E4713B833D17}" type="pres">
      <dgm:prSet presAssocID="{0D3C3CBE-A422-4338-8AE7-8F79D79853B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2DD65-FF4B-4C15-8177-BBF51E6A55E0}" type="pres">
      <dgm:prSet presAssocID="{0D3C3CBE-A422-4338-8AE7-8F79D79853B6}" presName="wedge5" presStyleLbl="node1" presStyleIdx="4" presStyleCnt="6" custLinFactNeighborX="817" custLinFactNeighborY="-6703"/>
      <dgm:spPr/>
      <dgm:t>
        <a:bodyPr/>
        <a:lstStyle/>
        <a:p>
          <a:endParaRPr lang="ru-RU"/>
        </a:p>
      </dgm:t>
    </dgm:pt>
    <dgm:pt modelId="{D8752195-E307-4B0B-A730-8CE8D365D339}" type="pres">
      <dgm:prSet presAssocID="{0D3C3CBE-A422-4338-8AE7-8F79D79853B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2380C-F123-47B8-9376-9FE7085D8350}" type="pres">
      <dgm:prSet presAssocID="{0D3C3CBE-A422-4338-8AE7-8F79D79853B6}" presName="wedge6" presStyleLbl="node1" presStyleIdx="5" presStyleCnt="6" custLinFactNeighborX="1543" custLinFactNeighborY="-7150"/>
      <dgm:spPr/>
      <dgm:t>
        <a:bodyPr/>
        <a:lstStyle/>
        <a:p>
          <a:endParaRPr lang="ru-RU"/>
        </a:p>
      </dgm:t>
    </dgm:pt>
    <dgm:pt modelId="{29DFCCBF-4EB2-4F8A-9AF4-925E24AB2CBD}" type="pres">
      <dgm:prSet presAssocID="{0D3C3CBE-A422-4338-8AE7-8F79D79853B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0BA566-623C-4C16-AD4C-79DF4DD4DB4B}" type="presOf" srcId="{84385005-6D2D-4926-A6DD-D155CBF08526}" destId="{F302380C-F123-47B8-9376-9FE7085D8350}" srcOrd="0" destOrd="0" presId="urn:microsoft.com/office/officeart/2005/8/layout/chart3"/>
    <dgm:cxn modelId="{393BA5FF-278B-4D79-A362-30C5288A6988}" type="presOf" srcId="{45978384-2754-4FBB-8310-0AF65AD635CD}" destId="{22865434-2A35-4BB4-BF63-57C34C6617E1}" srcOrd="1" destOrd="0" presId="urn:microsoft.com/office/officeart/2005/8/layout/chart3"/>
    <dgm:cxn modelId="{2FD2D4B5-0802-4762-AFDF-F0FAFBD77813}" type="presOf" srcId="{0A7E4759-B511-4F85-BF18-90A6E00869B7}" destId="{6E081620-1996-46CB-8B48-731BA3A97B32}" srcOrd="0" destOrd="0" presId="urn:microsoft.com/office/officeart/2005/8/layout/chart3"/>
    <dgm:cxn modelId="{FD8B716E-F812-44B8-9D8A-5ABFCAD2BB1B}" srcId="{0D3C3CBE-A422-4338-8AE7-8F79D79853B6}" destId="{45978384-2754-4FBB-8310-0AF65AD635CD}" srcOrd="0" destOrd="0" parTransId="{2CDECA5F-85DA-4D09-95AA-FAE81D7259BB}" sibTransId="{7D3CC0AA-26A3-4DD2-A1BD-9CC7065E6514}"/>
    <dgm:cxn modelId="{69AC949D-4F80-4A26-B1F6-F2053F940AE4}" srcId="{0D3C3CBE-A422-4338-8AE7-8F79D79853B6}" destId="{84385005-6D2D-4926-A6DD-D155CBF08526}" srcOrd="5" destOrd="0" parTransId="{C7FB9F1D-8440-477B-B1F8-E8200068BDC7}" sibTransId="{4CCB598C-6652-4F18-BD08-2028D0281E4D}"/>
    <dgm:cxn modelId="{905F9689-860F-446C-A174-0D48B5313611}" type="presOf" srcId="{45978384-2754-4FBB-8310-0AF65AD635CD}" destId="{23C42B3F-8031-4BE0-B9B6-87DBE1051877}" srcOrd="0" destOrd="0" presId="urn:microsoft.com/office/officeart/2005/8/layout/chart3"/>
    <dgm:cxn modelId="{1CC1EABF-EADD-4E15-B089-E6FCBE96D5B0}" type="presOf" srcId="{0D3C3CBE-A422-4338-8AE7-8F79D79853B6}" destId="{4EC356E2-374F-46AB-86B0-DF9EBF5241FB}" srcOrd="0" destOrd="0" presId="urn:microsoft.com/office/officeart/2005/8/layout/chart3"/>
    <dgm:cxn modelId="{175292CE-C487-40D7-84C7-677D5C5E497F}" srcId="{0D3C3CBE-A422-4338-8AE7-8F79D79853B6}" destId="{71895BB5-1DED-4B8F-930F-A70FAD18A4DD}" srcOrd="4" destOrd="0" parTransId="{6EDD4C09-2AED-4D20-8DB6-63F424C7918D}" sibTransId="{58163400-DAAE-498B-AB35-5CE64B2F01B4}"/>
    <dgm:cxn modelId="{5028283C-F3C3-4CD5-AD7C-4A4DD2894D1B}" srcId="{0D3C3CBE-A422-4338-8AE7-8F79D79853B6}" destId="{7BF2BDC6-56A4-4859-8947-490B10C31583}" srcOrd="1" destOrd="0" parTransId="{3D478175-75A2-489F-AFAB-67D636968029}" sibTransId="{0D3ED51C-F4DF-43AB-9E5B-282F38B0BC31}"/>
    <dgm:cxn modelId="{AF2EF80B-F1D6-4C57-B1FF-6A79EC3D727C}" type="presOf" srcId="{71895BB5-1DED-4B8F-930F-A70FAD18A4DD}" destId="{11F2DD65-FF4B-4C15-8177-BBF51E6A55E0}" srcOrd="0" destOrd="0" presId="urn:microsoft.com/office/officeart/2005/8/layout/chart3"/>
    <dgm:cxn modelId="{4DDE331A-9847-40C4-A180-5BC76DF248EB}" srcId="{0D3C3CBE-A422-4338-8AE7-8F79D79853B6}" destId="{0A7E4759-B511-4F85-BF18-90A6E00869B7}" srcOrd="3" destOrd="0" parTransId="{EC181CDC-1D20-4263-B7F5-846B4CA27BF3}" sibTransId="{7D25E874-FC40-4F35-8C9B-75816345461B}"/>
    <dgm:cxn modelId="{F4695F45-60AF-482B-8553-D94ADBA9BC22}" type="presOf" srcId="{84385005-6D2D-4926-A6DD-D155CBF08526}" destId="{29DFCCBF-4EB2-4F8A-9AF4-925E24AB2CBD}" srcOrd="1" destOrd="0" presId="urn:microsoft.com/office/officeart/2005/8/layout/chart3"/>
    <dgm:cxn modelId="{1439A094-9F36-413E-95AB-BC613BF669E7}" srcId="{0D3C3CBE-A422-4338-8AE7-8F79D79853B6}" destId="{87B99359-9DA2-43CB-9D38-1764BD241EAF}" srcOrd="2" destOrd="0" parTransId="{7693CE1C-27C6-4A08-87AA-3F95B4C890FC}" sibTransId="{7F0BFAE6-EC94-433F-BDA8-E2E2D184850A}"/>
    <dgm:cxn modelId="{B4236F83-043D-4D0F-8211-47A0100312E2}" type="presOf" srcId="{87B99359-9DA2-43CB-9D38-1764BD241EAF}" destId="{1CDDEC0F-B241-4458-BFEB-0F228CAC805C}" srcOrd="0" destOrd="0" presId="urn:microsoft.com/office/officeart/2005/8/layout/chart3"/>
    <dgm:cxn modelId="{876FAEC5-18F5-4B14-A26B-A2D90F0DBBCA}" type="presOf" srcId="{7BF2BDC6-56A4-4859-8947-490B10C31583}" destId="{AA0A1AEC-B96C-41B7-AF53-494AB61D2DE6}" srcOrd="1" destOrd="0" presId="urn:microsoft.com/office/officeart/2005/8/layout/chart3"/>
    <dgm:cxn modelId="{627D30EF-B11F-4B32-858E-106A9625CB65}" type="presOf" srcId="{71895BB5-1DED-4B8F-930F-A70FAD18A4DD}" destId="{D8752195-E307-4B0B-A730-8CE8D365D339}" srcOrd="1" destOrd="0" presId="urn:microsoft.com/office/officeart/2005/8/layout/chart3"/>
    <dgm:cxn modelId="{04861FEB-8A50-4C54-96D7-1FC8FA9D8ED5}" type="presOf" srcId="{87B99359-9DA2-43CB-9D38-1764BD241EAF}" destId="{19B4D1E0-AB22-44B9-A688-14AEC91633D9}" srcOrd="1" destOrd="0" presId="urn:microsoft.com/office/officeart/2005/8/layout/chart3"/>
    <dgm:cxn modelId="{78A4AD51-5B66-4EBD-A149-0E9EB86B9579}" type="presOf" srcId="{7BF2BDC6-56A4-4859-8947-490B10C31583}" destId="{A415244E-AA6E-4520-B734-A3B669496A11}" srcOrd="0" destOrd="0" presId="urn:microsoft.com/office/officeart/2005/8/layout/chart3"/>
    <dgm:cxn modelId="{F137352D-4DC0-4F50-9853-A561952BD2EF}" type="presOf" srcId="{0A7E4759-B511-4F85-BF18-90A6E00869B7}" destId="{B6D5AB73-89AE-4C53-839D-E4713B833D17}" srcOrd="1" destOrd="0" presId="urn:microsoft.com/office/officeart/2005/8/layout/chart3"/>
    <dgm:cxn modelId="{140D2079-E5C9-404D-B927-90B85FAECB8F}" type="presParOf" srcId="{4EC356E2-374F-46AB-86B0-DF9EBF5241FB}" destId="{23C42B3F-8031-4BE0-B9B6-87DBE1051877}" srcOrd="0" destOrd="0" presId="urn:microsoft.com/office/officeart/2005/8/layout/chart3"/>
    <dgm:cxn modelId="{AF25A6D1-B656-42EF-AF7E-9BC46E8F340D}" type="presParOf" srcId="{4EC356E2-374F-46AB-86B0-DF9EBF5241FB}" destId="{22865434-2A35-4BB4-BF63-57C34C6617E1}" srcOrd="1" destOrd="0" presId="urn:microsoft.com/office/officeart/2005/8/layout/chart3"/>
    <dgm:cxn modelId="{C1AF3593-8C1B-44F0-81EA-8974FB619AD4}" type="presParOf" srcId="{4EC356E2-374F-46AB-86B0-DF9EBF5241FB}" destId="{A415244E-AA6E-4520-B734-A3B669496A11}" srcOrd="2" destOrd="0" presId="urn:microsoft.com/office/officeart/2005/8/layout/chart3"/>
    <dgm:cxn modelId="{CB549EEF-1498-4C39-B127-E87648074A37}" type="presParOf" srcId="{4EC356E2-374F-46AB-86B0-DF9EBF5241FB}" destId="{AA0A1AEC-B96C-41B7-AF53-494AB61D2DE6}" srcOrd="3" destOrd="0" presId="urn:microsoft.com/office/officeart/2005/8/layout/chart3"/>
    <dgm:cxn modelId="{AC22D092-2A98-489B-871B-1AF5A3FD64CB}" type="presParOf" srcId="{4EC356E2-374F-46AB-86B0-DF9EBF5241FB}" destId="{1CDDEC0F-B241-4458-BFEB-0F228CAC805C}" srcOrd="4" destOrd="0" presId="urn:microsoft.com/office/officeart/2005/8/layout/chart3"/>
    <dgm:cxn modelId="{5FD90673-5422-4F2F-9CFB-FBBDF56DA091}" type="presParOf" srcId="{4EC356E2-374F-46AB-86B0-DF9EBF5241FB}" destId="{19B4D1E0-AB22-44B9-A688-14AEC91633D9}" srcOrd="5" destOrd="0" presId="urn:microsoft.com/office/officeart/2005/8/layout/chart3"/>
    <dgm:cxn modelId="{6784CEA0-AF1F-4E5A-A83B-33A8ACE8F549}" type="presParOf" srcId="{4EC356E2-374F-46AB-86B0-DF9EBF5241FB}" destId="{6E081620-1996-46CB-8B48-731BA3A97B32}" srcOrd="6" destOrd="0" presId="urn:microsoft.com/office/officeart/2005/8/layout/chart3"/>
    <dgm:cxn modelId="{6829760F-A181-49DD-B2C5-150C801EAE41}" type="presParOf" srcId="{4EC356E2-374F-46AB-86B0-DF9EBF5241FB}" destId="{B6D5AB73-89AE-4C53-839D-E4713B833D17}" srcOrd="7" destOrd="0" presId="urn:microsoft.com/office/officeart/2005/8/layout/chart3"/>
    <dgm:cxn modelId="{73A2DB6A-F47F-4C83-A332-8EFFDA99034E}" type="presParOf" srcId="{4EC356E2-374F-46AB-86B0-DF9EBF5241FB}" destId="{11F2DD65-FF4B-4C15-8177-BBF51E6A55E0}" srcOrd="8" destOrd="0" presId="urn:microsoft.com/office/officeart/2005/8/layout/chart3"/>
    <dgm:cxn modelId="{122ADC4F-7587-4BBE-8D9C-0C59D5F15E6E}" type="presParOf" srcId="{4EC356E2-374F-46AB-86B0-DF9EBF5241FB}" destId="{D8752195-E307-4B0B-A730-8CE8D365D339}" srcOrd="9" destOrd="0" presId="urn:microsoft.com/office/officeart/2005/8/layout/chart3"/>
    <dgm:cxn modelId="{70852145-BE02-4163-8BB4-5EB1CEE15A8B}" type="presParOf" srcId="{4EC356E2-374F-46AB-86B0-DF9EBF5241FB}" destId="{F302380C-F123-47B8-9376-9FE7085D8350}" srcOrd="10" destOrd="0" presId="urn:microsoft.com/office/officeart/2005/8/layout/chart3"/>
    <dgm:cxn modelId="{3880FADE-E25B-4655-B400-ED526736326B}" type="presParOf" srcId="{4EC356E2-374F-46AB-86B0-DF9EBF5241FB}" destId="{29DFCCBF-4EB2-4F8A-9AF4-925E24AB2CBD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467B3D-454C-4320-AD51-38741372718B}" type="doc">
      <dgm:prSet loTypeId="urn:microsoft.com/office/officeart/2005/8/layout/chart3" loCatId="cycle" qsTypeId="urn:microsoft.com/office/officeart/2005/8/quickstyle/simple5" qsCatId="simple" csTypeId="urn:microsoft.com/office/officeart/2005/8/colors/accent1_1" csCatId="accent1" phldr="1"/>
      <dgm:spPr/>
    </dgm:pt>
    <dgm:pt modelId="{6174CB88-E334-4EF2-ADBF-7EDB3167E08D}">
      <dgm:prSet phldrT="[Текст]"/>
      <dgm:spPr>
        <a:solidFill>
          <a:schemeClr val="accent2">
            <a:lumMod val="75000"/>
          </a:schemeClr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l"/>
          <a:endParaRPr lang="ru-RU" dirty="0"/>
        </a:p>
      </dgm:t>
    </dgm:pt>
    <dgm:pt modelId="{50E961F9-4B8A-4AD6-9B4B-83F86D2DAC58}" type="parTrans" cxnId="{4614C55A-9BE6-4DEB-9EBB-19902F1F93B9}">
      <dgm:prSet/>
      <dgm:spPr/>
      <dgm:t>
        <a:bodyPr/>
        <a:lstStyle/>
        <a:p>
          <a:endParaRPr lang="ru-RU"/>
        </a:p>
      </dgm:t>
    </dgm:pt>
    <dgm:pt modelId="{EBA1D510-7AAE-47A4-84F6-7C32754B917F}" type="sibTrans" cxnId="{4614C55A-9BE6-4DEB-9EBB-19902F1F93B9}">
      <dgm:prSet/>
      <dgm:spPr/>
      <dgm:t>
        <a:bodyPr/>
        <a:lstStyle/>
        <a:p>
          <a:endParaRPr lang="ru-RU"/>
        </a:p>
      </dgm:t>
    </dgm:pt>
    <dgm:pt modelId="{D7B16ED2-7582-44FC-85C6-14FF6FF7BCC0}">
      <dgm:prSet phldrT="[Текст]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C779CBEB-C9FA-4C91-86A3-5F80C8A5CEF5}" type="parTrans" cxnId="{9F94BD5D-EE4B-40F9-B5A3-3536961ECA25}">
      <dgm:prSet/>
      <dgm:spPr/>
      <dgm:t>
        <a:bodyPr/>
        <a:lstStyle/>
        <a:p>
          <a:endParaRPr lang="ru-RU"/>
        </a:p>
      </dgm:t>
    </dgm:pt>
    <dgm:pt modelId="{04CC50B4-7B47-4CB5-B23D-DC48C3624C94}" type="sibTrans" cxnId="{9F94BD5D-EE4B-40F9-B5A3-3536961ECA25}">
      <dgm:prSet/>
      <dgm:spPr/>
      <dgm:t>
        <a:bodyPr/>
        <a:lstStyle/>
        <a:p>
          <a:endParaRPr lang="ru-RU"/>
        </a:p>
      </dgm:t>
    </dgm:pt>
    <dgm:pt modelId="{49B5509D-A181-482F-8A75-622867E1F554}">
      <dgm:prSet/>
      <dgm:spPr>
        <a:solidFill>
          <a:schemeClr val="bg1"/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0035398-A29F-4CDC-BA32-AD2A3504D2DF}" type="parTrans" cxnId="{2CEA0DF3-7321-4433-8D96-09782F8AB494}">
      <dgm:prSet/>
      <dgm:spPr/>
      <dgm:t>
        <a:bodyPr/>
        <a:lstStyle/>
        <a:p>
          <a:endParaRPr lang="ru-RU"/>
        </a:p>
      </dgm:t>
    </dgm:pt>
    <dgm:pt modelId="{ACF7889A-BE4D-4F4A-BB9E-AC1846BC9040}" type="sibTrans" cxnId="{2CEA0DF3-7321-4433-8D96-09782F8AB494}">
      <dgm:prSet/>
      <dgm:spPr/>
      <dgm:t>
        <a:bodyPr/>
        <a:lstStyle/>
        <a:p>
          <a:endParaRPr lang="ru-RU"/>
        </a:p>
      </dgm:t>
    </dgm:pt>
    <dgm:pt modelId="{960E2C3A-C69F-4A97-9825-F5F1B51B1B00}">
      <dgm:prSet/>
      <dgm:spPr>
        <a:solidFill>
          <a:schemeClr val="accent2">
            <a:lumMod val="75000"/>
          </a:schemeClr>
        </a:solidFill>
        <a:ln w="28575"/>
      </dgm:spPr>
      <dgm:t>
        <a:bodyPr/>
        <a:lstStyle/>
        <a:p>
          <a:endParaRPr lang="ru-RU"/>
        </a:p>
      </dgm:t>
    </dgm:pt>
    <dgm:pt modelId="{75D3805F-53DD-4D39-B96B-CABB503565FF}" type="parTrans" cxnId="{1F176073-3E8D-44E1-BC5D-4731D33AA72D}">
      <dgm:prSet/>
      <dgm:spPr/>
      <dgm:t>
        <a:bodyPr/>
        <a:lstStyle/>
        <a:p>
          <a:endParaRPr lang="ru-RU"/>
        </a:p>
      </dgm:t>
    </dgm:pt>
    <dgm:pt modelId="{2F48F5A6-EB1F-45FD-BA99-AC754130FE36}" type="sibTrans" cxnId="{1F176073-3E8D-44E1-BC5D-4731D33AA72D}">
      <dgm:prSet/>
      <dgm:spPr/>
      <dgm:t>
        <a:bodyPr/>
        <a:lstStyle/>
        <a:p>
          <a:endParaRPr lang="ru-RU"/>
        </a:p>
      </dgm:t>
    </dgm:pt>
    <dgm:pt modelId="{92435A7B-8E2D-4892-8D2A-2E1670D3238F}">
      <dgm:prSet/>
      <dgm:spPr>
        <a:solidFill>
          <a:schemeClr val="accent2">
            <a:lumMod val="75000"/>
          </a:schemeClr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62543FC-FC70-4504-B232-A0A3FDD4848C}" type="parTrans" cxnId="{42E73A13-C25F-44DB-A62B-D0252AB91349}">
      <dgm:prSet/>
      <dgm:spPr/>
      <dgm:t>
        <a:bodyPr/>
        <a:lstStyle/>
        <a:p>
          <a:endParaRPr lang="ru-RU"/>
        </a:p>
      </dgm:t>
    </dgm:pt>
    <dgm:pt modelId="{56714E22-8D9C-46E3-B7B7-D1332F4A048B}" type="sibTrans" cxnId="{42E73A13-C25F-44DB-A62B-D0252AB91349}">
      <dgm:prSet/>
      <dgm:spPr/>
      <dgm:t>
        <a:bodyPr/>
        <a:lstStyle/>
        <a:p>
          <a:endParaRPr lang="ru-RU"/>
        </a:p>
      </dgm:t>
    </dgm:pt>
    <dgm:pt modelId="{51034E8E-B8EE-45ED-B4CD-25FF4E0B0548}">
      <dgm:prSet/>
      <dgm:spPr>
        <a:solidFill>
          <a:schemeClr val="accent2">
            <a:lumMod val="75000"/>
          </a:schemeClr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631CC91-33B5-4B74-B522-A278DC1C15AA}" type="parTrans" cxnId="{F1CBDD2B-363A-4FA2-A93F-611A31EC525C}">
      <dgm:prSet/>
      <dgm:spPr/>
      <dgm:t>
        <a:bodyPr/>
        <a:lstStyle/>
        <a:p>
          <a:endParaRPr lang="ru-RU"/>
        </a:p>
      </dgm:t>
    </dgm:pt>
    <dgm:pt modelId="{CE153239-EC39-415B-A203-833EB23DFA0D}" type="sibTrans" cxnId="{F1CBDD2B-363A-4FA2-A93F-611A31EC525C}">
      <dgm:prSet/>
      <dgm:spPr/>
      <dgm:t>
        <a:bodyPr/>
        <a:lstStyle/>
        <a:p>
          <a:endParaRPr lang="ru-RU"/>
        </a:p>
      </dgm:t>
    </dgm:pt>
    <dgm:pt modelId="{F553B945-50D4-4C98-9A59-D4CBBC0B4E68}" type="pres">
      <dgm:prSet presAssocID="{95467B3D-454C-4320-AD51-38741372718B}" presName="compositeShape" presStyleCnt="0">
        <dgm:presLayoutVars>
          <dgm:chMax val="7"/>
          <dgm:dir/>
          <dgm:resizeHandles val="exact"/>
        </dgm:presLayoutVars>
      </dgm:prSet>
      <dgm:spPr/>
    </dgm:pt>
    <dgm:pt modelId="{A808701A-B04E-40D3-BBED-98E26839970A}" type="pres">
      <dgm:prSet presAssocID="{95467B3D-454C-4320-AD51-38741372718B}" presName="wedge1" presStyleLbl="node1" presStyleIdx="0" presStyleCnt="6" custScaleX="102933" custScaleY="102638" custLinFactNeighborX="-799" custLinFactNeighborY="7361"/>
      <dgm:spPr/>
      <dgm:t>
        <a:bodyPr/>
        <a:lstStyle/>
        <a:p>
          <a:endParaRPr lang="ru-RU"/>
        </a:p>
      </dgm:t>
    </dgm:pt>
    <dgm:pt modelId="{1FAAC9DC-55F8-478F-9789-37684C1C2DE2}" type="pres">
      <dgm:prSet presAssocID="{95467B3D-454C-4320-AD51-38741372718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76907-141A-4465-B8F2-17D9FA4BDF13}" type="pres">
      <dgm:prSet presAssocID="{95467B3D-454C-4320-AD51-38741372718B}" presName="wedge2" presStyleLbl="node1" presStyleIdx="1" presStyleCnt="6" custScaleX="101232" custScaleY="108553" custLinFactNeighborX="867" custLinFactNeighborY="1709"/>
      <dgm:spPr/>
      <dgm:t>
        <a:bodyPr/>
        <a:lstStyle/>
        <a:p>
          <a:endParaRPr lang="ru-RU"/>
        </a:p>
      </dgm:t>
    </dgm:pt>
    <dgm:pt modelId="{8CDDF181-1C9B-485A-AF57-C2968BF7F2DD}" type="pres">
      <dgm:prSet presAssocID="{95467B3D-454C-4320-AD51-38741372718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9C746-3D7A-4C74-997A-96F0A8AA933E}" type="pres">
      <dgm:prSet presAssocID="{95467B3D-454C-4320-AD51-38741372718B}" presName="wedge3" presStyleLbl="node1" presStyleIdx="2" presStyleCnt="6" custLinFactNeighborX="1633" custLinFactNeighborY="2424"/>
      <dgm:spPr/>
      <dgm:t>
        <a:bodyPr/>
        <a:lstStyle/>
        <a:p>
          <a:endParaRPr lang="ru-RU"/>
        </a:p>
      </dgm:t>
    </dgm:pt>
    <dgm:pt modelId="{34000AB3-F8E4-4134-97D4-504C78EB01E1}" type="pres">
      <dgm:prSet presAssocID="{95467B3D-454C-4320-AD51-38741372718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9074B-98CA-4D20-8628-6124019791D6}" type="pres">
      <dgm:prSet presAssocID="{95467B3D-454C-4320-AD51-38741372718B}" presName="wedge4" presStyleLbl="node1" presStyleIdx="3" presStyleCnt="6" custLinFactNeighborX="834" custLinFactNeighborY="2979"/>
      <dgm:spPr/>
      <dgm:t>
        <a:bodyPr/>
        <a:lstStyle/>
        <a:p>
          <a:endParaRPr lang="ru-RU"/>
        </a:p>
      </dgm:t>
    </dgm:pt>
    <dgm:pt modelId="{7A665439-81CB-4070-9D36-1B033BA08D24}" type="pres">
      <dgm:prSet presAssocID="{95467B3D-454C-4320-AD51-38741372718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00EAF-9C13-4941-B786-0D7A37566843}" type="pres">
      <dgm:prSet presAssocID="{95467B3D-454C-4320-AD51-38741372718B}" presName="wedge5" presStyleLbl="node1" presStyleIdx="4" presStyleCnt="6" custLinFactNeighborX="692" custLinFactNeighborY="1730"/>
      <dgm:spPr/>
      <dgm:t>
        <a:bodyPr/>
        <a:lstStyle/>
        <a:p>
          <a:endParaRPr lang="ru-RU"/>
        </a:p>
      </dgm:t>
    </dgm:pt>
    <dgm:pt modelId="{228C0D2C-B6F5-4433-931F-AFA9D82C314D}" type="pres">
      <dgm:prSet presAssocID="{95467B3D-454C-4320-AD51-38741372718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0D0BB-ACBF-4834-8D2B-E44E14BF1695}" type="pres">
      <dgm:prSet presAssocID="{95467B3D-454C-4320-AD51-38741372718B}" presName="wedge6" presStyleLbl="node1" presStyleIdx="5" presStyleCnt="6" custLinFactNeighborX="692" custLinFactNeighborY="1038"/>
      <dgm:spPr/>
      <dgm:t>
        <a:bodyPr/>
        <a:lstStyle/>
        <a:p>
          <a:endParaRPr lang="ru-RU"/>
        </a:p>
      </dgm:t>
    </dgm:pt>
    <dgm:pt modelId="{2A58DA66-7DCB-475D-BEFE-2358627B448C}" type="pres">
      <dgm:prSet presAssocID="{95467B3D-454C-4320-AD51-38741372718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6108F9-2427-457E-A54B-D68B6D156C55}" type="presOf" srcId="{49B5509D-A181-482F-8A75-622867E1F554}" destId="{A3200EAF-9C13-4941-B786-0D7A37566843}" srcOrd="0" destOrd="0" presId="urn:microsoft.com/office/officeart/2005/8/layout/chart3"/>
    <dgm:cxn modelId="{D47B37C9-3C46-4E33-A346-ADB26AA7C701}" type="presOf" srcId="{92435A7B-8E2D-4892-8D2A-2E1670D3238F}" destId="{34F9C746-3D7A-4C74-997A-96F0A8AA933E}" srcOrd="0" destOrd="0" presId="urn:microsoft.com/office/officeart/2005/8/layout/chart3"/>
    <dgm:cxn modelId="{A891796F-8488-4571-BE07-EE0535B6976D}" type="presOf" srcId="{6174CB88-E334-4EF2-ADBF-7EDB3167E08D}" destId="{1FAAC9DC-55F8-478F-9789-37684C1C2DE2}" srcOrd="1" destOrd="0" presId="urn:microsoft.com/office/officeart/2005/8/layout/chart3"/>
    <dgm:cxn modelId="{DE834AFF-916B-4B93-A670-4BEC4CD25FEB}" type="presOf" srcId="{92435A7B-8E2D-4892-8D2A-2E1670D3238F}" destId="{34000AB3-F8E4-4134-97D4-504C78EB01E1}" srcOrd="1" destOrd="0" presId="urn:microsoft.com/office/officeart/2005/8/layout/chart3"/>
    <dgm:cxn modelId="{69CFDFAD-41A0-4F3A-9558-37601802F924}" type="presOf" srcId="{D7B16ED2-7582-44FC-85C6-14FF6FF7BCC0}" destId="{2A58DA66-7DCB-475D-BEFE-2358627B448C}" srcOrd="1" destOrd="0" presId="urn:microsoft.com/office/officeart/2005/8/layout/chart3"/>
    <dgm:cxn modelId="{DE3F83D9-A63D-457E-A884-180D0A294383}" type="presOf" srcId="{D7B16ED2-7582-44FC-85C6-14FF6FF7BCC0}" destId="{9990D0BB-ACBF-4834-8D2B-E44E14BF1695}" srcOrd="0" destOrd="0" presId="urn:microsoft.com/office/officeart/2005/8/layout/chart3"/>
    <dgm:cxn modelId="{3F7E74D5-BCBC-4573-83AB-268AA5B476CB}" type="presOf" srcId="{95467B3D-454C-4320-AD51-38741372718B}" destId="{F553B945-50D4-4C98-9A59-D4CBBC0B4E68}" srcOrd="0" destOrd="0" presId="urn:microsoft.com/office/officeart/2005/8/layout/chart3"/>
    <dgm:cxn modelId="{9F94BD5D-EE4B-40F9-B5A3-3536961ECA25}" srcId="{95467B3D-454C-4320-AD51-38741372718B}" destId="{D7B16ED2-7582-44FC-85C6-14FF6FF7BCC0}" srcOrd="5" destOrd="0" parTransId="{C779CBEB-C9FA-4C91-86A3-5F80C8A5CEF5}" sibTransId="{04CC50B4-7B47-4CB5-B23D-DC48C3624C94}"/>
    <dgm:cxn modelId="{1F176073-3E8D-44E1-BC5D-4731D33AA72D}" srcId="{95467B3D-454C-4320-AD51-38741372718B}" destId="{960E2C3A-C69F-4A97-9825-F5F1B51B1B00}" srcOrd="3" destOrd="0" parTransId="{75D3805F-53DD-4D39-B96B-CABB503565FF}" sibTransId="{2F48F5A6-EB1F-45FD-BA99-AC754130FE36}"/>
    <dgm:cxn modelId="{2CEA0DF3-7321-4433-8D96-09782F8AB494}" srcId="{95467B3D-454C-4320-AD51-38741372718B}" destId="{49B5509D-A181-482F-8A75-622867E1F554}" srcOrd="4" destOrd="0" parTransId="{B0035398-A29F-4CDC-BA32-AD2A3504D2DF}" sibTransId="{ACF7889A-BE4D-4F4A-BB9E-AC1846BC9040}"/>
    <dgm:cxn modelId="{DC376CC1-3F82-4614-B968-E197226996F8}" type="presOf" srcId="{49B5509D-A181-482F-8A75-622867E1F554}" destId="{228C0D2C-B6F5-4433-931F-AFA9D82C314D}" srcOrd="1" destOrd="0" presId="urn:microsoft.com/office/officeart/2005/8/layout/chart3"/>
    <dgm:cxn modelId="{39F108B6-0DF9-4477-B77E-2B1FB862CABE}" type="presOf" srcId="{960E2C3A-C69F-4A97-9825-F5F1B51B1B00}" destId="{7A665439-81CB-4070-9D36-1B033BA08D24}" srcOrd="1" destOrd="0" presId="urn:microsoft.com/office/officeart/2005/8/layout/chart3"/>
    <dgm:cxn modelId="{31E9D6DE-2AF4-4A3D-BE0F-123E58DBC868}" type="presOf" srcId="{960E2C3A-C69F-4A97-9825-F5F1B51B1B00}" destId="{C4B9074B-98CA-4D20-8628-6124019791D6}" srcOrd="0" destOrd="0" presId="urn:microsoft.com/office/officeart/2005/8/layout/chart3"/>
    <dgm:cxn modelId="{4614C55A-9BE6-4DEB-9EBB-19902F1F93B9}" srcId="{95467B3D-454C-4320-AD51-38741372718B}" destId="{6174CB88-E334-4EF2-ADBF-7EDB3167E08D}" srcOrd="0" destOrd="0" parTransId="{50E961F9-4B8A-4AD6-9B4B-83F86D2DAC58}" sibTransId="{EBA1D510-7AAE-47A4-84F6-7C32754B917F}"/>
    <dgm:cxn modelId="{F1CBDD2B-363A-4FA2-A93F-611A31EC525C}" srcId="{95467B3D-454C-4320-AD51-38741372718B}" destId="{51034E8E-B8EE-45ED-B4CD-25FF4E0B0548}" srcOrd="1" destOrd="0" parTransId="{8631CC91-33B5-4B74-B522-A278DC1C15AA}" sibTransId="{CE153239-EC39-415B-A203-833EB23DFA0D}"/>
    <dgm:cxn modelId="{DE94E150-5C00-4A28-A1B4-6C7A13DBD665}" type="presOf" srcId="{51034E8E-B8EE-45ED-B4CD-25FF4E0B0548}" destId="{8CDDF181-1C9B-485A-AF57-C2968BF7F2DD}" srcOrd="1" destOrd="0" presId="urn:microsoft.com/office/officeart/2005/8/layout/chart3"/>
    <dgm:cxn modelId="{84B1C83A-8A88-42FE-A11A-8DF3F3D14F09}" type="presOf" srcId="{51034E8E-B8EE-45ED-B4CD-25FF4E0B0548}" destId="{4FD76907-141A-4465-B8F2-17D9FA4BDF13}" srcOrd="0" destOrd="0" presId="urn:microsoft.com/office/officeart/2005/8/layout/chart3"/>
    <dgm:cxn modelId="{ACE1216E-9A95-479C-BC94-769E1CF719C3}" type="presOf" srcId="{6174CB88-E334-4EF2-ADBF-7EDB3167E08D}" destId="{A808701A-B04E-40D3-BBED-98E26839970A}" srcOrd="0" destOrd="0" presId="urn:microsoft.com/office/officeart/2005/8/layout/chart3"/>
    <dgm:cxn modelId="{42E73A13-C25F-44DB-A62B-D0252AB91349}" srcId="{95467B3D-454C-4320-AD51-38741372718B}" destId="{92435A7B-8E2D-4892-8D2A-2E1670D3238F}" srcOrd="2" destOrd="0" parTransId="{462543FC-FC70-4504-B232-A0A3FDD4848C}" sibTransId="{56714E22-8D9C-46E3-B7B7-D1332F4A048B}"/>
    <dgm:cxn modelId="{B665F73F-D768-4EDC-9BE7-B8F532696D5B}" type="presParOf" srcId="{F553B945-50D4-4C98-9A59-D4CBBC0B4E68}" destId="{A808701A-B04E-40D3-BBED-98E26839970A}" srcOrd="0" destOrd="0" presId="urn:microsoft.com/office/officeart/2005/8/layout/chart3"/>
    <dgm:cxn modelId="{1679C047-9F36-4E7E-82BA-AE4E100F91FD}" type="presParOf" srcId="{F553B945-50D4-4C98-9A59-D4CBBC0B4E68}" destId="{1FAAC9DC-55F8-478F-9789-37684C1C2DE2}" srcOrd="1" destOrd="0" presId="urn:microsoft.com/office/officeart/2005/8/layout/chart3"/>
    <dgm:cxn modelId="{51460ADB-B2B6-4A5E-9440-B830C10214F3}" type="presParOf" srcId="{F553B945-50D4-4C98-9A59-D4CBBC0B4E68}" destId="{4FD76907-141A-4465-B8F2-17D9FA4BDF13}" srcOrd="2" destOrd="0" presId="urn:microsoft.com/office/officeart/2005/8/layout/chart3"/>
    <dgm:cxn modelId="{38B6A2D1-76A5-490F-AF75-E2AD88A5C77D}" type="presParOf" srcId="{F553B945-50D4-4C98-9A59-D4CBBC0B4E68}" destId="{8CDDF181-1C9B-485A-AF57-C2968BF7F2DD}" srcOrd="3" destOrd="0" presId="urn:microsoft.com/office/officeart/2005/8/layout/chart3"/>
    <dgm:cxn modelId="{6ACD9FE4-F87B-4F1F-B869-B7B9C93E5C2B}" type="presParOf" srcId="{F553B945-50D4-4C98-9A59-D4CBBC0B4E68}" destId="{34F9C746-3D7A-4C74-997A-96F0A8AA933E}" srcOrd="4" destOrd="0" presId="urn:microsoft.com/office/officeart/2005/8/layout/chart3"/>
    <dgm:cxn modelId="{F0120FF7-E8E0-4370-A107-7B0F2ED7ECF7}" type="presParOf" srcId="{F553B945-50D4-4C98-9A59-D4CBBC0B4E68}" destId="{34000AB3-F8E4-4134-97D4-504C78EB01E1}" srcOrd="5" destOrd="0" presId="urn:microsoft.com/office/officeart/2005/8/layout/chart3"/>
    <dgm:cxn modelId="{E3622C1A-4173-460F-8CE4-13D2FB579D0C}" type="presParOf" srcId="{F553B945-50D4-4C98-9A59-D4CBBC0B4E68}" destId="{C4B9074B-98CA-4D20-8628-6124019791D6}" srcOrd="6" destOrd="0" presId="urn:microsoft.com/office/officeart/2005/8/layout/chart3"/>
    <dgm:cxn modelId="{A51F8C0C-D024-4CEB-967B-5F60D8FFBF0A}" type="presParOf" srcId="{F553B945-50D4-4C98-9A59-D4CBBC0B4E68}" destId="{7A665439-81CB-4070-9D36-1B033BA08D24}" srcOrd="7" destOrd="0" presId="urn:microsoft.com/office/officeart/2005/8/layout/chart3"/>
    <dgm:cxn modelId="{4B26EE09-C2CA-4211-A76E-3AD2A9202841}" type="presParOf" srcId="{F553B945-50D4-4C98-9A59-D4CBBC0B4E68}" destId="{A3200EAF-9C13-4941-B786-0D7A37566843}" srcOrd="8" destOrd="0" presId="urn:microsoft.com/office/officeart/2005/8/layout/chart3"/>
    <dgm:cxn modelId="{B5CAA236-51A8-4E7C-BE75-FCCE197578E6}" type="presParOf" srcId="{F553B945-50D4-4C98-9A59-D4CBBC0B4E68}" destId="{228C0D2C-B6F5-4433-931F-AFA9D82C314D}" srcOrd="9" destOrd="0" presId="urn:microsoft.com/office/officeart/2005/8/layout/chart3"/>
    <dgm:cxn modelId="{21B05AD3-0294-4BA9-8474-5FF54701C387}" type="presParOf" srcId="{F553B945-50D4-4C98-9A59-D4CBBC0B4E68}" destId="{9990D0BB-ACBF-4834-8D2B-E44E14BF1695}" srcOrd="10" destOrd="0" presId="urn:microsoft.com/office/officeart/2005/8/layout/chart3"/>
    <dgm:cxn modelId="{5D8C0734-52E3-46E1-9683-A7E99966FB6D}" type="presParOf" srcId="{F553B945-50D4-4C98-9A59-D4CBBC0B4E68}" destId="{2A58DA66-7DCB-475D-BEFE-2358627B448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467B3D-454C-4320-AD51-38741372718B}" type="doc">
      <dgm:prSet loTypeId="urn:microsoft.com/office/officeart/2005/8/layout/chart3" loCatId="cycle" qsTypeId="urn:microsoft.com/office/officeart/2005/8/quickstyle/simple5" qsCatId="simple" csTypeId="urn:microsoft.com/office/officeart/2005/8/colors/accent1_1" csCatId="accent1" phldr="1"/>
      <dgm:spPr/>
    </dgm:pt>
    <dgm:pt modelId="{D7B16ED2-7582-44FC-85C6-14FF6FF7BCC0}">
      <dgm:prSet phldrT="[Текст]"/>
      <dgm:spPr>
        <a:solidFill>
          <a:schemeClr val="bg1"/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C779CBEB-C9FA-4C91-86A3-5F80C8A5CEF5}" type="parTrans" cxnId="{9F94BD5D-EE4B-40F9-B5A3-3536961ECA25}">
      <dgm:prSet/>
      <dgm:spPr/>
      <dgm:t>
        <a:bodyPr/>
        <a:lstStyle/>
        <a:p>
          <a:endParaRPr lang="ru-RU"/>
        </a:p>
      </dgm:t>
    </dgm:pt>
    <dgm:pt modelId="{04CC50B4-7B47-4CB5-B23D-DC48C3624C94}" type="sibTrans" cxnId="{9F94BD5D-EE4B-40F9-B5A3-3536961ECA25}">
      <dgm:prSet/>
      <dgm:spPr/>
      <dgm:t>
        <a:bodyPr/>
        <a:lstStyle/>
        <a:p>
          <a:endParaRPr lang="ru-RU"/>
        </a:p>
      </dgm:t>
    </dgm:pt>
    <dgm:pt modelId="{960E2C3A-C69F-4A97-9825-F5F1B51B1B00}">
      <dgm:prSet/>
      <dgm:spPr>
        <a:solidFill>
          <a:srgbClr val="00B0F0"/>
        </a:solidFill>
        <a:ln w="28575"/>
      </dgm:spPr>
      <dgm:t>
        <a:bodyPr/>
        <a:lstStyle/>
        <a:p>
          <a:endParaRPr lang="ru-RU"/>
        </a:p>
      </dgm:t>
    </dgm:pt>
    <dgm:pt modelId="{75D3805F-53DD-4D39-B96B-CABB503565FF}" type="parTrans" cxnId="{1F176073-3E8D-44E1-BC5D-4731D33AA72D}">
      <dgm:prSet/>
      <dgm:spPr/>
      <dgm:t>
        <a:bodyPr/>
        <a:lstStyle/>
        <a:p>
          <a:endParaRPr lang="ru-RU"/>
        </a:p>
      </dgm:t>
    </dgm:pt>
    <dgm:pt modelId="{2F48F5A6-EB1F-45FD-BA99-AC754130FE36}" type="sibTrans" cxnId="{1F176073-3E8D-44E1-BC5D-4731D33AA72D}">
      <dgm:prSet/>
      <dgm:spPr/>
      <dgm:t>
        <a:bodyPr/>
        <a:lstStyle/>
        <a:p>
          <a:endParaRPr lang="ru-RU"/>
        </a:p>
      </dgm:t>
    </dgm:pt>
    <dgm:pt modelId="{92435A7B-8E2D-4892-8D2A-2E1670D3238F}">
      <dgm:prSet/>
      <dgm:spPr>
        <a:solidFill>
          <a:srgbClr val="00B0F0"/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62543FC-FC70-4504-B232-A0A3FDD4848C}" type="parTrans" cxnId="{42E73A13-C25F-44DB-A62B-D0252AB91349}">
      <dgm:prSet/>
      <dgm:spPr/>
      <dgm:t>
        <a:bodyPr/>
        <a:lstStyle/>
        <a:p>
          <a:endParaRPr lang="ru-RU"/>
        </a:p>
      </dgm:t>
    </dgm:pt>
    <dgm:pt modelId="{56714E22-8D9C-46E3-B7B7-D1332F4A048B}" type="sibTrans" cxnId="{42E73A13-C25F-44DB-A62B-D0252AB91349}">
      <dgm:prSet/>
      <dgm:spPr/>
      <dgm:t>
        <a:bodyPr/>
        <a:lstStyle/>
        <a:p>
          <a:endParaRPr lang="ru-RU"/>
        </a:p>
      </dgm:t>
    </dgm:pt>
    <dgm:pt modelId="{51034E8E-B8EE-45ED-B4CD-25FF4E0B0548}">
      <dgm:prSet/>
      <dgm:spPr>
        <a:solidFill>
          <a:schemeClr val="accent2">
            <a:lumMod val="75000"/>
          </a:schemeClr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631CC91-33B5-4B74-B522-A278DC1C15AA}" type="parTrans" cxnId="{F1CBDD2B-363A-4FA2-A93F-611A31EC525C}">
      <dgm:prSet/>
      <dgm:spPr/>
      <dgm:t>
        <a:bodyPr/>
        <a:lstStyle/>
        <a:p>
          <a:endParaRPr lang="ru-RU"/>
        </a:p>
      </dgm:t>
    </dgm:pt>
    <dgm:pt modelId="{CE153239-EC39-415B-A203-833EB23DFA0D}" type="sibTrans" cxnId="{F1CBDD2B-363A-4FA2-A93F-611A31EC525C}">
      <dgm:prSet/>
      <dgm:spPr/>
      <dgm:t>
        <a:bodyPr/>
        <a:lstStyle/>
        <a:p>
          <a:endParaRPr lang="ru-RU"/>
        </a:p>
      </dgm:t>
    </dgm:pt>
    <dgm:pt modelId="{C6B8C029-C008-4B3D-8144-1D9B4278CA95}">
      <dgm:prSet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CA4AE9F-D216-48B7-A7BA-B9172C464636}" type="sibTrans" cxnId="{2E277807-6A40-49FE-BA95-F225837447A6}">
      <dgm:prSet/>
      <dgm:spPr/>
      <dgm:t>
        <a:bodyPr/>
        <a:lstStyle/>
        <a:p>
          <a:endParaRPr lang="ru-RU"/>
        </a:p>
      </dgm:t>
    </dgm:pt>
    <dgm:pt modelId="{D33DABDA-CE7C-4B1F-A594-43FB979D04D6}" type="parTrans" cxnId="{2E277807-6A40-49FE-BA95-F225837447A6}">
      <dgm:prSet/>
      <dgm:spPr/>
      <dgm:t>
        <a:bodyPr/>
        <a:lstStyle/>
        <a:p>
          <a:endParaRPr lang="ru-RU"/>
        </a:p>
      </dgm:t>
    </dgm:pt>
    <dgm:pt modelId="{F553B945-50D4-4C98-9A59-D4CBBC0B4E68}" type="pres">
      <dgm:prSet presAssocID="{95467B3D-454C-4320-AD51-38741372718B}" presName="compositeShape" presStyleCnt="0">
        <dgm:presLayoutVars>
          <dgm:chMax val="7"/>
          <dgm:dir/>
          <dgm:resizeHandles val="exact"/>
        </dgm:presLayoutVars>
      </dgm:prSet>
      <dgm:spPr/>
    </dgm:pt>
    <dgm:pt modelId="{A808701A-B04E-40D3-BBED-98E26839970A}" type="pres">
      <dgm:prSet presAssocID="{95467B3D-454C-4320-AD51-38741372718B}" presName="wedge1" presStyleLbl="node1" presStyleIdx="0" presStyleCnt="5" custScaleX="102933" custScaleY="102638" custLinFactNeighborX="-1491" custLinFactNeighborY="8895"/>
      <dgm:spPr/>
      <dgm:t>
        <a:bodyPr/>
        <a:lstStyle/>
        <a:p>
          <a:endParaRPr lang="ru-RU"/>
        </a:p>
      </dgm:t>
    </dgm:pt>
    <dgm:pt modelId="{1FAAC9DC-55F8-478F-9789-37684C1C2DE2}" type="pres">
      <dgm:prSet presAssocID="{95467B3D-454C-4320-AD51-38741372718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76907-141A-4465-B8F2-17D9FA4BDF13}" type="pres">
      <dgm:prSet presAssocID="{95467B3D-454C-4320-AD51-38741372718B}" presName="wedge2" presStyleLbl="node1" presStyleIdx="1" presStyleCnt="5" custScaleX="101232" custScaleY="108553" custLinFactNeighborX="1213" custLinFactNeighborY="2747"/>
      <dgm:spPr>
        <a:solidFill>
          <a:schemeClr val="bg1"/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CDDF181-1C9B-485A-AF57-C2968BF7F2DD}" type="pres">
      <dgm:prSet presAssocID="{95467B3D-454C-4320-AD51-38741372718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9C746-3D7A-4C74-997A-96F0A8AA933E}" type="pres">
      <dgm:prSet presAssocID="{95467B3D-454C-4320-AD51-38741372718B}" presName="wedge3" presStyleLbl="node1" presStyleIdx="2" presStyleCnt="5" custLinFactNeighborX="1391" custLinFactNeighborY="4363"/>
      <dgm:spPr/>
      <dgm:t>
        <a:bodyPr/>
        <a:lstStyle/>
        <a:p>
          <a:endParaRPr lang="ru-RU"/>
        </a:p>
      </dgm:t>
    </dgm:pt>
    <dgm:pt modelId="{34000AB3-F8E4-4134-97D4-504C78EB01E1}" type="pres">
      <dgm:prSet presAssocID="{95467B3D-454C-4320-AD51-38741372718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9074B-98CA-4D20-8628-6124019791D6}" type="pres">
      <dgm:prSet presAssocID="{95467B3D-454C-4320-AD51-38741372718B}" presName="wedge4" presStyleLbl="node1" presStyleIdx="3" presStyleCnt="5" custLinFactNeighborX="346" custLinFactNeighborY="4500"/>
      <dgm:spPr/>
      <dgm:t>
        <a:bodyPr/>
        <a:lstStyle/>
        <a:p>
          <a:endParaRPr lang="ru-RU"/>
        </a:p>
      </dgm:t>
    </dgm:pt>
    <dgm:pt modelId="{7A665439-81CB-4070-9D36-1B033BA08D24}" type="pres">
      <dgm:prSet presAssocID="{95467B3D-454C-4320-AD51-38741372718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00EAF-9C13-4941-B786-0D7A37566843}" type="pres">
      <dgm:prSet presAssocID="{95467B3D-454C-4320-AD51-38741372718B}" presName="wedge5" presStyleLbl="node1" presStyleIdx="4" presStyleCnt="5" custLinFactNeighborX="945" custLinFactNeighborY="2768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28C0D2C-B6F5-4433-931F-AFA9D82C314D}" type="pres">
      <dgm:prSet presAssocID="{95467B3D-454C-4320-AD51-38741372718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839F0-F8C2-40C5-8691-951F074BB530}" type="presOf" srcId="{C6B8C029-C008-4B3D-8144-1D9B4278CA95}" destId="{1FAAC9DC-55F8-478F-9789-37684C1C2DE2}" srcOrd="1" destOrd="0" presId="urn:microsoft.com/office/officeart/2005/8/layout/chart3"/>
    <dgm:cxn modelId="{6CD2BA64-182E-48F3-8E90-82DCB3F111C6}" type="presOf" srcId="{51034E8E-B8EE-45ED-B4CD-25FF4E0B0548}" destId="{8CDDF181-1C9B-485A-AF57-C2968BF7F2DD}" srcOrd="1" destOrd="0" presId="urn:microsoft.com/office/officeart/2005/8/layout/chart3"/>
    <dgm:cxn modelId="{7A0D26F0-CB82-4C38-AF01-9C82AD44F294}" type="presOf" srcId="{D7B16ED2-7582-44FC-85C6-14FF6FF7BCC0}" destId="{A3200EAF-9C13-4941-B786-0D7A37566843}" srcOrd="0" destOrd="0" presId="urn:microsoft.com/office/officeart/2005/8/layout/chart3"/>
    <dgm:cxn modelId="{ACF79E1E-FFAA-4AFE-93F3-44B05911D932}" type="presOf" srcId="{92435A7B-8E2D-4892-8D2A-2E1670D3238F}" destId="{34F9C746-3D7A-4C74-997A-96F0A8AA933E}" srcOrd="0" destOrd="0" presId="urn:microsoft.com/office/officeart/2005/8/layout/chart3"/>
    <dgm:cxn modelId="{B2B3246B-F894-4FE2-9398-9285E3979C41}" type="presOf" srcId="{92435A7B-8E2D-4892-8D2A-2E1670D3238F}" destId="{34000AB3-F8E4-4134-97D4-504C78EB01E1}" srcOrd="1" destOrd="0" presId="urn:microsoft.com/office/officeart/2005/8/layout/chart3"/>
    <dgm:cxn modelId="{9F94BD5D-EE4B-40F9-B5A3-3536961ECA25}" srcId="{95467B3D-454C-4320-AD51-38741372718B}" destId="{D7B16ED2-7582-44FC-85C6-14FF6FF7BCC0}" srcOrd="4" destOrd="0" parTransId="{C779CBEB-C9FA-4C91-86A3-5F80C8A5CEF5}" sibTransId="{04CC50B4-7B47-4CB5-B23D-DC48C3624C94}"/>
    <dgm:cxn modelId="{1F176073-3E8D-44E1-BC5D-4731D33AA72D}" srcId="{95467B3D-454C-4320-AD51-38741372718B}" destId="{960E2C3A-C69F-4A97-9825-F5F1B51B1B00}" srcOrd="3" destOrd="0" parTransId="{75D3805F-53DD-4D39-B96B-CABB503565FF}" sibTransId="{2F48F5A6-EB1F-45FD-BA99-AC754130FE36}"/>
    <dgm:cxn modelId="{77721632-925B-47A3-92F6-9FA527ACB291}" type="presOf" srcId="{960E2C3A-C69F-4A97-9825-F5F1B51B1B00}" destId="{C4B9074B-98CA-4D20-8628-6124019791D6}" srcOrd="0" destOrd="0" presId="urn:microsoft.com/office/officeart/2005/8/layout/chart3"/>
    <dgm:cxn modelId="{20DD399E-8FCB-483B-8327-E27BA39A6750}" type="presOf" srcId="{960E2C3A-C69F-4A97-9825-F5F1B51B1B00}" destId="{7A665439-81CB-4070-9D36-1B033BA08D24}" srcOrd="1" destOrd="0" presId="urn:microsoft.com/office/officeart/2005/8/layout/chart3"/>
    <dgm:cxn modelId="{2E277807-6A40-49FE-BA95-F225837447A6}" srcId="{95467B3D-454C-4320-AD51-38741372718B}" destId="{C6B8C029-C008-4B3D-8144-1D9B4278CA95}" srcOrd="0" destOrd="0" parTransId="{D33DABDA-CE7C-4B1F-A594-43FB979D04D6}" sibTransId="{4CA4AE9F-D216-48B7-A7BA-B9172C464636}"/>
    <dgm:cxn modelId="{0ADED018-F5BB-4151-ACC5-DAE6ACB8675F}" type="presOf" srcId="{51034E8E-B8EE-45ED-B4CD-25FF4E0B0548}" destId="{4FD76907-141A-4465-B8F2-17D9FA4BDF13}" srcOrd="0" destOrd="0" presId="urn:microsoft.com/office/officeart/2005/8/layout/chart3"/>
    <dgm:cxn modelId="{ACC9EAA7-7918-48DA-8E09-556399BD4B8C}" type="presOf" srcId="{D7B16ED2-7582-44FC-85C6-14FF6FF7BCC0}" destId="{228C0D2C-B6F5-4433-931F-AFA9D82C314D}" srcOrd="1" destOrd="0" presId="urn:microsoft.com/office/officeart/2005/8/layout/chart3"/>
    <dgm:cxn modelId="{F1CBDD2B-363A-4FA2-A93F-611A31EC525C}" srcId="{95467B3D-454C-4320-AD51-38741372718B}" destId="{51034E8E-B8EE-45ED-B4CD-25FF4E0B0548}" srcOrd="1" destOrd="0" parTransId="{8631CC91-33B5-4B74-B522-A278DC1C15AA}" sibTransId="{CE153239-EC39-415B-A203-833EB23DFA0D}"/>
    <dgm:cxn modelId="{51B96643-2183-45F7-A0A7-31A934A85F18}" type="presOf" srcId="{95467B3D-454C-4320-AD51-38741372718B}" destId="{F553B945-50D4-4C98-9A59-D4CBBC0B4E68}" srcOrd="0" destOrd="0" presId="urn:microsoft.com/office/officeart/2005/8/layout/chart3"/>
    <dgm:cxn modelId="{A8C6A08B-8F68-4D2E-AA7E-4EA4558DEE8B}" type="presOf" srcId="{C6B8C029-C008-4B3D-8144-1D9B4278CA95}" destId="{A808701A-B04E-40D3-BBED-98E26839970A}" srcOrd="0" destOrd="0" presId="urn:microsoft.com/office/officeart/2005/8/layout/chart3"/>
    <dgm:cxn modelId="{42E73A13-C25F-44DB-A62B-D0252AB91349}" srcId="{95467B3D-454C-4320-AD51-38741372718B}" destId="{92435A7B-8E2D-4892-8D2A-2E1670D3238F}" srcOrd="2" destOrd="0" parTransId="{462543FC-FC70-4504-B232-A0A3FDD4848C}" sibTransId="{56714E22-8D9C-46E3-B7B7-D1332F4A048B}"/>
    <dgm:cxn modelId="{573B7CD8-94B5-40F2-BA41-0D871FF84318}" type="presParOf" srcId="{F553B945-50D4-4C98-9A59-D4CBBC0B4E68}" destId="{A808701A-B04E-40D3-BBED-98E26839970A}" srcOrd="0" destOrd="0" presId="urn:microsoft.com/office/officeart/2005/8/layout/chart3"/>
    <dgm:cxn modelId="{0B79D727-2848-4C9E-8424-D65D57AEB3C2}" type="presParOf" srcId="{F553B945-50D4-4C98-9A59-D4CBBC0B4E68}" destId="{1FAAC9DC-55F8-478F-9789-37684C1C2DE2}" srcOrd="1" destOrd="0" presId="urn:microsoft.com/office/officeart/2005/8/layout/chart3"/>
    <dgm:cxn modelId="{D69AD848-E88C-40BB-B279-7F152CFBAA58}" type="presParOf" srcId="{F553B945-50D4-4C98-9A59-D4CBBC0B4E68}" destId="{4FD76907-141A-4465-B8F2-17D9FA4BDF13}" srcOrd="2" destOrd="0" presId="urn:microsoft.com/office/officeart/2005/8/layout/chart3"/>
    <dgm:cxn modelId="{7342AD6F-F36B-4772-B2CE-582AAEF871CB}" type="presParOf" srcId="{F553B945-50D4-4C98-9A59-D4CBBC0B4E68}" destId="{8CDDF181-1C9B-485A-AF57-C2968BF7F2DD}" srcOrd="3" destOrd="0" presId="urn:microsoft.com/office/officeart/2005/8/layout/chart3"/>
    <dgm:cxn modelId="{D8E0B849-150A-49CF-B847-F7A572890B1F}" type="presParOf" srcId="{F553B945-50D4-4C98-9A59-D4CBBC0B4E68}" destId="{34F9C746-3D7A-4C74-997A-96F0A8AA933E}" srcOrd="4" destOrd="0" presId="urn:microsoft.com/office/officeart/2005/8/layout/chart3"/>
    <dgm:cxn modelId="{E0D0594D-9E25-42EA-B646-4E92EC76354E}" type="presParOf" srcId="{F553B945-50D4-4C98-9A59-D4CBBC0B4E68}" destId="{34000AB3-F8E4-4134-97D4-504C78EB01E1}" srcOrd="5" destOrd="0" presId="urn:microsoft.com/office/officeart/2005/8/layout/chart3"/>
    <dgm:cxn modelId="{9DC5D0EA-0BAC-4BA6-9924-09691CB81C39}" type="presParOf" srcId="{F553B945-50D4-4C98-9A59-D4CBBC0B4E68}" destId="{C4B9074B-98CA-4D20-8628-6124019791D6}" srcOrd="6" destOrd="0" presId="urn:microsoft.com/office/officeart/2005/8/layout/chart3"/>
    <dgm:cxn modelId="{725A7DCF-A141-467C-9862-204B36BD4C11}" type="presParOf" srcId="{F553B945-50D4-4C98-9A59-D4CBBC0B4E68}" destId="{7A665439-81CB-4070-9D36-1B033BA08D24}" srcOrd="7" destOrd="0" presId="urn:microsoft.com/office/officeart/2005/8/layout/chart3"/>
    <dgm:cxn modelId="{6CDCB1A2-8BE6-4AF3-A778-4B80679CFE92}" type="presParOf" srcId="{F553B945-50D4-4C98-9A59-D4CBBC0B4E68}" destId="{A3200EAF-9C13-4941-B786-0D7A37566843}" srcOrd="8" destOrd="0" presId="urn:microsoft.com/office/officeart/2005/8/layout/chart3"/>
    <dgm:cxn modelId="{2EFD1AC8-4655-4B9E-90CF-5510DAB264E6}" type="presParOf" srcId="{F553B945-50D4-4C98-9A59-D4CBBC0B4E68}" destId="{228C0D2C-B6F5-4433-931F-AFA9D82C314D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3C3CBE-A422-4338-8AE7-8F79D79853B6}" type="doc">
      <dgm:prSet loTypeId="urn:microsoft.com/office/officeart/2005/8/layout/chart3" loCatId="cycle" qsTypeId="urn:microsoft.com/office/officeart/2005/8/quickstyle/3d3" qsCatId="3D" csTypeId="urn:microsoft.com/office/officeart/2005/8/colors/colorful3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45978384-2754-4FBB-8310-0AF65AD635CD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m:oMathPara>
              </a14:m>
              <a:endParaRPr lang="ru-RU" sz="4000" b="1" dirty="0"/>
            </a:p>
          </dgm:t>
        </dgm:pt>
      </mc:Choice>
      <mc:Fallback xmlns="">
        <dgm:pt modelId="{45978384-2754-4FBB-8310-0AF65AD635CD}">
          <dgm:prSet phldrT="[Текст]" custT="1"/>
          <dgm:spPr/>
          <dgm:t>
            <a:bodyPr/>
            <a:lstStyle/>
            <a:p>
              <a:r>
                <a:rPr lang="uk-UA" sz="4000" b="1" i="0" smtClean="0">
                  <a:latin typeface="Cambria Math" panose="02040503050406030204" pitchFamily="18" charset="0"/>
                </a:rPr>
                <a:t>𝟏</a:t>
              </a:r>
              <a:r>
                <a:rPr lang="ru-RU" sz="4000" b="1" i="0" smtClean="0">
                  <a:latin typeface="Cambria Math" panose="02040503050406030204" pitchFamily="18" charset="0"/>
                </a:rPr>
                <a:t>/</a:t>
              </a:r>
              <a:r>
                <a:rPr lang="uk-UA" sz="4000" b="1" i="0" smtClean="0">
                  <a:latin typeface="Cambria Math" panose="02040503050406030204" pitchFamily="18" charset="0"/>
                </a:rPr>
                <a:t>𝟔</a:t>
              </a:r>
              <a:endParaRPr lang="ru-RU" sz="4000" b="1" dirty="0"/>
            </a:p>
          </dgm:t>
        </dgm:pt>
      </mc:Fallback>
    </mc:AlternateContent>
    <dgm:pt modelId="{2CDECA5F-85DA-4D09-95AA-FAE81D7259BB}" type="parTrans" cxnId="{FD8B716E-F812-44B8-9D8A-5ABFCAD2BB1B}">
      <dgm:prSet/>
      <dgm:spPr/>
      <dgm:t>
        <a:bodyPr/>
        <a:lstStyle/>
        <a:p>
          <a:endParaRPr lang="ru-RU"/>
        </a:p>
      </dgm:t>
    </dgm:pt>
    <dgm:pt modelId="{7D3CC0AA-26A3-4DD2-A1BD-9CC7065E6514}" type="sibTrans" cxnId="{FD8B716E-F812-44B8-9D8A-5ABFCAD2BB1B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7BF2BDC6-56A4-4859-8947-490B10C31583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m:oMathPara>
              </a14:m>
              <a:endParaRPr lang="ru-RU" sz="4000" b="1" dirty="0"/>
            </a:p>
          </dgm:t>
        </dgm:pt>
      </mc:Choice>
      <mc:Fallback xmlns="">
        <dgm:pt modelId="{7BF2BDC6-56A4-4859-8947-490B10C31583}">
          <dgm:prSet phldrT="[Текст]" custT="1"/>
          <dgm:spPr/>
          <dgm:t>
            <a:bodyPr/>
            <a:lstStyle/>
            <a:p>
              <a:r>
                <a:rPr lang="uk-UA" sz="4000" b="1" i="0" smtClean="0">
                  <a:latin typeface="Cambria Math" panose="02040503050406030204" pitchFamily="18" charset="0"/>
                </a:rPr>
                <a:t>𝟏</a:t>
              </a:r>
              <a:r>
                <a:rPr lang="ru-RU" sz="4000" b="1" i="0" smtClean="0">
                  <a:latin typeface="Cambria Math" panose="02040503050406030204" pitchFamily="18" charset="0"/>
                </a:rPr>
                <a:t>/</a:t>
              </a:r>
              <a:r>
                <a:rPr lang="uk-UA" sz="4000" b="1" i="0" smtClean="0">
                  <a:latin typeface="Cambria Math" panose="02040503050406030204" pitchFamily="18" charset="0"/>
                </a:rPr>
                <a:t>𝟔</a:t>
              </a:r>
              <a:endParaRPr lang="ru-RU" sz="4000" b="1" dirty="0"/>
            </a:p>
          </dgm:t>
        </dgm:pt>
      </mc:Fallback>
    </mc:AlternateContent>
    <dgm:pt modelId="{3D478175-75A2-489F-AFAB-67D636968029}" type="parTrans" cxnId="{5028283C-F3C3-4CD5-AD7C-4A4DD2894D1B}">
      <dgm:prSet/>
      <dgm:spPr/>
      <dgm:t>
        <a:bodyPr/>
        <a:lstStyle/>
        <a:p>
          <a:endParaRPr lang="ru-RU"/>
        </a:p>
      </dgm:t>
    </dgm:pt>
    <dgm:pt modelId="{0D3ED51C-F4DF-43AB-9E5B-282F38B0BC31}" type="sibTrans" cxnId="{5028283C-F3C3-4CD5-AD7C-4A4DD2894D1B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87B99359-9DA2-43CB-9D38-1764BD241EAF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m:oMathPara>
              </a14:m>
              <a:endParaRPr lang="ru-RU" sz="4000" b="1" dirty="0"/>
            </a:p>
          </dgm:t>
        </dgm:pt>
      </mc:Choice>
      <mc:Fallback xmlns="">
        <dgm:pt modelId="{87B99359-9DA2-43CB-9D38-1764BD241EAF}">
          <dgm:prSet phldrT="[Текст]" custT="1"/>
          <dgm:spPr/>
          <dgm:t>
            <a:bodyPr/>
            <a:lstStyle/>
            <a:p>
              <a:r>
                <a:rPr lang="uk-UA" sz="4000" b="1" i="0" smtClean="0">
                  <a:latin typeface="Cambria Math" panose="02040503050406030204" pitchFamily="18" charset="0"/>
                </a:rPr>
                <a:t>𝟏</a:t>
              </a:r>
              <a:r>
                <a:rPr lang="ru-RU" sz="4000" b="1" i="0" smtClean="0">
                  <a:latin typeface="Cambria Math" panose="02040503050406030204" pitchFamily="18" charset="0"/>
                </a:rPr>
                <a:t>/</a:t>
              </a:r>
              <a:r>
                <a:rPr lang="uk-UA" sz="4000" b="1" i="0" smtClean="0">
                  <a:latin typeface="Cambria Math" panose="02040503050406030204" pitchFamily="18" charset="0"/>
                </a:rPr>
                <a:t>𝟔</a:t>
              </a:r>
              <a:endParaRPr lang="ru-RU" sz="4000" b="1" dirty="0"/>
            </a:p>
          </dgm:t>
        </dgm:pt>
      </mc:Fallback>
    </mc:AlternateContent>
    <dgm:pt modelId="{7693CE1C-27C6-4A08-87AA-3F95B4C890FC}" type="parTrans" cxnId="{1439A094-9F36-413E-95AB-BC613BF669E7}">
      <dgm:prSet/>
      <dgm:spPr/>
      <dgm:t>
        <a:bodyPr/>
        <a:lstStyle/>
        <a:p>
          <a:endParaRPr lang="ru-RU"/>
        </a:p>
      </dgm:t>
    </dgm:pt>
    <dgm:pt modelId="{7F0BFAE6-EC94-433F-BDA8-E2E2D184850A}" type="sibTrans" cxnId="{1439A094-9F36-413E-95AB-BC613BF669E7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84385005-6D2D-4926-A6DD-D155CBF08526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m:oMathPara>
              </a14:m>
              <a:endParaRPr lang="ru-RU" sz="4000" b="1" dirty="0"/>
            </a:p>
          </dgm:t>
        </dgm:pt>
      </mc:Choice>
      <mc:Fallback xmlns="">
        <dgm:pt modelId="{84385005-6D2D-4926-A6DD-D155CBF08526}">
          <dgm:prSet custT="1"/>
          <dgm:spPr/>
          <dgm:t>
            <a:bodyPr/>
            <a:lstStyle/>
            <a:p>
              <a:r>
                <a:rPr lang="uk-UA" sz="4000" b="1" i="0" smtClean="0">
                  <a:latin typeface="Cambria Math" panose="02040503050406030204" pitchFamily="18" charset="0"/>
                </a:rPr>
                <a:t>𝟏</a:t>
              </a:r>
              <a:r>
                <a:rPr lang="ru-RU" sz="4000" b="1" i="0" smtClean="0">
                  <a:latin typeface="Cambria Math" panose="02040503050406030204" pitchFamily="18" charset="0"/>
                </a:rPr>
                <a:t>/</a:t>
              </a:r>
              <a:r>
                <a:rPr lang="uk-UA" sz="4000" b="1" i="0" smtClean="0">
                  <a:latin typeface="Cambria Math" panose="02040503050406030204" pitchFamily="18" charset="0"/>
                </a:rPr>
                <a:t>𝟔</a:t>
              </a:r>
              <a:endParaRPr lang="ru-RU" sz="4000" b="1" dirty="0"/>
            </a:p>
          </dgm:t>
        </dgm:pt>
      </mc:Fallback>
    </mc:AlternateContent>
    <dgm:pt modelId="{C7FB9F1D-8440-477B-B1F8-E8200068BDC7}" type="parTrans" cxnId="{69AC949D-4F80-4A26-B1F6-F2053F940AE4}">
      <dgm:prSet/>
      <dgm:spPr/>
      <dgm:t>
        <a:bodyPr/>
        <a:lstStyle/>
        <a:p>
          <a:endParaRPr lang="ru-RU"/>
        </a:p>
      </dgm:t>
    </dgm:pt>
    <dgm:pt modelId="{4CCB598C-6652-4F18-BD08-2028D0281E4D}" type="sibTrans" cxnId="{69AC949D-4F80-4A26-B1F6-F2053F940AE4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71895BB5-1DED-4B8F-930F-A70FAD18A4DD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m:oMathPara>
              </a14:m>
              <a:endParaRPr lang="ru-RU" sz="4000" b="1" dirty="0"/>
            </a:p>
          </dgm:t>
        </dgm:pt>
      </mc:Choice>
      <mc:Fallback xmlns="">
        <dgm:pt modelId="{71895BB5-1DED-4B8F-930F-A70FAD18A4DD}">
          <dgm:prSet custT="1"/>
          <dgm:spPr/>
          <dgm:t>
            <a:bodyPr/>
            <a:lstStyle/>
            <a:p>
              <a:r>
                <a:rPr lang="uk-UA" sz="4000" b="1" i="0" smtClean="0">
                  <a:latin typeface="Cambria Math" panose="02040503050406030204" pitchFamily="18" charset="0"/>
                </a:rPr>
                <a:t>𝟏</a:t>
              </a:r>
              <a:r>
                <a:rPr lang="ru-RU" sz="4000" b="1" i="0" smtClean="0">
                  <a:latin typeface="Cambria Math" panose="02040503050406030204" pitchFamily="18" charset="0"/>
                </a:rPr>
                <a:t>/</a:t>
              </a:r>
              <a:r>
                <a:rPr lang="uk-UA" sz="4000" b="1" i="0" smtClean="0">
                  <a:latin typeface="Cambria Math" panose="02040503050406030204" pitchFamily="18" charset="0"/>
                </a:rPr>
                <a:t>𝟔</a:t>
              </a:r>
              <a:endParaRPr lang="ru-RU" sz="4000" b="1" dirty="0"/>
            </a:p>
          </dgm:t>
        </dgm:pt>
      </mc:Fallback>
    </mc:AlternateContent>
    <dgm:pt modelId="{6EDD4C09-2AED-4D20-8DB6-63F424C7918D}" type="parTrans" cxnId="{175292CE-C487-40D7-84C7-677D5C5E497F}">
      <dgm:prSet/>
      <dgm:spPr/>
      <dgm:t>
        <a:bodyPr/>
        <a:lstStyle/>
        <a:p>
          <a:endParaRPr lang="ru-RU"/>
        </a:p>
      </dgm:t>
    </dgm:pt>
    <dgm:pt modelId="{58163400-DAAE-498B-AB35-5CE64B2F01B4}" type="sibTrans" cxnId="{175292CE-C487-40D7-84C7-677D5C5E497F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0A7E4759-B511-4F85-BF18-90A6E00869B7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m:oMathPara>
              </a14:m>
              <a:endParaRPr lang="ru-RU" sz="4000" b="1" dirty="0"/>
            </a:p>
          </dgm:t>
        </dgm:pt>
      </mc:Choice>
      <mc:Fallback xmlns="">
        <dgm:pt modelId="{0A7E4759-B511-4F85-BF18-90A6E00869B7}">
          <dgm:prSet custT="1"/>
          <dgm:spPr/>
          <dgm:t>
            <a:bodyPr/>
            <a:lstStyle/>
            <a:p>
              <a:r>
                <a:rPr lang="uk-UA" sz="4000" b="1" i="0" smtClean="0">
                  <a:latin typeface="Cambria Math" panose="02040503050406030204" pitchFamily="18" charset="0"/>
                </a:rPr>
                <a:t>𝟏</a:t>
              </a:r>
              <a:r>
                <a:rPr lang="ru-RU" sz="4000" b="1" i="0" smtClean="0">
                  <a:latin typeface="Cambria Math" panose="02040503050406030204" pitchFamily="18" charset="0"/>
                </a:rPr>
                <a:t>/</a:t>
              </a:r>
              <a:r>
                <a:rPr lang="uk-UA" sz="4000" b="1" i="0" smtClean="0">
                  <a:latin typeface="Cambria Math" panose="02040503050406030204" pitchFamily="18" charset="0"/>
                </a:rPr>
                <a:t>𝟔</a:t>
              </a:r>
              <a:endParaRPr lang="ru-RU" sz="4000" b="1" dirty="0"/>
            </a:p>
          </dgm:t>
        </dgm:pt>
      </mc:Fallback>
    </mc:AlternateContent>
    <dgm:pt modelId="{EC181CDC-1D20-4263-B7F5-846B4CA27BF3}" type="parTrans" cxnId="{4DDE331A-9847-40C4-A180-5BC76DF248EB}">
      <dgm:prSet/>
      <dgm:spPr/>
      <dgm:t>
        <a:bodyPr/>
        <a:lstStyle/>
        <a:p>
          <a:endParaRPr lang="ru-RU"/>
        </a:p>
      </dgm:t>
    </dgm:pt>
    <dgm:pt modelId="{7D25E874-FC40-4F35-8C9B-75816345461B}" type="sibTrans" cxnId="{4DDE331A-9847-40C4-A180-5BC76DF248EB}">
      <dgm:prSet/>
      <dgm:spPr/>
      <dgm:t>
        <a:bodyPr/>
        <a:lstStyle/>
        <a:p>
          <a:endParaRPr lang="ru-RU"/>
        </a:p>
      </dgm:t>
    </dgm:pt>
    <dgm:pt modelId="{4EC356E2-374F-46AB-86B0-DF9EBF5241FB}" type="pres">
      <dgm:prSet presAssocID="{0D3C3CBE-A422-4338-8AE7-8F79D79853B6}" presName="compositeShape" presStyleCnt="0">
        <dgm:presLayoutVars>
          <dgm:chMax val="7"/>
          <dgm:dir/>
          <dgm:resizeHandles val="exact"/>
        </dgm:presLayoutVars>
      </dgm:prSet>
      <dgm:spPr/>
    </dgm:pt>
    <dgm:pt modelId="{23C42B3F-8031-4BE0-B9B6-87DBE1051877}" type="pres">
      <dgm:prSet presAssocID="{0D3C3CBE-A422-4338-8AE7-8F79D79853B6}" presName="wedge1" presStyleLbl="node1" presStyleIdx="0" presStyleCnt="6" custLinFactNeighborX="-989" custLinFactNeighborY="-1789"/>
      <dgm:spPr/>
      <dgm:t>
        <a:bodyPr/>
        <a:lstStyle/>
        <a:p>
          <a:endParaRPr lang="ru-RU"/>
        </a:p>
      </dgm:t>
    </dgm:pt>
    <dgm:pt modelId="{22865434-2A35-4BB4-BF63-57C34C6617E1}" type="pres">
      <dgm:prSet presAssocID="{0D3C3CBE-A422-4338-8AE7-8F79D79853B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5244E-AA6E-4520-B734-A3B669496A11}" type="pres">
      <dgm:prSet presAssocID="{0D3C3CBE-A422-4338-8AE7-8F79D79853B6}" presName="wedge2" presStyleLbl="node1" presStyleIdx="1" presStyleCnt="6" custLinFactNeighborX="1638" custLinFactNeighborY="-5940"/>
      <dgm:spPr/>
      <dgm:t>
        <a:bodyPr/>
        <a:lstStyle/>
        <a:p>
          <a:endParaRPr lang="ru-RU"/>
        </a:p>
      </dgm:t>
    </dgm:pt>
    <dgm:pt modelId="{AA0A1AEC-B96C-41B7-AF53-494AB61D2DE6}" type="pres">
      <dgm:prSet presAssocID="{0D3C3CBE-A422-4338-8AE7-8F79D79853B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DEC0F-B241-4458-BFEB-0F228CAC805C}" type="pres">
      <dgm:prSet presAssocID="{0D3C3CBE-A422-4338-8AE7-8F79D79853B6}" presName="wedge3" presStyleLbl="node1" presStyleIdx="2" presStyleCnt="6" custLinFactNeighborX="1468" custLinFactNeighborY="-6646"/>
      <dgm:spPr/>
      <dgm:t>
        <a:bodyPr/>
        <a:lstStyle/>
        <a:p>
          <a:endParaRPr lang="ru-RU"/>
        </a:p>
      </dgm:t>
    </dgm:pt>
    <dgm:pt modelId="{19B4D1E0-AB22-44B9-A688-14AEC91633D9}" type="pres">
      <dgm:prSet presAssocID="{0D3C3CBE-A422-4338-8AE7-8F79D79853B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81620-1996-46CB-8B48-731BA3A97B32}" type="pres">
      <dgm:prSet presAssocID="{0D3C3CBE-A422-4338-8AE7-8F79D79853B6}" presName="wedge4" presStyleLbl="node1" presStyleIdx="3" presStyleCnt="6" custLinFactNeighborX="1059" custLinFactNeighborY="-6572"/>
      <dgm:spPr/>
      <dgm:t>
        <a:bodyPr/>
        <a:lstStyle/>
        <a:p>
          <a:endParaRPr lang="ru-RU"/>
        </a:p>
      </dgm:t>
    </dgm:pt>
    <dgm:pt modelId="{B6D5AB73-89AE-4C53-839D-E4713B833D17}" type="pres">
      <dgm:prSet presAssocID="{0D3C3CBE-A422-4338-8AE7-8F79D79853B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2DD65-FF4B-4C15-8177-BBF51E6A55E0}" type="pres">
      <dgm:prSet presAssocID="{0D3C3CBE-A422-4338-8AE7-8F79D79853B6}" presName="wedge5" presStyleLbl="node1" presStyleIdx="4" presStyleCnt="6" custLinFactNeighborX="817" custLinFactNeighborY="-6703"/>
      <dgm:spPr/>
      <dgm:t>
        <a:bodyPr/>
        <a:lstStyle/>
        <a:p>
          <a:endParaRPr lang="ru-RU"/>
        </a:p>
      </dgm:t>
    </dgm:pt>
    <dgm:pt modelId="{D8752195-E307-4B0B-A730-8CE8D365D339}" type="pres">
      <dgm:prSet presAssocID="{0D3C3CBE-A422-4338-8AE7-8F79D79853B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2380C-F123-47B8-9376-9FE7085D8350}" type="pres">
      <dgm:prSet presAssocID="{0D3C3CBE-A422-4338-8AE7-8F79D79853B6}" presName="wedge6" presStyleLbl="node1" presStyleIdx="5" presStyleCnt="6" custLinFactNeighborX="1543" custLinFactNeighborY="-7150"/>
      <dgm:spPr/>
      <dgm:t>
        <a:bodyPr/>
        <a:lstStyle/>
        <a:p>
          <a:endParaRPr lang="ru-RU"/>
        </a:p>
      </dgm:t>
    </dgm:pt>
    <dgm:pt modelId="{29DFCCBF-4EB2-4F8A-9AF4-925E24AB2CBD}" type="pres">
      <dgm:prSet presAssocID="{0D3C3CBE-A422-4338-8AE7-8F79D79853B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0BA566-623C-4C16-AD4C-79DF4DD4DB4B}" type="presOf" srcId="{84385005-6D2D-4926-A6DD-D155CBF08526}" destId="{F302380C-F123-47B8-9376-9FE7085D8350}" srcOrd="0" destOrd="0" presId="urn:microsoft.com/office/officeart/2005/8/layout/chart3"/>
    <dgm:cxn modelId="{2FD2D4B5-0802-4762-AFDF-F0FAFBD77813}" type="presOf" srcId="{0A7E4759-B511-4F85-BF18-90A6E00869B7}" destId="{6E081620-1996-46CB-8B48-731BA3A97B32}" srcOrd="0" destOrd="0" presId="urn:microsoft.com/office/officeart/2005/8/layout/chart3"/>
    <dgm:cxn modelId="{393BA5FF-278B-4D79-A362-30C5288A6988}" type="presOf" srcId="{45978384-2754-4FBB-8310-0AF65AD635CD}" destId="{22865434-2A35-4BB4-BF63-57C34C6617E1}" srcOrd="1" destOrd="0" presId="urn:microsoft.com/office/officeart/2005/8/layout/chart3"/>
    <dgm:cxn modelId="{FD8B716E-F812-44B8-9D8A-5ABFCAD2BB1B}" srcId="{0D3C3CBE-A422-4338-8AE7-8F79D79853B6}" destId="{45978384-2754-4FBB-8310-0AF65AD635CD}" srcOrd="0" destOrd="0" parTransId="{2CDECA5F-85DA-4D09-95AA-FAE81D7259BB}" sibTransId="{7D3CC0AA-26A3-4DD2-A1BD-9CC7065E6514}"/>
    <dgm:cxn modelId="{69AC949D-4F80-4A26-B1F6-F2053F940AE4}" srcId="{0D3C3CBE-A422-4338-8AE7-8F79D79853B6}" destId="{84385005-6D2D-4926-A6DD-D155CBF08526}" srcOrd="5" destOrd="0" parTransId="{C7FB9F1D-8440-477B-B1F8-E8200068BDC7}" sibTransId="{4CCB598C-6652-4F18-BD08-2028D0281E4D}"/>
    <dgm:cxn modelId="{905F9689-860F-446C-A174-0D48B5313611}" type="presOf" srcId="{45978384-2754-4FBB-8310-0AF65AD635CD}" destId="{23C42B3F-8031-4BE0-B9B6-87DBE1051877}" srcOrd="0" destOrd="0" presId="urn:microsoft.com/office/officeart/2005/8/layout/chart3"/>
    <dgm:cxn modelId="{1CC1EABF-EADD-4E15-B089-E6FCBE96D5B0}" type="presOf" srcId="{0D3C3CBE-A422-4338-8AE7-8F79D79853B6}" destId="{4EC356E2-374F-46AB-86B0-DF9EBF5241FB}" srcOrd="0" destOrd="0" presId="urn:microsoft.com/office/officeart/2005/8/layout/chart3"/>
    <dgm:cxn modelId="{175292CE-C487-40D7-84C7-677D5C5E497F}" srcId="{0D3C3CBE-A422-4338-8AE7-8F79D79853B6}" destId="{71895BB5-1DED-4B8F-930F-A70FAD18A4DD}" srcOrd="4" destOrd="0" parTransId="{6EDD4C09-2AED-4D20-8DB6-63F424C7918D}" sibTransId="{58163400-DAAE-498B-AB35-5CE64B2F01B4}"/>
    <dgm:cxn modelId="{5028283C-F3C3-4CD5-AD7C-4A4DD2894D1B}" srcId="{0D3C3CBE-A422-4338-8AE7-8F79D79853B6}" destId="{7BF2BDC6-56A4-4859-8947-490B10C31583}" srcOrd="1" destOrd="0" parTransId="{3D478175-75A2-489F-AFAB-67D636968029}" sibTransId="{0D3ED51C-F4DF-43AB-9E5B-282F38B0BC31}"/>
    <dgm:cxn modelId="{AF2EF80B-F1D6-4C57-B1FF-6A79EC3D727C}" type="presOf" srcId="{71895BB5-1DED-4B8F-930F-A70FAD18A4DD}" destId="{11F2DD65-FF4B-4C15-8177-BBF51E6A55E0}" srcOrd="0" destOrd="0" presId="urn:microsoft.com/office/officeart/2005/8/layout/chart3"/>
    <dgm:cxn modelId="{4DDE331A-9847-40C4-A180-5BC76DF248EB}" srcId="{0D3C3CBE-A422-4338-8AE7-8F79D79853B6}" destId="{0A7E4759-B511-4F85-BF18-90A6E00869B7}" srcOrd="3" destOrd="0" parTransId="{EC181CDC-1D20-4263-B7F5-846B4CA27BF3}" sibTransId="{7D25E874-FC40-4F35-8C9B-75816345461B}"/>
    <dgm:cxn modelId="{F4695F45-60AF-482B-8553-D94ADBA9BC22}" type="presOf" srcId="{84385005-6D2D-4926-A6DD-D155CBF08526}" destId="{29DFCCBF-4EB2-4F8A-9AF4-925E24AB2CBD}" srcOrd="1" destOrd="0" presId="urn:microsoft.com/office/officeart/2005/8/layout/chart3"/>
    <dgm:cxn modelId="{1439A094-9F36-413E-95AB-BC613BF669E7}" srcId="{0D3C3CBE-A422-4338-8AE7-8F79D79853B6}" destId="{87B99359-9DA2-43CB-9D38-1764BD241EAF}" srcOrd="2" destOrd="0" parTransId="{7693CE1C-27C6-4A08-87AA-3F95B4C890FC}" sibTransId="{7F0BFAE6-EC94-433F-BDA8-E2E2D184850A}"/>
    <dgm:cxn modelId="{B4236F83-043D-4D0F-8211-47A0100312E2}" type="presOf" srcId="{87B99359-9DA2-43CB-9D38-1764BD241EAF}" destId="{1CDDEC0F-B241-4458-BFEB-0F228CAC805C}" srcOrd="0" destOrd="0" presId="urn:microsoft.com/office/officeart/2005/8/layout/chart3"/>
    <dgm:cxn modelId="{876FAEC5-18F5-4B14-A26B-A2D90F0DBBCA}" type="presOf" srcId="{7BF2BDC6-56A4-4859-8947-490B10C31583}" destId="{AA0A1AEC-B96C-41B7-AF53-494AB61D2DE6}" srcOrd="1" destOrd="0" presId="urn:microsoft.com/office/officeart/2005/8/layout/chart3"/>
    <dgm:cxn modelId="{627D30EF-B11F-4B32-858E-106A9625CB65}" type="presOf" srcId="{71895BB5-1DED-4B8F-930F-A70FAD18A4DD}" destId="{D8752195-E307-4B0B-A730-8CE8D365D339}" srcOrd="1" destOrd="0" presId="urn:microsoft.com/office/officeart/2005/8/layout/chart3"/>
    <dgm:cxn modelId="{04861FEB-8A50-4C54-96D7-1FC8FA9D8ED5}" type="presOf" srcId="{87B99359-9DA2-43CB-9D38-1764BD241EAF}" destId="{19B4D1E0-AB22-44B9-A688-14AEC91633D9}" srcOrd="1" destOrd="0" presId="urn:microsoft.com/office/officeart/2005/8/layout/chart3"/>
    <dgm:cxn modelId="{78A4AD51-5B66-4EBD-A149-0E9EB86B9579}" type="presOf" srcId="{7BF2BDC6-56A4-4859-8947-490B10C31583}" destId="{A415244E-AA6E-4520-B734-A3B669496A11}" srcOrd="0" destOrd="0" presId="urn:microsoft.com/office/officeart/2005/8/layout/chart3"/>
    <dgm:cxn modelId="{F137352D-4DC0-4F50-9853-A561952BD2EF}" type="presOf" srcId="{0A7E4759-B511-4F85-BF18-90A6E00869B7}" destId="{B6D5AB73-89AE-4C53-839D-E4713B833D17}" srcOrd="1" destOrd="0" presId="urn:microsoft.com/office/officeart/2005/8/layout/chart3"/>
    <dgm:cxn modelId="{140D2079-E5C9-404D-B927-90B85FAECB8F}" type="presParOf" srcId="{4EC356E2-374F-46AB-86B0-DF9EBF5241FB}" destId="{23C42B3F-8031-4BE0-B9B6-87DBE1051877}" srcOrd="0" destOrd="0" presId="urn:microsoft.com/office/officeart/2005/8/layout/chart3"/>
    <dgm:cxn modelId="{AF25A6D1-B656-42EF-AF7E-9BC46E8F340D}" type="presParOf" srcId="{4EC356E2-374F-46AB-86B0-DF9EBF5241FB}" destId="{22865434-2A35-4BB4-BF63-57C34C6617E1}" srcOrd="1" destOrd="0" presId="urn:microsoft.com/office/officeart/2005/8/layout/chart3"/>
    <dgm:cxn modelId="{C1AF3593-8C1B-44F0-81EA-8974FB619AD4}" type="presParOf" srcId="{4EC356E2-374F-46AB-86B0-DF9EBF5241FB}" destId="{A415244E-AA6E-4520-B734-A3B669496A11}" srcOrd="2" destOrd="0" presId="urn:microsoft.com/office/officeart/2005/8/layout/chart3"/>
    <dgm:cxn modelId="{CB549EEF-1498-4C39-B127-E87648074A37}" type="presParOf" srcId="{4EC356E2-374F-46AB-86B0-DF9EBF5241FB}" destId="{AA0A1AEC-B96C-41B7-AF53-494AB61D2DE6}" srcOrd="3" destOrd="0" presId="urn:microsoft.com/office/officeart/2005/8/layout/chart3"/>
    <dgm:cxn modelId="{AC22D092-2A98-489B-871B-1AF5A3FD64CB}" type="presParOf" srcId="{4EC356E2-374F-46AB-86B0-DF9EBF5241FB}" destId="{1CDDEC0F-B241-4458-BFEB-0F228CAC805C}" srcOrd="4" destOrd="0" presId="urn:microsoft.com/office/officeart/2005/8/layout/chart3"/>
    <dgm:cxn modelId="{5FD90673-5422-4F2F-9CFB-FBBDF56DA091}" type="presParOf" srcId="{4EC356E2-374F-46AB-86B0-DF9EBF5241FB}" destId="{19B4D1E0-AB22-44B9-A688-14AEC91633D9}" srcOrd="5" destOrd="0" presId="urn:microsoft.com/office/officeart/2005/8/layout/chart3"/>
    <dgm:cxn modelId="{6784CEA0-AF1F-4E5A-A83B-33A8ACE8F549}" type="presParOf" srcId="{4EC356E2-374F-46AB-86B0-DF9EBF5241FB}" destId="{6E081620-1996-46CB-8B48-731BA3A97B32}" srcOrd="6" destOrd="0" presId="urn:microsoft.com/office/officeart/2005/8/layout/chart3"/>
    <dgm:cxn modelId="{6829760F-A181-49DD-B2C5-150C801EAE41}" type="presParOf" srcId="{4EC356E2-374F-46AB-86B0-DF9EBF5241FB}" destId="{B6D5AB73-89AE-4C53-839D-E4713B833D17}" srcOrd="7" destOrd="0" presId="urn:microsoft.com/office/officeart/2005/8/layout/chart3"/>
    <dgm:cxn modelId="{73A2DB6A-F47F-4C83-A332-8EFFDA99034E}" type="presParOf" srcId="{4EC356E2-374F-46AB-86B0-DF9EBF5241FB}" destId="{11F2DD65-FF4B-4C15-8177-BBF51E6A55E0}" srcOrd="8" destOrd="0" presId="urn:microsoft.com/office/officeart/2005/8/layout/chart3"/>
    <dgm:cxn modelId="{122ADC4F-7587-4BBE-8D9C-0C59D5F15E6E}" type="presParOf" srcId="{4EC356E2-374F-46AB-86B0-DF9EBF5241FB}" destId="{D8752195-E307-4B0B-A730-8CE8D365D339}" srcOrd="9" destOrd="0" presId="urn:microsoft.com/office/officeart/2005/8/layout/chart3"/>
    <dgm:cxn modelId="{70852145-BE02-4163-8BB4-5EB1CEE15A8B}" type="presParOf" srcId="{4EC356E2-374F-46AB-86B0-DF9EBF5241FB}" destId="{F302380C-F123-47B8-9376-9FE7085D8350}" srcOrd="10" destOrd="0" presId="urn:microsoft.com/office/officeart/2005/8/layout/chart3"/>
    <dgm:cxn modelId="{3880FADE-E25B-4655-B400-ED526736326B}" type="presParOf" srcId="{4EC356E2-374F-46AB-86B0-DF9EBF5241FB}" destId="{29DFCCBF-4EB2-4F8A-9AF4-925E24AB2CBD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8701A-B04E-40D3-BBED-98E26839970A}">
      <dsp:nvSpPr>
        <dsp:cNvPr id="0" name=""/>
        <dsp:cNvSpPr/>
      </dsp:nvSpPr>
      <dsp:spPr>
        <a:xfrm>
          <a:off x="407125" y="300226"/>
          <a:ext cx="3317396" cy="3307889"/>
        </a:xfrm>
        <a:prstGeom prst="pie">
          <a:avLst>
            <a:gd name="adj1" fmla="val 16200000"/>
            <a:gd name="adj2" fmla="val 19285716"/>
          </a:avLst>
        </a:prstGeom>
        <a:solidFill>
          <a:schemeClr val="accent6"/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098602" y="615263"/>
        <a:ext cx="908334" cy="571004"/>
      </dsp:txXfrm>
    </dsp:sp>
    <dsp:sp modelId="{4FD76907-141A-4465-B8F2-17D9FA4BDF13}">
      <dsp:nvSpPr>
        <dsp:cNvPr id="0" name=""/>
        <dsp:cNvSpPr/>
      </dsp:nvSpPr>
      <dsp:spPr>
        <a:xfrm>
          <a:off x="427273" y="184803"/>
          <a:ext cx="3262575" cy="3498522"/>
        </a:xfrm>
        <a:prstGeom prst="pie">
          <a:avLst>
            <a:gd name="adj1" fmla="val 19285716"/>
            <a:gd name="adj2" fmla="val 771428"/>
          </a:avLst>
        </a:prstGeom>
        <a:solidFill>
          <a:schemeClr val="accent6"/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/>
        </a:p>
      </dsp:txBody>
      <dsp:txXfrm>
        <a:off x="2660584" y="1434275"/>
        <a:ext cx="947700" cy="645560"/>
      </dsp:txXfrm>
    </dsp:sp>
    <dsp:sp modelId="{34F9C746-3D7A-4C74-997A-96F0A8AA933E}">
      <dsp:nvSpPr>
        <dsp:cNvPr id="0" name=""/>
        <dsp:cNvSpPr/>
      </dsp:nvSpPr>
      <dsp:spPr>
        <a:xfrm>
          <a:off x="482964" y="334522"/>
          <a:ext cx="3222870" cy="3222870"/>
        </a:xfrm>
        <a:prstGeom prst="pie">
          <a:avLst>
            <a:gd name="adj1" fmla="val 771428"/>
            <a:gd name="adj2" fmla="val 3857143"/>
          </a:avLst>
        </a:prstGeom>
        <a:solidFill>
          <a:schemeClr val="accent6"/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2554809" y="2252897"/>
        <a:ext cx="844085" cy="613880"/>
      </dsp:txXfrm>
    </dsp:sp>
    <dsp:sp modelId="{C4B9074B-98CA-4D20-8628-6124019791D6}">
      <dsp:nvSpPr>
        <dsp:cNvPr id="0" name=""/>
        <dsp:cNvSpPr/>
      </dsp:nvSpPr>
      <dsp:spPr>
        <a:xfrm>
          <a:off x="497241" y="334522"/>
          <a:ext cx="3222870" cy="3222870"/>
        </a:xfrm>
        <a:prstGeom prst="pie">
          <a:avLst>
            <a:gd name="adj1" fmla="val 3857226"/>
            <a:gd name="adj2" fmla="val 6942858"/>
          </a:avLst>
        </a:prstGeom>
        <a:solidFill>
          <a:schemeClr val="accent6"/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1677042" y="2866777"/>
        <a:ext cx="863268" cy="613880"/>
      </dsp:txXfrm>
    </dsp:sp>
    <dsp:sp modelId="{A3200EAF-9C13-4941-B786-0D7A37566843}">
      <dsp:nvSpPr>
        <dsp:cNvPr id="0" name=""/>
        <dsp:cNvSpPr/>
      </dsp:nvSpPr>
      <dsp:spPr>
        <a:xfrm>
          <a:off x="486090" y="334457"/>
          <a:ext cx="3222870" cy="3222870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793030" y="2252832"/>
        <a:ext cx="844085" cy="613880"/>
      </dsp:txXfrm>
    </dsp:sp>
    <dsp:sp modelId="{9990D0BB-ACBF-4834-8D2B-E44E14BF1695}">
      <dsp:nvSpPr>
        <dsp:cNvPr id="0" name=""/>
        <dsp:cNvSpPr/>
      </dsp:nvSpPr>
      <dsp:spPr>
        <a:xfrm>
          <a:off x="463788" y="345608"/>
          <a:ext cx="3222870" cy="3222870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44360" y="1496633"/>
        <a:ext cx="936167" cy="594696"/>
      </dsp:txXfrm>
    </dsp:sp>
    <dsp:sp modelId="{82F2E2E1-C7CC-4A71-A505-15E154A65AB4}">
      <dsp:nvSpPr>
        <dsp:cNvPr id="0" name=""/>
        <dsp:cNvSpPr/>
      </dsp:nvSpPr>
      <dsp:spPr>
        <a:xfrm>
          <a:off x="458825" y="305483"/>
          <a:ext cx="3222870" cy="3222870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1157113" y="612423"/>
        <a:ext cx="882452" cy="556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8701A-B04E-40D3-BBED-98E26839970A}">
      <dsp:nvSpPr>
        <dsp:cNvPr id="0" name=""/>
        <dsp:cNvSpPr/>
      </dsp:nvSpPr>
      <dsp:spPr>
        <a:xfrm>
          <a:off x="480362" y="370941"/>
          <a:ext cx="3317396" cy="3307889"/>
        </a:xfrm>
        <a:prstGeom prst="pie">
          <a:avLst>
            <a:gd name="adj1" fmla="val 16200000"/>
            <a:gd name="adj2" fmla="val 19800000"/>
          </a:avLst>
        </a:prstGeom>
        <a:solidFill>
          <a:srgbClr val="FFFF00"/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2174604" y="725358"/>
        <a:ext cx="967574" cy="708833"/>
      </dsp:txXfrm>
    </dsp:sp>
    <dsp:sp modelId="{4FD76907-141A-4465-B8F2-17D9FA4BDF13}">
      <dsp:nvSpPr>
        <dsp:cNvPr id="0" name=""/>
        <dsp:cNvSpPr/>
      </dsp:nvSpPr>
      <dsp:spPr>
        <a:xfrm>
          <a:off x="465547" y="259600"/>
          <a:ext cx="3262575" cy="3498522"/>
        </a:xfrm>
        <a:prstGeom prst="pie">
          <a:avLst>
            <a:gd name="adj1" fmla="val 19800000"/>
            <a:gd name="adj2" fmla="val 1800000"/>
          </a:avLst>
        </a:prstGeom>
        <a:solidFill>
          <a:srgbClr val="FFFF00"/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>
        <a:off x="2698858" y="1654844"/>
        <a:ext cx="986540" cy="708034"/>
      </dsp:txXfrm>
    </dsp:sp>
    <dsp:sp modelId="{34F9C746-3D7A-4C74-997A-96F0A8AA933E}">
      <dsp:nvSpPr>
        <dsp:cNvPr id="0" name=""/>
        <dsp:cNvSpPr/>
      </dsp:nvSpPr>
      <dsp:spPr>
        <a:xfrm>
          <a:off x="510087" y="420469"/>
          <a:ext cx="3222870" cy="3222870"/>
        </a:xfrm>
        <a:prstGeom prst="pie">
          <a:avLst>
            <a:gd name="adj1" fmla="val 1800000"/>
            <a:gd name="adj2" fmla="val 5400000"/>
          </a:avLst>
        </a:prstGeom>
        <a:solidFill>
          <a:srgbClr val="FFFF00"/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2156053" y="2607417"/>
        <a:ext cx="940003" cy="690615"/>
      </dsp:txXfrm>
    </dsp:sp>
    <dsp:sp modelId="{C4B9074B-98CA-4D20-8628-6124019791D6}">
      <dsp:nvSpPr>
        <dsp:cNvPr id="0" name=""/>
        <dsp:cNvSpPr/>
      </dsp:nvSpPr>
      <dsp:spPr>
        <a:xfrm>
          <a:off x="479760" y="409318"/>
          <a:ext cx="3222870" cy="3222870"/>
        </a:xfrm>
        <a:prstGeom prst="pie">
          <a:avLst>
            <a:gd name="adj1" fmla="val 5400000"/>
            <a:gd name="adj2" fmla="val 9000000"/>
          </a:avLst>
        </a:prstGeom>
        <a:solidFill>
          <a:srgbClr val="FFFF0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1116660" y="2596266"/>
        <a:ext cx="940003" cy="690615"/>
      </dsp:txXfrm>
    </dsp:sp>
    <dsp:sp modelId="{A3200EAF-9C13-4941-B786-0D7A37566843}">
      <dsp:nvSpPr>
        <dsp:cNvPr id="0" name=""/>
        <dsp:cNvSpPr/>
      </dsp:nvSpPr>
      <dsp:spPr>
        <a:xfrm>
          <a:off x="479760" y="398103"/>
          <a:ext cx="3222870" cy="3222870"/>
        </a:xfrm>
        <a:prstGeom prst="pie">
          <a:avLst>
            <a:gd name="adj1" fmla="val 9000000"/>
            <a:gd name="adj2" fmla="val 12600000"/>
          </a:avLst>
        </a:prstGeom>
        <a:solidFill>
          <a:schemeClr val="bg1"/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/>
        </a:p>
      </dsp:txBody>
      <dsp:txXfrm>
        <a:off x="529637" y="1683414"/>
        <a:ext cx="974534" cy="652247"/>
      </dsp:txXfrm>
    </dsp:sp>
    <dsp:sp modelId="{9990D0BB-ACBF-4834-8D2B-E44E14BF1695}">
      <dsp:nvSpPr>
        <dsp:cNvPr id="0" name=""/>
        <dsp:cNvSpPr/>
      </dsp:nvSpPr>
      <dsp:spPr>
        <a:xfrm>
          <a:off x="479760" y="375800"/>
          <a:ext cx="3222870" cy="3222870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1116660" y="721108"/>
        <a:ext cx="940003" cy="690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8701A-B04E-40D3-BBED-98E26839970A}">
      <dsp:nvSpPr>
        <dsp:cNvPr id="0" name=""/>
        <dsp:cNvSpPr/>
      </dsp:nvSpPr>
      <dsp:spPr>
        <a:xfrm>
          <a:off x="480362" y="370941"/>
          <a:ext cx="3317396" cy="3307889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lumMod val="75000"/>
          </a:schemeClr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2174604" y="725358"/>
        <a:ext cx="967574" cy="708833"/>
      </dsp:txXfrm>
    </dsp:sp>
    <dsp:sp modelId="{4FD76907-141A-4465-B8F2-17D9FA4BDF13}">
      <dsp:nvSpPr>
        <dsp:cNvPr id="0" name=""/>
        <dsp:cNvSpPr/>
      </dsp:nvSpPr>
      <dsp:spPr>
        <a:xfrm>
          <a:off x="465547" y="259600"/>
          <a:ext cx="3262575" cy="3498522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lumMod val="75000"/>
          </a:schemeClr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>
        <a:off x="2698858" y="1654844"/>
        <a:ext cx="986540" cy="708034"/>
      </dsp:txXfrm>
    </dsp:sp>
    <dsp:sp modelId="{34F9C746-3D7A-4C74-997A-96F0A8AA933E}">
      <dsp:nvSpPr>
        <dsp:cNvPr id="0" name=""/>
        <dsp:cNvSpPr/>
      </dsp:nvSpPr>
      <dsp:spPr>
        <a:xfrm>
          <a:off x="510087" y="420469"/>
          <a:ext cx="3222870" cy="3222870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lumMod val="75000"/>
          </a:schemeClr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2156053" y="2607417"/>
        <a:ext cx="940003" cy="690615"/>
      </dsp:txXfrm>
    </dsp:sp>
    <dsp:sp modelId="{C4B9074B-98CA-4D20-8628-6124019791D6}">
      <dsp:nvSpPr>
        <dsp:cNvPr id="0" name=""/>
        <dsp:cNvSpPr/>
      </dsp:nvSpPr>
      <dsp:spPr>
        <a:xfrm>
          <a:off x="484336" y="438356"/>
          <a:ext cx="3222870" cy="3222870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lumMod val="75000"/>
          </a:schemeClr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1121237" y="2625304"/>
        <a:ext cx="940003" cy="690615"/>
      </dsp:txXfrm>
    </dsp:sp>
    <dsp:sp modelId="{A3200EAF-9C13-4941-B786-0D7A37566843}">
      <dsp:nvSpPr>
        <dsp:cNvPr id="0" name=""/>
        <dsp:cNvSpPr/>
      </dsp:nvSpPr>
      <dsp:spPr>
        <a:xfrm>
          <a:off x="479760" y="398103"/>
          <a:ext cx="3222870" cy="3222870"/>
        </a:xfrm>
        <a:prstGeom prst="pie">
          <a:avLst>
            <a:gd name="adj1" fmla="val 9000000"/>
            <a:gd name="adj2" fmla="val 12600000"/>
          </a:avLst>
        </a:prstGeom>
        <a:solidFill>
          <a:schemeClr val="bg1"/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/>
        </a:p>
      </dsp:txBody>
      <dsp:txXfrm>
        <a:off x="529637" y="1683414"/>
        <a:ext cx="974534" cy="652247"/>
      </dsp:txXfrm>
    </dsp:sp>
    <dsp:sp modelId="{9990D0BB-ACBF-4834-8D2B-E44E14BF1695}">
      <dsp:nvSpPr>
        <dsp:cNvPr id="0" name=""/>
        <dsp:cNvSpPr/>
      </dsp:nvSpPr>
      <dsp:spPr>
        <a:xfrm>
          <a:off x="479760" y="375800"/>
          <a:ext cx="3222870" cy="3222870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1116660" y="721108"/>
        <a:ext cx="940003" cy="690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8701A-B04E-40D3-BBED-98E26839970A}">
      <dsp:nvSpPr>
        <dsp:cNvPr id="0" name=""/>
        <dsp:cNvSpPr/>
      </dsp:nvSpPr>
      <dsp:spPr>
        <a:xfrm>
          <a:off x="466501" y="425752"/>
          <a:ext cx="3317396" cy="3307889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2167061" y="919966"/>
        <a:ext cx="1125545" cy="767902"/>
      </dsp:txXfrm>
    </dsp:sp>
    <dsp:sp modelId="{4FD76907-141A-4465-B8F2-17D9FA4BDF13}">
      <dsp:nvSpPr>
        <dsp:cNvPr id="0" name=""/>
        <dsp:cNvSpPr/>
      </dsp:nvSpPr>
      <dsp:spPr>
        <a:xfrm>
          <a:off x="468257" y="287682"/>
          <a:ext cx="3262575" cy="3498522"/>
        </a:xfrm>
        <a:prstGeom prst="pie">
          <a:avLst>
            <a:gd name="adj1" fmla="val 20520000"/>
            <a:gd name="adj2" fmla="val 3240000"/>
          </a:avLst>
        </a:prstGeom>
        <a:solidFill>
          <a:schemeClr val="bg1"/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2600583" y="1870346"/>
        <a:ext cx="971004" cy="878795"/>
      </dsp:txXfrm>
    </dsp:sp>
    <dsp:sp modelId="{34F9C746-3D7A-4C74-997A-96F0A8AA933E}">
      <dsp:nvSpPr>
        <dsp:cNvPr id="0" name=""/>
        <dsp:cNvSpPr/>
      </dsp:nvSpPr>
      <dsp:spPr>
        <a:xfrm>
          <a:off x="493847" y="477589"/>
          <a:ext cx="3222870" cy="3222870"/>
        </a:xfrm>
        <a:prstGeom prst="pie">
          <a:avLst>
            <a:gd name="adj1" fmla="val 3240000"/>
            <a:gd name="adj2" fmla="val 7560000"/>
          </a:avLst>
        </a:prstGeom>
        <a:solidFill>
          <a:srgbClr val="00B0F0"/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1529769" y="2894742"/>
        <a:ext cx="1151025" cy="690615"/>
      </dsp:txXfrm>
    </dsp:sp>
    <dsp:sp modelId="{C4B9074B-98CA-4D20-8628-6124019791D6}">
      <dsp:nvSpPr>
        <dsp:cNvPr id="0" name=""/>
        <dsp:cNvSpPr/>
      </dsp:nvSpPr>
      <dsp:spPr>
        <a:xfrm>
          <a:off x="460168" y="482005"/>
          <a:ext cx="3222870" cy="3222870"/>
        </a:xfrm>
        <a:prstGeom prst="pie">
          <a:avLst>
            <a:gd name="adj1" fmla="val 7560000"/>
            <a:gd name="adj2" fmla="val 11880000"/>
          </a:avLst>
        </a:prstGeom>
        <a:solidFill>
          <a:srgbClr val="00B0F0"/>
        </a:soli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>
        <a:off x="613638" y="1939970"/>
        <a:ext cx="959187" cy="809554"/>
      </dsp:txXfrm>
    </dsp:sp>
    <dsp:sp modelId="{A3200EAF-9C13-4941-B786-0D7A37566843}">
      <dsp:nvSpPr>
        <dsp:cNvPr id="0" name=""/>
        <dsp:cNvSpPr/>
      </dsp:nvSpPr>
      <dsp:spPr>
        <a:xfrm>
          <a:off x="479473" y="426185"/>
          <a:ext cx="3222870" cy="3222870"/>
        </a:xfrm>
        <a:prstGeom prst="pie">
          <a:avLst>
            <a:gd name="adj1" fmla="val 11880000"/>
            <a:gd name="adj2" fmla="val 16200000"/>
          </a:avLst>
        </a:prstGeom>
        <a:solidFill>
          <a:schemeClr val="bg1"/>
        </a:solidFill>
        <a:ln w="28575"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949475" y="917289"/>
        <a:ext cx="1093473" cy="748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42B3F-8031-4BE0-B9B6-87DBE1051877}">
      <dsp:nvSpPr>
        <dsp:cNvPr id="0" name=""/>
        <dsp:cNvSpPr/>
      </dsp:nvSpPr>
      <dsp:spPr>
        <a:xfrm>
          <a:off x="1212058" y="209147"/>
          <a:ext cx="4055262" cy="4055262"/>
        </a:xfrm>
        <a:prstGeom prst="pie">
          <a:avLst>
            <a:gd name="adj1" fmla="val 16200000"/>
            <a:gd name="adj2" fmla="val 19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ru-RU" sz="4000" b="1" i="1" kern="1200" smtClean="0">
                        <a:latin typeface="Cambria Math"/>
                      </a:rPr>
                    </m:ctrlPr>
                  </m:fPr>
                  <m:num>
                    <m:r>
                      <a:rPr lang="uk-UA" sz="4000" b="1" i="1" kern="1200" smtClean="0">
                        <a:latin typeface="Cambria Math" panose="02040503050406030204" pitchFamily="18" charset="0"/>
                      </a:rPr>
                      <m:t>𝟏</m:t>
                    </m:r>
                  </m:num>
                  <m:den>
                    <m:r>
                      <a:rPr lang="uk-UA" sz="4000" b="1" i="1" kern="1200" smtClean="0">
                        <a:latin typeface="Cambria Math" panose="02040503050406030204" pitchFamily="18" charset="0"/>
                      </a:rPr>
                      <m:t>𝟔</m:t>
                    </m:r>
                  </m:den>
                </m:f>
              </m:oMath>
            </m:oMathPara>
          </a14:m>
          <a:endParaRPr lang="ru-RU" sz="4000" b="1" kern="1200" dirty="0"/>
        </a:p>
      </dsp:txBody>
      <dsp:txXfrm>
        <a:off x="3283138" y="643639"/>
        <a:ext cx="1182785" cy="868984"/>
      </dsp:txXfrm>
    </dsp:sp>
    <dsp:sp modelId="{A415244E-AA6E-4520-B734-A3B669496A11}">
      <dsp:nvSpPr>
        <dsp:cNvPr id="0" name=""/>
        <dsp:cNvSpPr/>
      </dsp:nvSpPr>
      <dsp:spPr>
        <a:xfrm>
          <a:off x="1197897" y="249852"/>
          <a:ext cx="4055262" cy="4055262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ru-RU" sz="4000" b="1" i="1" kern="1200" smtClean="0">
                        <a:latin typeface="Cambria Math"/>
                      </a:rPr>
                    </m:ctrlPr>
                  </m:fPr>
                  <m:num>
                    <m:r>
                      <a:rPr lang="uk-UA" sz="4000" b="1" i="1" kern="1200" smtClean="0">
                        <a:latin typeface="Cambria Math" panose="02040503050406030204" pitchFamily="18" charset="0"/>
                      </a:rPr>
                      <m:t>𝟏</m:t>
                    </m:r>
                  </m:num>
                  <m:den>
                    <m:r>
                      <a:rPr lang="uk-UA" sz="4000" b="1" i="1" kern="1200" smtClean="0">
                        <a:latin typeface="Cambria Math" panose="02040503050406030204" pitchFamily="18" charset="0"/>
                      </a:rPr>
                      <m:t>𝟔</m:t>
                    </m:r>
                  </m:den>
                </m:f>
              </m:oMath>
            </m:oMathPara>
          </a14:m>
          <a:endParaRPr lang="ru-RU" sz="4000" b="1" kern="1200" dirty="0"/>
        </a:p>
      </dsp:txBody>
      <dsp:txXfrm>
        <a:off x="3973821" y="1867129"/>
        <a:ext cx="1226234" cy="820707"/>
      </dsp:txXfrm>
    </dsp:sp>
    <dsp:sp modelId="{1CDDEC0F-B241-4458-BFEB-0F228CAC805C}">
      <dsp:nvSpPr>
        <dsp:cNvPr id="0" name=""/>
        <dsp:cNvSpPr/>
      </dsp:nvSpPr>
      <dsp:spPr>
        <a:xfrm>
          <a:off x="1191003" y="221222"/>
          <a:ext cx="4055262" cy="4055262"/>
        </a:xfrm>
        <a:prstGeom prst="pie">
          <a:avLst>
            <a:gd name="adj1" fmla="val 1800000"/>
            <a:gd name="adj2" fmla="val 540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ru-RU" sz="4000" b="1" i="1" kern="1200" smtClean="0">
                        <a:latin typeface="Cambria Math"/>
                      </a:rPr>
                    </m:ctrlPr>
                  </m:fPr>
                  <m:num>
                    <m:r>
                      <a:rPr lang="uk-UA" sz="4000" b="1" i="1" kern="1200" smtClean="0">
                        <a:latin typeface="Cambria Math" panose="02040503050406030204" pitchFamily="18" charset="0"/>
                      </a:rPr>
                      <m:t>𝟏</m:t>
                    </m:r>
                  </m:num>
                  <m:den>
                    <m:r>
                      <a:rPr lang="uk-UA" sz="4000" b="1" i="1" kern="1200" smtClean="0">
                        <a:latin typeface="Cambria Math" panose="02040503050406030204" pitchFamily="18" charset="0"/>
                      </a:rPr>
                      <m:t>𝟔</m:t>
                    </m:r>
                  </m:den>
                </m:f>
              </m:oMath>
            </m:oMathPara>
          </a14:m>
          <a:endParaRPr lang="ru-RU" sz="4000" b="1" kern="1200" dirty="0"/>
        </a:p>
      </dsp:txBody>
      <dsp:txXfrm>
        <a:off x="3262084" y="2973007"/>
        <a:ext cx="1182785" cy="868984"/>
      </dsp:txXfrm>
    </dsp:sp>
    <dsp:sp modelId="{6E081620-1996-46CB-8B48-731BA3A97B32}">
      <dsp:nvSpPr>
        <dsp:cNvPr id="0" name=""/>
        <dsp:cNvSpPr/>
      </dsp:nvSpPr>
      <dsp:spPr>
        <a:xfrm>
          <a:off x="1174417" y="224223"/>
          <a:ext cx="4055262" cy="4055262"/>
        </a:xfrm>
        <a:prstGeom prst="pie">
          <a:avLst>
            <a:gd name="adj1" fmla="val 5400000"/>
            <a:gd name="adj2" fmla="val 900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ru-RU" sz="4000" b="1" i="1" kern="1200" smtClean="0">
                        <a:latin typeface="Cambria Math"/>
                      </a:rPr>
                    </m:ctrlPr>
                  </m:fPr>
                  <m:num>
                    <m:r>
                      <a:rPr lang="uk-UA" sz="4000" b="1" i="1" kern="1200" smtClean="0">
                        <a:latin typeface="Cambria Math" panose="02040503050406030204" pitchFamily="18" charset="0"/>
                      </a:rPr>
                      <m:t>𝟏</m:t>
                    </m:r>
                  </m:num>
                  <m:den>
                    <m:r>
                      <a:rPr lang="uk-UA" sz="4000" b="1" i="1" kern="1200" smtClean="0">
                        <a:latin typeface="Cambria Math" panose="02040503050406030204" pitchFamily="18" charset="0"/>
                      </a:rPr>
                      <m:t>𝟔</m:t>
                    </m:r>
                  </m:den>
                </m:f>
              </m:oMath>
            </m:oMathPara>
          </a14:m>
          <a:endParaRPr lang="ru-RU" sz="4000" b="1" kern="1200" dirty="0"/>
        </a:p>
      </dsp:txBody>
      <dsp:txXfrm>
        <a:off x="1975814" y="2976008"/>
        <a:ext cx="1182785" cy="868984"/>
      </dsp:txXfrm>
    </dsp:sp>
    <dsp:sp modelId="{11F2DD65-FF4B-4C15-8177-BBF51E6A55E0}">
      <dsp:nvSpPr>
        <dsp:cNvPr id="0" name=""/>
        <dsp:cNvSpPr/>
      </dsp:nvSpPr>
      <dsp:spPr>
        <a:xfrm>
          <a:off x="1164603" y="218910"/>
          <a:ext cx="4055262" cy="4055262"/>
        </a:xfrm>
        <a:prstGeom prst="pie">
          <a:avLst>
            <a:gd name="adj1" fmla="val 9000000"/>
            <a:gd name="adj2" fmla="val 1260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ru-RU" sz="4000" b="1" i="1" kern="1200" smtClean="0">
                        <a:latin typeface="Cambria Math"/>
                      </a:rPr>
                    </m:ctrlPr>
                  </m:fPr>
                  <m:num>
                    <m:r>
                      <a:rPr lang="uk-UA" sz="4000" b="1" i="1" kern="1200" smtClean="0">
                        <a:latin typeface="Cambria Math" panose="02040503050406030204" pitchFamily="18" charset="0"/>
                      </a:rPr>
                      <m:t>𝟏</m:t>
                    </m:r>
                  </m:num>
                  <m:den>
                    <m:r>
                      <a:rPr lang="uk-UA" sz="4000" b="1" i="1" kern="1200" smtClean="0">
                        <a:latin typeface="Cambria Math" panose="02040503050406030204" pitchFamily="18" charset="0"/>
                      </a:rPr>
                      <m:t>𝟔</m:t>
                    </m:r>
                  </m:den>
                </m:f>
              </m:oMath>
            </m:oMathPara>
          </a14:m>
          <a:endParaRPr lang="ru-RU" sz="4000" b="1" kern="1200" dirty="0"/>
        </a:p>
      </dsp:txBody>
      <dsp:txXfrm>
        <a:off x="1227363" y="1836188"/>
        <a:ext cx="1226234" cy="820707"/>
      </dsp:txXfrm>
    </dsp:sp>
    <dsp:sp modelId="{F302380C-F123-47B8-9376-9FE7085D8350}">
      <dsp:nvSpPr>
        <dsp:cNvPr id="0" name=""/>
        <dsp:cNvSpPr/>
      </dsp:nvSpPr>
      <dsp:spPr>
        <a:xfrm>
          <a:off x="1194045" y="200783"/>
          <a:ext cx="4055262" cy="4055262"/>
        </a:xfrm>
        <a:prstGeom prst="pie">
          <a:avLst>
            <a:gd name="adj1" fmla="val 126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ru-RU" sz="4000" b="1" i="1" kern="1200" smtClean="0">
                        <a:latin typeface="Cambria Math"/>
                      </a:rPr>
                    </m:ctrlPr>
                  </m:fPr>
                  <m:num>
                    <m:r>
                      <a:rPr lang="uk-UA" sz="4000" b="1" i="1" kern="1200" smtClean="0">
                        <a:latin typeface="Cambria Math" panose="02040503050406030204" pitchFamily="18" charset="0"/>
                      </a:rPr>
                      <m:t>𝟏</m:t>
                    </m:r>
                  </m:num>
                  <m:den>
                    <m:r>
                      <a:rPr lang="uk-UA" sz="4000" b="1" i="1" kern="1200" smtClean="0">
                        <a:latin typeface="Cambria Math" panose="02040503050406030204" pitchFamily="18" charset="0"/>
                      </a:rPr>
                      <m:t>𝟔</m:t>
                    </m:r>
                  </m:den>
                </m:f>
              </m:oMath>
            </m:oMathPara>
          </a14:m>
          <a:endParaRPr lang="ru-RU" sz="4000" b="1" kern="1200" dirty="0"/>
        </a:p>
      </dsp:txBody>
      <dsp:txXfrm>
        <a:off x="1995442" y="635276"/>
        <a:ext cx="1182785" cy="86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BDE3D-4E7E-4D86-B1B1-991B7702CD9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33BD-80D4-4455-8308-92FEE068A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8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33BD-80D4-4455-8308-92FEE068A0B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9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CE7-E4B3-4EA9-88E3-85F475997093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39B5-9373-4B32-91E3-DC4FB9CA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CE7-E4B3-4EA9-88E3-85F475997093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39B5-9373-4B32-91E3-DC4FB9CA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3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CE7-E4B3-4EA9-88E3-85F475997093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39B5-9373-4B32-91E3-DC4FB9CA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2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CE7-E4B3-4EA9-88E3-85F475997093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39B5-9373-4B32-91E3-DC4FB9CA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CE7-E4B3-4EA9-88E3-85F475997093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39B5-9373-4B32-91E3-DC4FB9CA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2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CE7-E4B3-4EA9-88E3-85F475997093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39B5-9373-4B32-91E3-DC4FB9CA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2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CE7-E4B3-4EA9-88E3-85F475997093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39B5-9373-4B32-91E3-DC4FB9CA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2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CE7-E4B3-4EA9-88E3-85F475997093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39B5-9373-4B32-91E3-DC4FB9CA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5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CE7-E4B3-4EA9-88E3-85F475997093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39B5-9373-4B32-91E3-DC4FB9CA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8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CE7-E4B3-4EA9-88E3-85F475997093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39B5-9373-4B32-91E3-DC4FB9CA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7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CE7-E4B3-4EA9-88E3-85F475997093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39B5-9373-4B32-91E3-DC4FB9CA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6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CE7-E4B3-4EA9-88E3-85F475997093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39B5-9373-4B32-91E3-DC4FB9CA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7CE7-E4B3-4EA9-88E3-85F475997093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C39B5-9373-4B32-91E3-DC4FB9CA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2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20.xml"/><Relationship Id="rId12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190.png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28.jpeg"/><Relationship Id="rId7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1297627" y="734644"/>
            <a:ext cx="2977373" cy="1729946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Урок-</a:t>
            </a:r>
            <a:r>
              <a:rPr lang="ru-RU" sz="36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подорож</a:t>
            </a:r>
            <a:endParaRPr lang="ru-RU" sz="3600" dirty="0"/>
          </a:p>
        </p:txBody>
      </p:sp>
      <p:sp>
        <p:nvSpPr>
          <p:cNvPr id="6" name="Облако 5"/>
          <p:cNvSpPr/>
          <p:nvPr/>
        </p:nvSpPr>
        <p:spPr>
          <a:xfrm>
            <a:off x="7712248" y="734644"/>
            <a:ext cx="2767913" cy="1729946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кулях</a:t>
            </a:r>
          </a:p>
          <a:p>
            <a:pPr algn="ctr"/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4148300" y="652015"/>
            <a:ext cx="3690649" cy="1729946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</a:t>
            </a:r>
            <a:r>
              <a:rPr lang="ru-RU" sz="3600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повітряних</a:t>
            </a:r>
            <a:r>
              <a:rPr lang="ru-RU" sz="36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3149" y="3041677"/>
            <a:ext cx="10478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Тема. Дріб, який дорівнює одиниці</a:t>
            </a:r>
            <a:endParaRPr lang="ru-RU" sz="54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1" y="1347674"/>
            <a:ext cx="1568974" cy="177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64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9331287" y="762005"/>
            <a:ext cx="2767913" cy="1729946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8937627" y="201457"/>
            <a:ext cx="2767913" cy="1729946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76084451"/>
              </p:ext>
            </p:extLst>
          </p:nvPr>
        </p:nvGraphicFramePr>
        <p:xfrm>
          <a:off x="3756612" y="2141665"/>
          <a:ext cx="4261115" cy="383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13955" y="404710"/>
            <a:ext cx="7623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Яку </a:t>
            </a:r>
            <a:r>
              <a:rPr lang="uk-UA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частину фігури</a:t>
            </a:r>
          </a:p>
          <a:p>
            <a:pPr algn="ctr"/>
            <a:r>
              <a:rPr lang="uk-UA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зафарбовано у </a:t>
            </a:r>
            <a:r>
              <a:rPr lang="uk-UA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блакитний </a:t>
            </a:r>
            <a:r>
              <a:rPr lang="uk-UA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колір? </a:t>
            </a:r>
            <a:endParaRPr lang="ru-RU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Схема 1"/>
              <p:cNvGraphicFramePr/>
              <p:nvPr>
                <p:extLst>
                  <p:ext uri="{D42A27DB-BD31-4B8C-83A1-F6EECF244321}">
                    <p14:modId xmlns:p14="http://schemas.microsoft.com/office/powerpoint/2010/main" val="3144926156"/>
                  </p:ext>
                </p:extLst>
              </p:nvPr>
            </p:nvGraphicFramePr>
            <p:xfrm>
              <a:off x="1397000" y="874607"/>
              <a:ext cx="6438900" cy="482769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Схема 1"/>
              <p:cNvGraphicFramePr/>
              <p:nvPr>
                <p:extLst>
                  <p:ext uri="{D42A27DB-BD31-4B8C-83A1-F6EECF244321}">
                    <p14:modId xmlns:p14="http://schemas.microsoft.com/office/powerpoint/2010/main" val="3144926156"/>
                  </p:ext>
                </p:extLst>
              </p:nvPr>
            </p:nvGraphicFramePr>
            <p:xfrm>
              <a:off x="1397000" y="874607"/>
              <a:ext cx="6438900" cy="482769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grpSp>
        <p:nvGrpSpPr>
          <p:cNvPr id="14" name="Группа 13"/>
          <p:cNvGrpSpPr/>
          <p:nvPr/>
        </p:nvGrpSpPr>
        <p:grpSpPr>
          <a:xfrm>
            <a:off x="7835900" y="2374900"/>
            <a:ext cx="2844800" cy="2159000"/>
            <a:chOff x="8210550" y="2057400"/>
            <a:chExt cx="2844800" cy="21590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8210550" y="2057400"/>
              <a:ext cx="2844800" cy="2159000"/>
              <a:chOff x="8083550" y="2082800"/>
              <a:chExt cx="2844800" cy="2159000"/>
            </a:xfrm>
          </p:grpSpPr>
          <p:sp>
            <p:nvSpPr>
              <p:cNvPr id="11" name="Вертикальный свиток 10"/>
              <p:cNvSpPr/>
              <p:nvPr/>
            </p:nvSpPr>
            <p:spPr>
              <a:xfrm>
                <a:off x="8083550" y="2082800"/>
                <a:ext cx="2844800" cy="2159000"/>
              </a:xfrm>
              <a:prstGeom prst="verticalScroll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623300" y="2336800"/>
                    <a:ext cx="45719" cy="18269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ru-RU" sz="60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sz="6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uk-UA" sz="6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oMath>
                      </m:oMathPara>
                    </a14:m>
                    <a:endParaRPr lang="ru-RU" sz="60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3300" y="2336800"/>
                    <a:ext cx="45719" cy="182697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94285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Равно 7"/>
              <p:cNvSpPr/>
              <p:nvPr/>
            </p:nvSpPr>
            <p:spPr>
              <a:xfrm>
                <a:off x="9105900" y="3162300"/>
                <a:ext cx="800100" cy="520700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847581" y="2594115"/>
              <a:ext cx="4953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9600" dirty="0" smtClean="0">
                  <a:solidFill>
                    <a:srgbClr val="002060"/>
                  </a:solidFill>
                </a:rPr>
                <a:t>1</a:t>
              </a:r>
              <a:endParaRPr lang="ru-RU" sz="9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9258300" y="183144"/>
            <a:ext cx="2361121" cy="1685581"/>
            <a:chOff x="8908706" y="3098474"/>
            <a:chExt cx="2359184" cy="3136430"/>
          </a:xfrm>
        </p:grpSpPr>
        <p:pic>
          <p:nvPicPr>
            <p:cNvPr id="13" name="Picture 16" descr="Похожее изображение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8706" y="4253103"/>
              <a:ext cx="2359184" cy="1981801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Волна 14"/>
            <p:cNvSpPr/>
            <p:nvPr/>
          </p:nvSpPr>
          <p:spPr>
            <a:xfrm>
              <a:off x="8927201" y="3098474"/>
              <a:ext cx="2316763" cy="1502145"/>
            </a:xfrm>
            <a:prstGeom prst="wav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Замок Знань</a:t>
              </a:r>
              <a:endParaRPr lang="ru-RU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1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2B3F-8031-4BE0-B9B6-87DBE1051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3C42B3F-8031-4BE0-B9B6-87DBE1051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23C42B3F-8031-4BE0-B9B6-87DBE1051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15244E-AA6E-4520-B734-A3B669496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A415244E-AA6E-4520-B734-A3B669496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A415244E-AA6E-4520-B734-A3B669496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DEC0F-B241-4458-BFEB-0F228CAC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1CDDEC0F-B241-4458-BFEB-0F228CAC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1CDDEC0F-B241-4458-BFEB-0F228CAC8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81620-1996-46CB-8B48-731BA3A97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6E081620-1996-46CB-8B48-731BA3A97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6E081620-1996-46CB-8B48-731BA3A97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F2DD65-FF4B-4C15-8177-BBF51E6A5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1F2DD65-FF4B-4C15-8177-BBF51E6A5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F2DD65-FF4B-4C15-8177-BBF51E6A5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02380C-F123-47B8-9376-9FE7085D8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302380C-F123-47B8-9376-9FE7085D8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302380C-F123-47B8-9376-9FE7085D8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8330002" y="3221116"/>
            <a:ext cx="2536723" cy="18140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9355" y="3208794"/>
            <a:ext cx="2536723" cy="18140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01686" y="3208794"/>
            <a:ext cx="2536723" cy="18140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3" y="393606"/>
            <a:ext cx="1185775" cy="1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64319" y="310632"/>
            <a:ext cx="5166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Прочитай дроби</a:t>
            </a:r>
            <a:endParaRPr lang="ru-RU" sz="54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01686" y="609600"/>
            <a:ext cx="10176539" cy="9107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98790" y="2084735"/>
            <a:ext cx="3298976" cy="1124059"/>
          </a:xfrm>
        </p:spPr>
        <p:txBody>
          <a:bodyPr/>
          <a:lstStyle/>
          <a:p>
            <a:r>
              <a:rPr lang="uk-UA" sz="36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Однаковий </a:t>
            </a:r>
          </a:p>
          <a:p>
            <a:r>
              <a:rPr lang="uk-UA" sz="36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знаменник</a:t>
            </a:r>
            <a:endParaRPr lang="ru-RU" sz="36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/>
              <p:cNvSpPr>
                <a:spLocks noGrp="1"/>
              </p:cNvSpPr>
              <p:nvPr>
                <p:ph type="body" sz="half" idx="15"/>
              </p:nvPr>
            </p:nvSpPr>
            <p:spPr>
              <a:xfrm>
                <a:off x="859906" y="3421877"/>
                <a:ext cx="3298976" cy="284784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uk-UA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uk-UA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ru-RU" sz="4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uk-UA" sz="4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uk-UA" sz="40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ru-RU" sz="4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uk-UA" sz="4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9" name="Текс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5"/>
              </p:nvPr>
            </p:nvSpPr>
            <p:spPr>
              <a:xfrm>
                <a:off x="859906" y="3421877"/>
                <a:ext cx="3298976" cy="284784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56491" y="2124200"/>
            <a:ext cx="3302562" cy="1124059"/>
          </a:xfrm>
        </p:spPr>
        <p:txBody>
          <a:bodyPr/>
          <a:lstStyle/>
          <a:p>
            <a:r>
              <a:rPr lang="uk-UA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Однаковий </a:t>
            </a:r>
          </a:p>
          <a:p>
            <a:r>
              <a:rPr lang="uk-UA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чисельник</a:t>
            </a:r>
            <a:endParaRPr lang="ru-RU" sz="36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/>
              <p:cNvSpPr>
                <a:spLocks noGrp="1"/>
              </p:cNvSpPr>
              <p:nvPr>
                <p:ph type="body" sz="half" idx="16"/>
              </p:nvPr>
            </p:nvSpPr>
            <p:spPr>
              <a:xfrm>
                <a:off x="4291337" y="3407677"/>
                <a:ext cx="3303351" cy="284784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uk-UA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uk-UA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ru-RU" sz="5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uk-UA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uk-UA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5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uk-UA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uk-UA" sz="5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Текст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6"/>
              </p:nvPr>
            </p:nvSpPr>
            <p:spPr>
              <a:xfrm>
                <a:off x="4291337" y="3407677"/>
                <a:ext cx="3303351" cy="2847845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8063944" y="2097133"/>
            <a:ext cx="3305716" cy="1124059"/>
          </a:xfrm>
        </p:spPr>
        <p:txBody>
          <a:bodyPr/>
          <a:lstStyle/>
          <a:p>
            <a:r>
              <a:rPr lang="uk-UA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Чисельник і знаменник рівні між собою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Текст 10"/>
              <p:cNvSpPr>
                <a:spLocks noGrp="1"/>
              </p:cNvSpPr>
              <p:nvPr>
                <p:ph type="body" sz="half" idx="17"/>
              </p:nvPr>
            </p:nvSpPr>
            <p:spPr>
              <a:xfrm>
                <a:off x="8071731" y="3428405"/>
                <a:ext cx="3304928" cy="2847845"/>
              </a:xfrm>
            </p:spPr>
            <p:txBody>
              <a:bodyPr>
                <a:normAutofit/>
              </a:bodyPr>
              <a:lstStyle/>
              <a:p>
                <a:r>
                  <a:rPr lang="ru-RU" sz="5400" b="1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uk-UA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5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uk-UA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5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uk-UA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5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ru-RU" sz="5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Текст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7"/>
              </p:nvPr>
            </p:nvSpPr>
            <p:spPr>
              <a:xfrm>
                <a:off x="8071731" y="3428405"/>
                <a:ext cx="3304928" cy="2847845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05903" y="5461109"/>
            <a:ext cx="11505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Дріб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у </a:t>
            </a:r>
            <a:r>
              <a:rPr lang="ru-RU" sz="36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якого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чисельник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і </a:t>
            </a:r>
            <a:r>
              <a:rPr lang="ru-RU" sz="36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знаменник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рівні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між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собою,</a:t>
            </a:r>
          </a:p>
          <a:p>
            <a:pPr algn="ctr"/>
            <a:r>
              <a:rPr lang="uk-UA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дорівнює одиниці.</a:t>
            </a:r>
            <a:endParaRPr lang="ru-RU" sz="3600" b="1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13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13889 L -0.01276 0.13912 C -0.01067 0.14213 -0.0082 0.14468 -0.00651 0.14862 C -0.00572 0.15047 -0.00585 0.15301 -0.00559 0.1551 C -0.0052 0.15764 -0.00494 0.16042 -0.00468 0.1632 C -0.00442 0.16945 -0.00442 0.17593 -0.00377 0.18241 C -0.00351 0.18565 -0.00247 0.18866 -0.00195 0.1919 L -0.00104 0.19838 C -0.00078 0.2051 -0.00039 0.21945 0.00079 0.22732 C 0.00118 0.23056 0.00209 0.2338 0.00248 0.23704 C 0.00339 0.24329 0.00417 0.24977 0.00521 0.25625 C 0.00586 0.25996 0.00652 0.26366 0.00704 0.2676 C 0.00769 0.27246 0.00834 0.28241 0.00977 0.28843 C 0.01029 0.29051 0.01094 0.2926 0.01159 0.29491 C 0.01185 0.31135 0.01185 0.32801 0.0125 0.34468 C 0.01277 0.35047 0.01524 0.36713 0.01615 0.37362 C 0.01641 0.38635 0.01628 0.39931 0.01706 0.41204 C 0.01719 0.41436 0.01836 0.41621 0.01875 0.41852 C 0.01928 0.42061 0.01902 0.42315 0.01967 0.425 C 0.02084 0.42755 0.02292 0.42894 0.02422 0.43125 C 0.025 0.43264 0.0254 0.43449 0.02605 0.43612 C 0.02631 0.43889 0.0267 0.44144 0.02696 0.44422 C 0.02735 0.44792 0.02722 0.45186 0.02787 0.45533 C 0.02813 0.45718 0.02917 0.45857 0.02969 0.46019 C 0.03034 0.46227 0.0306 0.46482 0.03152 0.46667 C 0.03842 0.48125 0.03178 0.45787 0.0405 0.48102 C 0.04206 0.48519 0.04336 0.48959 0.04597 0.49237 C 0.04701 0.49352 0.04831 0.49329 0.04948 0.49399 C 0.05287 0.49607 0.05612 0.49862 0.05951 0.50047 C 0.06185 0.50162 0.06433 0.50255 0.06667 0.50371 C 0.06758 0.50417 0.06849 0.50463 0.06941 0.50533 C 0.07032 0.50625 0.0711 0.50764 0.07214 0.50834 C 0.078 0.51297 0.09167 0.50857 0.09375 0.50834 C 0.10079 0.50903 0.10769 0.5088 0.11459 0.50996 C 0.1168 0.51042 0.11875 0.51204 0.12097 0.5132 C 0.1267 0.51644 0.12266 0.51528 0.13269 0.5213 C 0.13412 0.52223 0.13568 0.52223 0.13724 0.52292 C 0.13842 0.52338 0.13959 0.52408 0.14076 0.52454 C 0.15326 0.52894 0.16133 0.52686 0.17696 0.52778 C 0.20808 0.53889 0.18295 0.53102 0.25378 0.5294 C 0.25704 0.5257 0.25873 0.525 0.26094 0.51968 C 0.26237 0.51667 0.26459 0.50996 0.26459 0.51019 C 0.26823 0.48403 0.26472 0.51181 0.26732 0.47801 C 0.26745 0.47616 0.26797 0.47477 0.26823 0.47315 C 0.26889 0.46875 0.26928 0.46436 0.27006 0.46019 C 0.27175 0.45047 0.27357 0.44098 0.2754 0.43125 C 0.27605 0.42801 0.27683 0.425 0.27722 0.42176 C 0.27813 0.41528 0.28047 0.39815 0.28178 0.39283 C 0.28269 0.38936 0.28438 0.38658 0.28542 0.38311 C 0.28633 0.37987 0.2875 0.37477 0.28894 0.37199 C 0.29831 0.35324 0.29076 0.36922 0.29805 0.35741 C 0.29987 0.3544 0.30131 0.35024 0.30339 0.34792 C 0.31602 0.33287 0.31042 0.33843 0.31967 0.3301 C 0.32748 0.31644 0.3168 0.33496 0.32605 0.32061 C 0.32735 0.31852 0.32839 0.31621 0.32969 0.31412 C 0.33269 0.30926 0.33594 0.30487 0.33868 0.29954 C 0.34193 0.29352 0.34454 0.28658 0.34766 0.28033 C 0.35079 0.27454 0.36224 0.25371 0.36758 0.24653 C 0.36862 0.24514 0.37019 0.24491 0.37123 0.24329 C 0.37227 0.24213 0.37292 0.24005 0.37396 0.23866 C 0.37487 0.23727 0.3823 0.22848 0.38386 0.22732 C 0.38659 0.22524 0.38933 0.22315 0.39206 0.22084 C 0.39688 0.21667 0.40131 0.21112 0.40652 0.20811 C 0.41081 0.20556 0.4155 0.20602 0.42006 0.20487 C 0.42331 0.20533 0.4267 0.20533 0.42995 0.20649 C 0.43125 0.20695 0.4323 0.2088 0.4336 0.20973 C 0.43451 0.21042 0.43542 0.21065 0.43633 0.21135 C 0.4405 0.21065 0.44467 0.21042 0.44896 0.20973 C 0.45105 0.20926 0.45313 0.20857 0.45521 0.20811 C 0.45795 0.20741 0.46068 0.20695 0.46342 0.20649 C 0.46784 0.20741 0.47097 0.20787 0.47514 0.20973 C 0.47605 0.21019 0.47696 0.21042 0.47787 0.21135 C 0.48099 0.21412 0.4806 0.21528 0.48321 0.21922 C 0.48946 0.22894 0.48907 0.22547 0.49597 0.24028 C 0.49766 0.24399 0.49844 0.24931 0.5004 0.25301 C 0.50899 0.26922 0.51081 0.27014 0.51941 0.27871 C 0.52292 0.29445 0.51967 0.28426 0.53204 0.30116 C 0.53842 0.30996 0.54102 0.31436 0.54558 0.32848 C 0.55 0.3419 0.55287 0.35695 0.55743 0.37037 C 0.55821 0.37292 0.55899 0.37593 0.56003 0.37824 C 0.56146 0.38125 0.56316 0.38357 0.56459 0.38635 C 0.56954 0.39607 0.56498 0.39005 0.57006 0.39607 C 0.57396 0.40625 0.578 0.41621 0.58178 0.42662 C 0.58698 0.44074 0.5836 0.43542 0.58985 0.44908 C 0.59102 0.45139 0.59219 0.45348 0.59349 0.45533 C 0.59623 0.45973 0.6 0.46459 0.60261 0.46991 C 0.61133 0.48774 0.6073 0.48889 0.62514 0.5132 C 0.62904 0.51852 0.63334 0.52315 0.63685 0.5294 C 0.63894 0.53287 0.63985 0.53519 0.64232 0.53727 C 0.64831 0.5426 0.65443 0.54329 0.66133 0.54537 C 0.67188 0.54862 0.66576 0.54561 0.67761 0.54862 C 0.68477 0.55047 0.69206 0.55255 0.69922 0.5551 C 0.70079 0.55556 0.70222 0.55579 0.70378 0.55672 C 0.7056 0.55741 0.7073 0.55903 0.70912 0.55973 C 0.7211 0.56528 0.72123 0.5632 0.72904 0.56945 C 0.73034 0.57037 0.73152 0.57153 0.73269 0.57269 C 0.7336 0.57362 0.73438 0.575 0.73542 0.57593 C 0.73711 0.57732 0.74076 0.57917 0.74076 0.5794 C 0.76081 0.57755 0.77188 0.57593 0.79323 0.57917 C 0.79584 0.57963 0.80222 0.58334 0.80586 0.58565 C 0.80704 0.58496 0.80847 0.58519 0.80951 0.58403 C 0.82058 0.57014 0.81055 0.57686 0.81758 0.57269 C 0.81849 0.57153 0.81941 0.57037 0.82032 0.56945 C 0.82383 0.56598 0.82839 0.5625 0.83204 0.55973 C 0.83295 0.55926 0.83386 0.5588 0.83477 0.55834 C 0.83633 0.55556 0.83764 0.55255 0.83933 0.55024 C 0.84011 0.54908 0.84128 0.54977 0.84206 0.54862 C 0.84532 0.54352 0.84701 0.5375 0.84922 0.53102 C 0.84974 0.52709 0.85118 0.51829 0.85105 0.51482 C 0.85079 0.50463 0.8504 0.49445 0.84922 0.48426 C 0.84883 0.48079 0.8474 0.47801 0.84649 0.47477 C 0.84597 0.47037 0.84545 0.46598 0.84467 0.46181 C 0.84362 0.45533 0.84232 0.44908 0.84115 0.4426 C 0.8405 0.43982 0.83972 0.43727 0.83933 0.43449 C 0.83855 0.43033 0.83803 0.42593 0.8375 0.42176 C 0.83711 0.41899 0.83698 0.41644 0.83659 0.41366 C 0.83633 0.41158 0.83594 0.40949 0.83568 0.40718 C 0.83529 0.40348 0.83516 0.39977 0.83477 0.39607 C 0.83451 0.39329 0.8323 0.38449 0.83204 0.38311 C 0.8267 0.35579 0.83034 0.36644 0.82579 0.35417 C 0.82305 0.33473 0.82396 0.34329 0.82396 0.3044 C 0.82396 0.2963 0.82292 0.2875 0.82487 0.28033 C 0.82709 0.27223 0.83204 0.2676 0.83568 0.26112 C 0.83685 0.25903 0.83829 0.25718 0.83933 0.25463 C 0.84115 0.25047 0.8431 0.2463 0.84467 0.2419 C 0.84532 0.24028 0.84571 0.23843 0.84649 0.23704 C 0.84727 0.23565 0.84831 0.23473 0.84922 0.2338 C 0.85365 0.22199 0.85157 0.22732 0.8556 0.2176 C 0.85586 0.21621 0.85625 0.21459 0.85652 0.21297 C 0.8573 0.20672 0.85782 0.2 0.85834 0.19352 C 0.85795 0.1882 0.85795 0.18287 0.85743 0.17755 C 0.85704 0.17431 0.85599 0.1713 0.8556 0.16783 L 0.85469 0.15996 L 0.83842 0.11181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6" dur="3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55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154979"/>
                  </p:ext>
                </p:extLst>
              </p:nvPr>
            </p:nvGraphicFramePr>
            <p:xfrm>
              <a:off x="1222871" y="1573422"/>
              <a:ext cx="8745346" cy="10265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72673"/>
                    <a:gridCol w="4372673"/>
                  </a:tblGrid>
                  <a:tr h="10265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uk-UA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uk-UA" dirty="0" smtClean="0"/>
                        </a:p>
                        <a:p>
                          <a:endParaRPr lang="uk-UA" dirty="0" smtClean="0"/>
                        </a:p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154979"/>
                  </p:ext>
                </p:extLst>
              </p:nvPr>
            </p:nvGraphicFramePr>
            <p:xfrm>
              <a:off x="1222871" y="1573422"/>
              <a:ext cx="8745346" cy="10265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72673"/>
                    <a:gridCol w="4372673"/>
                  </a:tblGrid>
                  <a:tr h="10265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96" t="-2959" r="-101253" b="-5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dirty="0" smtClean="0"/>
                        </a:p>
                        <a:p>
                          <a:endParaRPr lang="uk-UA" dirty="0" smtClean="0"/>
                        </a:p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00284"/>
                  </p:ext>
                </p:extLst>
              </p:nvPr>
            </p:nvGraphicFramePr>
            <p:xfrm>
              <a:off x="1222872" y="2700162"/>
              <a:ext cx="8745345" cy="1147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5115"/>
                    <a:gridCol w="2915115"/>
                    <a:gridCol w="2915115"/>
                  </a:tblGrid>
                  <a:tr h="1147759">
                    <a:tc>
                      <a:txBody>
                        <a:bodyPr/>
                        <a:lstStyle/>
                        <a:p>
                          <a:endParaRPr lang="uk-UA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uk-UA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2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00284"/>
                  </p:ext>
                </p:extLst>
              </p:nvPr>
            </p:nvGraphicFramePr>
            <p:xfrm>
              <a:off x="1222872" y="2700162"/>
              <a:ext cx="8745345" cy="1147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5115"/>
                    <a:gridCol w="2915115"/>
                    <a:gridCol w="2915115"/>
                  </a:tblGrid>
                  <a:tr h="11477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44" t="-2105" r="-201670" b="-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9742863"/>
                  </p:ext>
                </p:extLst>
              </p:nvPr>
            </p:nvGraphicFramePr>
            <p:xfrm>
              <a:off x="1211847" y="3948102"/>
              <a:ext cx="8745348" cy="11419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6337"/>
                    <a:gridCol w="2186337"/>
                    <a:gridCol w="2186337"/>
                    <a:gridCol w="2186337"/>
                  </a:tblGrid>
                  <a:tr h="9874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uk-UA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2400" dirty="0" smtClean="0">
                            <a:latin typeface="Cambria" panose="02040503050406030204" pitchFamily="18" charset="0"/>
                          </a:endParaRPr>
                        </a:p>
                        <a:p>
                          <a:endParaRPr lang="ru-RU" sz="24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9742863"/>
                  </p:ext>
                </p:extLst>
              </p:nvPr>
            </p:nvGraphicFramePr>
            <p:xfrm>
              <a:off x="1211847" y="3948102"/>
              <a:ext cx="8745348" cy="11419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6337"/>
                    <a:gridCol w="2186337"/>
                    <a:gridCol w="2186337"/>
                    <a:gridCol w="2186337"/>
                  </a:tblGrid>
                  <a:tr h="11419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14" t="-2660" r="-302507" b="-53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146736"/>
                  </p:ext>
                </p:extLst>
              </p:nvPr>
            </p:nvGraphicFramePr>
            <p:xfrm>
              <a:off x="1211845" y="5293429"/>
              <a:ext cx="8745344" cy="10530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3168"/>
                    <a:gridCol w="1093168"/>
                    <a:gridCol w="1093168"/>
                    <a:gridCol w="1093168"/>
                    <a:gridCol w="1093168"/>
                    <a:gridCol w="1093168"/>
                    <a:gridCol w="1093168"/>
                    <a:gridCol w="109316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2400" b="1" dirty="0" smtClean="0"/>
                        </a:p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146736"/>
                  </p:ext>
                </p:extLst>
              </p:nvPr>
            </p:nvGraphicFramePr>
            <p:xfrm>
              <a:off x="1211845" y="5293429"/>
              <a:ext cx="8745344" cy="10530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3168"/>
                    <a:gridCol w="1093168"/>
                    <a:gridCol w="1093168"/>
                    <a:gridCol w="1093168"/>
                    <a:gridCol w="1093168"/>
                    <a:gridCol w="1093168"/>
                    <a:gridCol w="1093168"/>
                    <a:gridCol w="1093168"/>
                  </a:tblGrid>
                  <a:tr h="10530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222" t="-2874" r="-702778" b="-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42024"/>
              </p:ext>
            </p:extLst>
          </p:nvPr>
        </p:nvGraphicFramePr>
        <p:xfrm>
          <a:off x="1222872" y="461313"/>
          <a:ext cx="874534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5345"/>
              </a:tblGrid>
              <a:tr h="370840">
                <a:tc>
                  <a:txBody>
                    <a:bodyPr/>
                    <a:lstStyle/>
                    <a:p>
                      <a:endParaRPr lang="uk-UA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95542" y="419446"/>
            <a:ext cx="965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30248" y="461314"/>
            <a:ext cx="1544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№ 779       (1)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521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7" y="4239395"/>
            <a:ext cx="1500725" cy="16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1000323" y="1359211"/>
            <a:ext cx="3129183" cy="2568524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504484" y="3927735"/>
            <a:ext cx="3144875" cy="2568523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5771907" y="1133800"/>
            <a:ext cx="3149386" cy="2568524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7327990" y="3959123"/>
            <a:ext cx="3149386" cy="2568524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69532" y="239887"/>
            <a:ext cx="5654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Порівняйте</a:t>
            </a:r>
            <a:r>
              <a:rPr lang="ru-RU" sz="54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дроби</a:t>
            </a:r>
            <a:endParaRPr lang="ru-RU" sz="5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42852" y="1635264"/>
                <a:ext cx="399148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52" y="1635264"/>
                <a:ext cx="399148" cy="11524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59882" y="1633597"/>
                <a:ext cx="399148" cy="1154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82" y="1633597"/>
                <a:ext cx="399148" cy="11541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9644" y="4582444"/>
                <a:ext cx="399148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44" y="4582444"/>
                <a:ext cx="399148" cy="11524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77360" y="4582444"/>
                <a:ext cx="39914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360" y="4582444"/>
                <a:ext cx="399148" cy="11564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83542" y="1853935"/>
                <a:ext cx="399148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542" y="1853935"/>
                <a:ext cx="399148" cy="11524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81703" y="1853935"/>
                <a:ext cx="39914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703" y="1853935"/>
                <a:ext cx="399148" cy="11564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57379" y="4490781"/>
                <a:ext cx="399148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379" y="4490781"/>
                <a:ext cx="399148" cy="11524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99155" y="4510835"/>
                <a:ext cx="39914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uk-UA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155" y="4510835"/>
                <a:ext cx="399148" cy="11564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296068" y="1961270"/>
            <a:ext cx="601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&gt;</a:t>
            </a:r>
            <a:endParaRPr lang="ru-RU" sz="6000" dirty="0"/>
          </a:p>
        </p:txBody>
      </p:sp>
      <p:sp>
        <p:nvSpPr>
          <p:cNvPr id="20" name="TextBox 19"/>
          <p:cNvSpPr txBox="1"/>
          <p:nvPr/>
        </p:nvSpPr>
        <p:spPr>
          <a:xfrm>
            <a:off x="7197619" y="1750633"/>
            <a:ext cx="601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/>
              <a:t>=</a:t>
            </a:r>
            <a:endParaRPr lang="ru-RU" sz="6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52748" y="4697242"/>
            <a:ext cx="649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/>
              <a:t>=</a:t>
            </a:r>
            <a:endParaRPr lang="ru-RU" sz="6000" dirty="0"/>
          </a:p>
        </p:txBody>
      </p:sp>
      <p:sp>
        <p:nvSpPr>
          <p:cNvPr id="22" name="TextBox 21"/>
          <p:cNvSpPr txBox="1"/>
          <p:nvPr/>
        </p:nvSpPr>
        <p:spPr>
          <a:xfrm>
            <a:off x="8727235" y="4596237"/>
            <a:ext cx="601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&lt;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788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3.54167E-6 -1.48148E-6 C 0.0026 0.00046 0.00534 0.00069 0.00807 0.00162 C 0.00989 0.00231 0.01354 0.00486 0.01354 0.00486 L 0.05417 0.00324 C 0.05625 0.00301 0.05833 0.00208 0.06042 0.00162 L 0.06771 -1.48148E-6 C 0.11107 0.00162 0.09596 0.00162 0.11289 0.00162 L 0.11289 0.00162 C 0.12044 0.00208 0.12799 0.00185 0.13542 0.00324 C 0.13737 0.00347 0.13906 0.00532 0.14088 0.00648 L 0.14362 0.0081 L 0.15625 0.00648 C 0.15898 0.00602 0.16172 0.00486 0.16445 0.00486 L 0.26745 0.00648 C 0.27018 0.00694 0.27278 0.0081 0.27552 0.0081 C 0.27656 0.0081 0.27786 0.00787 0.27825 0.00648 C 0.27877 0.0044 0.2776 0.00208 0.27734 -1.48148E-6 C 0.2776 -0.00857 0.27773 -0.01713 0.27825 -0.02569 C 0.27838 -0.02801 0.27864 -0.03009 0.27917 -0.03218 C 0.28008 -0.03611 0.28203 -0.03889 0.28372 -0.0419 C 0.28515 -0.04977 0.28346 -0.04421 0.28724 -0.04977 C 0.28828 -0.05139 0.28893 -0.05347 0.28997 -0.05463 C 0.29466 -0.05972 0.29896 -0.0581 0.30443 -0.05949 C 0.30781 -0.06019 0.31107 -0.06204 0.31445 -0.06273 C 0.32278 -0.06412 0.33125 -0.06482 0.33971 -0.06597 C 0.34388 -0.06644 0.34818 -0.06644 0.35234 -0.06759 C 0.37122 -0.07222 0.36081 -0.07037 0.38398 -0.07245 C 0.38607 -0.07292 0.38815 -0.07361 0.39036 -0.07384 C 0.39427 -0.07454 0.39818 -0.07454 0.40208 -0.07546 C 0.4039 -0.07616 0.40742 -0.0787 0.40742 -0.0787 C 0.40833 -0.08032 0.40924 -0.08218 0.41015 -0.08357 C 0.41107 -0.08472 0.41211 -0.08542 0.41289 -0.08681 C 0.41458 -0.08982 0.41601 -0.09306 0.41745 -0.09653 C 0.42331 -0.11134 0.41458 -0.09398 0.42187 -0.10926 C 0.42513 -0.11597 0.42422 -0.11181 0.42643 -0.11898 C 0.42982 -0.12963 0.42695 -0.12107 0.42917 -0.13009 C 0.42969 -0.13241 0.43047 -0.13449 0.43099 -0.13657 C 0.43164 -0.13982 0.43125 -0.14444 0.43281 -0.1463 C 0.43789 -0.15232 0.43281 -0.14722 0.43997 -0.15116 C 0.44245 -0.15232 0.44479 -0.15486 0.44726 -0.15579 C 0.45924 -0.16111 0.47109 -0.16829 0.48333 -0.17037 C 0.48867 -0.1713 0.49596 -0.17222 0.50143 -0.17361 C 0.50325 -0.17407 0.50508 -0.17477 0.5069 -0.17523 C 0.50963 -0.17593 0.51224 -0.17616 0.51497 -0.17685 L 0.52044 -0.18009 C 0.52135 -0.18056 0.52226 -0.18125 0.52318 -0.18171 C 0.5263 -0.18264 0.52825 -0.18333 0.53125 -0.18472 C 0.53893 -0.18866 0.52799 -0.18357 0.53763 -0.18958 C 0.54062 -0.19144 0.54362 -0.19259 0.54661 -0.19444 C 0.54974 -0.1963 0.5526 -0.19907 0.55573 -0.20093 C 0.55807 -0.20232 0.56042 -0.20324 0.56289 -0.20417 C 0.56588 -0.20509 0.56888 -0.20648 0.572 -0.20741 C 0.57943 -0.20949 0.57552 -0.20857 0.58372 -0.21042 C 0.58724 -0.20995 0.59101 -0.21065 0.59453 -0.20903 C 0.59661 -0.20787 0.59818 -0.20463 0.6 -0.20255 L 0.6026 -0.19931 C 0.60338 -0.19537 0.60364 -0.19282 0.60534 -0.18958 C 0.60612 -0.18819 0.60703 -0.18704 0.60807 -0.18634 C 0.61159 -0.18426 0.62578 -0.18333 0.62617 -0.1831 C 0.63099 -0.18032 0.62682 -0.18264 0.63333 -0.18009 C 0.63685 -0.1787 0.63672 -0.17847 0.63971 -0.17685 C 0.64036 -0.17454 0.64101 -0.17245 0.64153 -0.17037 C 0.64193 -0.16875 0.6418 -0.16667 0.64245 -0.16551 C 0.64362 -0.16343 0.64557 -0.1625 0.647 -0.16065 C 0.64883 -0.15833 0.65039 -0.15509 0.65234 -0.15278 C 0.65403 -0.15069 0.65612 -0.14977 0.65781 -0.14792 C 0.66002 -0.14537 0.66198 -0.14236 0.66406 -0.13982 C 0.67148 -0.13125 0.66575 -0.13866 0.67409 -0.13009 C 0.67591 -0.12824 0.67799 -0.12639 0.67943 -0.12384 C 0.68112 -0.12083 0.68268 -0.11736 0.68489 -0.11574 C 0.68607 -0.11482 0.68737 -0.11458 0.68854 -0.11412 C 0.69622 -0.10486 0.68646 -0.11597 0.69388 -0.10926 C 0.69544 -0.1081 0.69922 -0.10255 0.70026 -0.10116 C 0.70208 -0.09907 0.7039 -0.09699 0.70573 -0.09491 C 0.7069 -0.09329 0.70807 -0.09167 0.70924 -0.09005 C 0.71015 -0.08889 0.71107 -0.08796 0.71198 -0.08681 C 0.71328 -0.08519 0.71432 -0.08333 0.71562 -0.08194 C 0.7168 -0.08079 0.7181 -0.07986 0.71927 -0.0787 C 0.72409 -0.07384 0.71966 -0.07685 0.72461 -0.07384 C 0.73099 -0.07454 0.73737 -0.07477 0.74362 -0.07546 C 0.74544 -0.07569 0.74726 -0.07616 0.74909 -0.07708 C 0.75039 -0.07778 0.75156 -0.07917 0.75273 -0.08032 C 0.75456 -0.08241 0.75807 -0.08681 0.75807 -0.08681 C 0.75872 -0.08843 0.75937 -0.08982 0.75989 -0.09167 C 0.76028 -0.09306 0.76015 -0.09514 0.76081 -0.09653 C 0.76146 -0.09769 0.76263 -0.09745 0.76354 -0.09815 C 0.76875 -0.11181 0.76185 -0.0956 0.76797 -0.1044 C 0.76888 -0.10579 0.77018 -0.11042 0.7707 -0.1125 L 0.7707 -0.1125 L 0.7707 -0.10926 L 0.7707 -0.10926 L 0.77799 -0.08357 L 0.77799 -0.08357 L 0.79792 0.00972 " pathEditMode="relative" ptsTypes="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203376" y="599552"/>
            <a:ext cx="4594034" cy="1326230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HelveticaNeue-Light"/>
              </a:rPr>
              <a:t>Підгорецький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HelveticaNeue-Light"/>
              </a:rPr>
              <a:t> 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3782" y="2966302"/>
            <a:ext cx="9753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HelveticaNeue-Light"/>
              </a:rPr>
              <a:t>Побудований</a:t>
            </a:r>
            <a:r>
              <a:rPr lang="ru-RU" sz="3200" dirty="0" smtClean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у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стилі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Ренесансу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в 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селі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Підгірці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Львівськї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області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. Замок з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усіх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боків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оточений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HelveticaNeue-Light"/>
              </a:rPr>
              <a:t>парком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і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вирізняється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цілісністю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художнього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задуму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що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робить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його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одним з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найкрасивіших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замків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України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.</a:t>
            </a:r>
            <a:endParaRPr lang="ru-RU" sz="3200" b="0" i="0" dirty="0">
              <a:solidFill>
                <a:srgbClr val="002060"/>
              </a:solidFill>
              <a:effectLst/>
              <a:latin typeface="HelveticaNeue-Light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040581" y="1608275"/>
            <a:ext cx="2767913" cy="1148780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HelveticaNeue-Light"/>
              </a:rPr>
              <a:t>замок</a:t>
            </a:r>
          </a:p>
          <a:p>
            <a:pPr algn="ctr"/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" y="735165"/>
            <a:ext cx="771058" cy="87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18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2 0.1713 L 0.05182 0.17153 C 0.05781 0.17084 0.0638 0.17061 0.06979 0.16968 C 0.07357 0.16922 0.07422 0.16389 0.078 0.16158 L 0.08073 0.16019 C 0.08151 0.15787 0.08216 0.15533 0.08333 0.15371 C 0.08412 0.15255 0.08529 0.15301 0.08607 0.15209 C 0.09193 0.14375 0.08386 0.14977 0.09063 0.14561 C 0.09154 0.14398 0.09232 0.14213 0.09336 0.14074 C 0.09414 0.13982 0.09505 0.13912 0.0961 0.13912 C 0.10052 0.13912 0.10508 0.14028 0.10964 0.14074 C 0.11745 0.14537 0.10547 0.13889 0.12409 0.14398 C 0.13086 0.14584 0.12774 0.14653 0.13216 0.15047 C 0.13307 0.15116 0.13399 0.15162 0.1349 0.15209 C 0.13607 0.15162 0.13998 0.15 0.14115 0.14885 C 0.14219 0.14792 0.1431 0.14676 0.14388 0.14561 C 0.14492 0.14422 0.14557 0.1419 0.14662 0.14074 C 0.14831 0.13912 0.15208 0.1375 0.15208 0.13773 C 0.15261 0.13588 0.153 0.13403 0.15391 0.13287 C 0.15547 0.13033 0.15716 0.12755 0.15925 0.12639 C 0.16589 0.12246 0.16289 0.12385 0.16836 0.12153 C 0.17136 0.12199 0.17435 0.12223 0.17735 0.12315 C 0.17917 0.12385 0.18281 0.12639 0.18281 0.12662 C 0.18333 0.12801 0.18386 0.12986 0.18464 0.13125 C 0.18529 0.13264 0.18607 0.13334 0.18724 0.13449 C 0.19193 0.13912 0.19024 0.13773 0.19727 0.13912 C 0.20182 0.13866 0.2082 0.13959 0.21315 0.1375 C 0.21563 0.13681 0.21888 0.13125 0.21888 0.13148 C 0.22018 0.12801 0.2207 0.12361 0.22253 0.12153 C 0.22344 0.12037 0.22435 0.11945 0.22474 0.11829 C 0.22708 0.11574 0.22865 0.11227 0.2306 0.11019 C 0.23529 0.10579 0.23998 0.10047 0.24492 0.09908 C 0.25612 0.0963 0.24922 0.09769 0.26589 0.09584 C 0.26654 0.09537 0.27175 0.09144 0.27318 0.09098 C 0.27526 0.09028 0.27735 0.09005 0.27943 0.08936 C 0.28216 0.09005 0.2849 0.09028 0.28763 0.09098 C 0.28854 0.09121 0.28945 0.09167 0.29024 0.0926 C 0.29675 0.10023 0.28854 0.09584 0.29753 0.09908 C 0.29844 0.1 0.29922 0.10162 0.30026 0.10232 C 0.30508 0.10556 0.30951 0.10301 0.31472 0.10232 C 0.32044 0.10278 0.33086 0.10278 0.33815 0.10556 C 0.33906 0.10579 0.33998 0.10648 0.34089 0.10718 C 0.34349 0.10533 0.34349 0.10579 0.34636 0.1007 C 0.34688 0.09931 0.34649 0.09699 0.34727 0.09584 C 0.3487 0.09306 0.35078 0.09144 0.35156 0.08936 L 0.35534 0.08611 C 0.35912 0.07338 0.35391 0.08889 0.35899 0.07824 C 0.3668 0.06459 0.35664 0.08148 0.36263 0.06852 C 0.36367 0.06598 0.36641 0.06436 0.36693 0.06366 C 0.36953 0.06297 0.37097 0.06273 0.37253 0.06204 C 0.3806 0.0588 0.37097 0.06204 0.38151 0.0588 C 0.38763 0.05949 0.39362 0.05949 0.3987 0.06042 C 0.41263 0.0625 0.39167 0.06065 0.40326 0.0669 C 0.40729 0.06991 0.41328 0.06945 0.41862 0.07176 C 0.42097 0.07292 0.42266 0.07385 0.42578 0.075 C 0.42669 0.07547 0.42761 0.07639 0.42852 0.07662 C 0.43047 0.07732 0.43399 0.07755 0.43659 0.07824 C 0.4418 0.08056 0.44323 0.07963 0.44583 0.08449 C 0.44675 0.08611 0.44857 0.0875 0.44935 0.08936 C 0.45065 0.09236 0.45169 0.09584 0.45222 0.09908 L 0.45651 0.10857 C 0.45716 0.11019 0.45755 0.11204 0.45833 0.11343 C 0.45925 0.11505 0.4599 0.1169 0.46029 0.11829 C 0.46472 0.12338 0.46654 0.12593 0.47018 0.12639 C 0.4836 0.12732 0.49753 0.12732 0.51081 0.12801 C 0.51563 0.12848 0.52031 0.12755 0.52513 0.12963 C 0.52722 0.13033 0.5306 0.13588 0.5306 0.13611 C 0.5336 0.15139 0.52891 0.12732 0.53333 0.14723 C 0.53333 0.14746 0.53555 0.15926 0.53607 0.16158 C 0.53633 0.1632 0.53659 0.16505 0.53698 0.16644 L 0.5388 0.17292 C 0.54128 0.20787 0.53841 0.16389 0.54063 0.24028 C 0.54063 0.24306 0.54115 0.24584 0.54154 0.24838 C 0.54323 0.26181 0.54505 0.27523 0.54688 0.28866 C 0.5474 0.29236 0.54818 0.29607 0.5487 0.29977 C 0.54909 0.30186 0.54909 0.30417 0.54961 0.30625 C 0.55 0.30811 0.55078 0.30949 0.55143 0.31111 C 0.55235 0.31366 0.553 0.31667 0.55417 0.31898 C 0.55729 0.32547 0.55794 0.32338 0.56224 0.32547 C 0.56406 0.32639 0.56589 0.32801 0.56771 0.32871 C 0.57448 0.33172 0.58477 0.33635 0.58919 0.34005 C 0.59323 0.34329 0.59714 0.34607 0.60117 0.34954 C 0.603 0.35139 0.60456 0.35394 0.60638 0.35602 C 0.60912 0.3588 0.61133 0.36088 0.6138 0.36412 C 0.61485 0.36551 0.61615 0.36736 0.61732 0.36898 C 0.61797 0.37037 0.61836 0.37223 0.61914 0.37361 C 0.61992 0.375 0.62123 0.37523 0.62175 0.37686 C 0.62279 0.37986 0.62357 0.38658 0.62357 0.38681 C 0.62305 0.38982 0.62018 0.39491 0.62175 0.39607 C 0.62331 0.39723 0.625 0.39815 0.62643 0.39931 C 0.63203 0.40417 0.63737 0.41135 0.64349 0.41389 L 0.65534 0.41875 C 0.65886 0.42199 0.66224 0.42593 0.66615 0.42824 C 0.67044 0.43079 0.66784 0.42917 0.67344 0.43311 C 0.67656 0.43264 0.68021 0.43334 0.6832 0.43148 C 0.68425 0.43102 0.68425 0.42778 0.68503 0.42662 C 0.68659 0.425 0.6888 0.42454 0.69063 0.42338 L 0.69063 0.42361 C 0.69271 0.42292 0.69479 0.42269 0.69688 0.42199 C 0.69909 0.42107 0.70091 0.41922 0.70326 0.41875 C 0.7086 0.4176 0.71393 0.4176 0.71953 0.41713 L 0.74297 0.41875 C 0.7457 0.41898 0.74831 0.41945 0.75104 0.42037 C 0.75208 0.42061 0.7582 0.425 0.75833 0.425 C 0.75925 0.42593 0.76003 0.42732 0.76107 0.42824 C 0.76133 0.42986 0.76133 0.43172 0.76185 0.43311 C 0.76237 0.43496 0.76315 0.43611 0.76367 0.43797 C 0.76797 0.4551 0.76315 0.44144 0.76719 0.45232 C 0.76745 0.45278 0.76875 0.4625 0.76901 0.46366 C 0.77266 0.47176 0.77344 0.47361 0.77826 0.47477 C 0.78125 0.4757 0.78412 0.4757 0.78724 0.47639 C 0.79492 0.47871 0.80287 0.48148 0.81055 0.48449 C 0.81289 0.48542 0.81485 0.48681 0.81693 0.48773 C 0.82669 0.4919 0.82748 0.4919 0.83516 0.49422 C 0.83698 0.49514 0.83867 0.49653 0.8405 0.49746 C 0.84557 0.49977 0.85078 0.49977 0.85586 0.5007 C 0.8582 0.5 0.8612 0.50162 0.86302 0.49908 C 0.86458 0.49699 0.8638 0.4926 0.86406 0.48936 C 0.86511 0.47361 0.86458 0.47778 0.86589 0.46366 C 0.86615 0.46088 0.86641 0.45834 0.86667 0.45556 C 0.86719 0.45232 0.86862 0.44607 0.86862 0.4463 C 0.86914 0.43311 0.86888 0.43287 0.87018 0.42338 C 0.87044 0.42176 0.87044 0.41991 0.87123 0.41875 C 0.87227 0.4169 0.87357 0.41644 0.87487 0.41551 C 0.87865 0.4125 0.88281 0.41042 0.88659 0.40741 C 0.89076 0.40417 0.90013 0.3963 0.90456 0.38982 C 0.91042 0.38125 0.90807 0.38264 0.91276 0.37199 C 0.9207 0.35348 0.91094 0.37963 0.91732 0.3625 C 0.91758 0.36088 0.9181 0.35926 0.9181 0.35764 C 0.92214 0.32801 0.92044 0.32848 0.91914 0.2838 C 0.91914 0.28311 0.91784 0.27361 0.91732 0.27246 C 0.9112 0.25625 0.91068 0.25903 0.90378 0.24352 C 0.89219 0.21783 0.89479 0.22199 0.88555 0.19375 C 0.88399 0.18843 0.88151 0.18357 0.88021 0.17778 C 0.87865 0.16991 0.87435 0.15186 0.87305 0.14236 C 0.87253 0.13936 0.87253 0.13588 0.87201 0.13287 C 0.87253 0.12732 0.87253 0.11667 0.87383 0.11019 C 0.87435 0.10811 0.87513 0.10602 0.87578 0.10394 C 0.8763 0.09908 0.87656 0.09537 0.87761 0.09098 C 0.87813 0.08889 0.87891 0.08681 0.87943 0.08449 C 0.87969 0.08241 0.87995 0.08033 0.88021 0.07824 C 0.88255 0.05973 0.87995 0.0794 0.88203 0.06366 C 0.88125 0.05949 0.88047 0.05486 0.87943 0.05093 C 0.86511 0.00463 0.87682 0.04699 0.86589 0.01551 C 0.86276 0.00718 0.85951 -0.00092 0.85768 -0.01018 C 0.85742 -0.0118 0.85742 -0.01365 0.85664 -0.01504 C 0.85612 -0.01643 0.85482 -0.01713 0.85404 -0.01828 C 0.85378 -0.0199 0.85378 -0.02176 0.85326 -0.02291 C 0.85248 -0.0243 0.8513 -0.02407 0.85052 -0.02453 C 0.84922 -0.02546 0.84583 -0.02916 0.84414 -0.02939 C 0.8349 -0.03032 0.82539 -0.03055 0.81615 -0.03102 C 0.81406 -0.03217 0.81185 -0.03356 0.80977 -0.03426 C 0.80417 -0.03611 0.79258 -0.03912 0.79258 -0.03889 C 0.79076 -0.04004 0.7888 -0.04097 0.78724 -0.04236 C 0.7862 -0.04305 0.78542 -0.0449 0.78438 -0.0456 C 0.78112 -0.04791 0.76901 -0.04861 0.76823 -0.04861 C 0.76472 -0.04814 0.76081 -0.04838 0.75729 -0.04722 C 0.75443 -0.04606 0.75208 -0.04352 0.74935 -0.04236 C 0.74805 -0.04166 0.74675 -0.0412 0.7457 -0.04074 C 0.73906 -0.03865 0.73828 -0.03935 0.73112 -0.0375 C 0.72956 -0.03703 0.72826 -0.03634 0.72669 -0.03588 C 0.7211 -0.03727 0.72018 -0.03865 0.71498 -0.03588 C 0.71367 -0.03518 0.71263 -0.03356 0.71133 -0.03264 C 0.7086 -0.03078 0.70573 -0.02939 0.70326 -0.02777 C 0.70222 -0.02731 0.70143 -0.02615 0.70039 -0.02615 L 0.69779 -0.02615 L 0.67969 0.04445 L 0.67969 0.04468 " pathEditMode="relative" rAng="0" ptsTypes="AAAAAAAAAAAAAAAAAAAAAAAAAAAAAAAAAAAAAAAAAAAAAAAAAAAAAAAAAAAAAAAAAAAAAAAAAAAAAAAAAAAAAAAAAAAAAAAAAAAAAAAAAAAAAAAAAAAAAAAAAAAAAAAAAAAAAAAAAAAAAAAAAAAAAAAAAAAAAAAAAAAAAAAA">
                                      <p:cBhvr>
                                        <p:cTn id="6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723768" y="1785551"/>
            <a:ext cx="8668264" cy="160638"/>
            <a:chOff x="1266568" y="1674340"/>
            <a:chExt cx="8668264" cy="160638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1383957" y="1742303"/>
              <a:ext cx="8414951" cy="123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1266568" y="1674340"/>
              <a:ext cx="135924" cy="1606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9798908" y="1674340"/>
              <a:ext cx="135924" cy="1606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021329" y="1128584"/>
            <a:ext cx="142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9859" y="1128584"/>
            <a:ext cx="142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1135" y="1238303"/>
            <a:ext cx="196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 см</a:t>
            </a:r>
            <a:endParaRPr lang="ru-RU" sz="4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499287" y="2657697"/>
            <a:ext cx="4363070" cy="834272"/>
            <a:chOff x="1449859" y="2427355"/>
            <a:chExt cx="4363070" cy="83427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666009" y="3100989"/>
              <a:ext cx="3857367" cy="160638"/>
              <a:chOff x="1742303" y="3544329"/>
              <a:chExt cx="3857367" cy="160638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878227" y="3624648"/>
                <a:ext cx="3585519" cy="412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Овал 15"/>
              <p:cNvSpPr/>
              <p:nvPr/>
            </p:nvSpPr>
            <p:spPr>
              <a:xfrm>
                <a:off x="1742303" y="3544329"/>
                <a:ext cx="135924" cy="1606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5463746" y="3544329"/>
                <a:ext cx="135924" cy="1606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449859" y="2427355"/>
              <a:ext cx="8587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rgbClr val="FF0000"/>
                  </a:solidFill>
                </a:rPr>
                <a:t>М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49341" y="2451681"/>
              <a:ext cx="463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rgbClr val="FF0000"/>
                  </a:solidFill>
                </a:rPr>
                <a:t>К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091240" y="2490224"/>
              <a:ext cx="112242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/>
                <a:t>4</a:t>
              </a:r>
              <a:r>
                <a:rPr lang="ru-RU" sz="4000" dirty="0" smtClean="0"/>
                <a:t> </a:t>
              </a:r>
              <a:r>
                <a:rPr lang="ru-RU" sz="4000" dirty="0"/>
                <a:t>см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499287" y="4006873"/>
            <a:ext cx="6982294" cy="889455"/>
            <a:chOff x="1499287" y="3799491"/>
            <a:chExt cx="6982294" cy="889455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666009" y="4507654"/>
              <a:ext cx="6691122" cy="181292"/>
              <a:chOff x="1841157" y="4200531"/>
              <a:chExt cx="6691122" cy="181292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960666" y="4281882"/>
                <a:ext cx="6420937" cy="780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Овал 19"/>
              <p:cNvSpPr/>
              <p:nvPr/>
            </p:nvSpPr>
            <p:spPr>
              <a:xfrm>
                <a:off x="8381603" y="4210891"/>
                <a:ext cx="150676" cy="1709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1841157" y="4200531"/>
                <a:ext cx="119509" cy="18129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499287" y="3803982"/>
              <a:ext cx="584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rgbClr val="FF0000"/>
                  </a:solidFill>
                </a:rPr>
                <a:t>О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046847" y="3803982"/>
              <a:ext cx="43473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FF0000"/>
                  </a:solidFill>
                </a:rPr>
                <a:t>Е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141921" y="3799491"/>
              <a:ext cx="23054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/>
                <a:t>7</a:t>
              </a:r>
              <a:r>
                <a:rPr lang="ru-RU" sz="4000" dirty="0" smtClean="0"/>
                <a:t> см 5 мм</a:t>
              </a:r>
              <a:endParaRPr lang="ru-RU" sz="4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388580" y="274600"/>
            <a:ext cx="234983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№ 780</a:t>
            </a:r>
            <a:endParaRPr lang="ru-RU" sz="40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82" y="5046780"/>
            <a:ext cx="1472500" cy="143323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226" y="2424516"/>
            <a:ext cx="2303027" cy="23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9619" y="1056864"/>
            <a:ext cx="5600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Фізкультхвилинка</a:t>
            </a:r>
            <a:endParaRPr lang="ru-RU" sz="54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81599" y="2946865"/>
            <a:ext cx="5569527" cy="3330912"/>
            <a:chOff x="9364336" y="24182"/>
            <a:chExt cx="2316763" cy="2731179"/>
          </a:xfrm>
        </p:grpSpPr>
        <p:pic>
          <p:nvPicPr>
            <p:cNvPr id="3" name="Picture 6" descr="Картинки по запросу картинки замків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336" y="1032361"/>
              <a:ext cx="2316763" cy="1723000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Волна 3"/>
            <p:cNvSpPr/>
            <p:nvPr/>
          </p:nvSpPr>
          <p:spPr>
            <a:xfrm>
              <a:off x="9364336" y="24182"/>
              <a:ext cx="2316763" cy="1279331"/>
            </a:xfrm>
            <a:prstGeom prst="wav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Замок </a:t>
              </a:r>
              <a:endParaRPr lang="uk-UA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r>
                <a:rPr lang="uk-UA" sz="3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Спортивний</a:t>
              </a:r>
              <a:endParaRPr lang="ru-RU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6146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4" y="4116308"/>
            <a:ext cx="876075" cy="9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5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971 -0.58495 L 0.73971 -0.58472 C 0.73606 -0.58634 0.73255 -0.58889 0.72903 -0.58912 C 0.71224 -0.59027 0.71393 -0.59074 0.70507 -0.58495 C 0.70299 -0.57407 0.70455 -0.58055 0.69934 -0.56597 C 0.69674 -0.55833 0.69804 -0.56157 0.69505 -0.55601 L 0.69505 -0.55555 C 0.69388 -0.55231 0.68945 -0.53865 0.68619 -0.53495 C 0.6845 -0.53287 0.67747 -0.53078 0.67656 -0.53055 C 0.66849 -0.53148 0.66054 -0.53148 0.65247 -0.53287 C 0.65104 -0.5331 0.64948 -0.53356 0.6483 -0.53495 C 0.6457 -0.53726 0.64166 -0.54305 0.64166 -0.54282 C 0.64088 -0.54537 0.64023 -0.54745 0.63945 -0.54953 C 0.63737 -0.5537 0.63268 -0.5618 0.63268 -0.56157 C 0.63242 -0.56389 0.63229 -0.56643 0.63177 -0.56828 C 0.63099 -0.5706 0.62994 -0.57291 0.62851 -0.57453 C 0.6263 -0.57685 0.62044 -0.57939 0.61744 -0.58101 C 0.61627 -0.58287 0.61549 -0.58518 0.61432 -0.58703 C 0.6108 -0.59166 0.60559 -0.58796 0.60234 -0.58703 C 0.59479 -0.5824 0.59739 -0.58611 0.59362 -0.5787 L 0.52044 -0.60787 C 0.5177 -0.58449 0.52148 -0.59189 0.51497 -0.58703 C 0.51393 -0.58657 0.51341 -0.58564 0.51289 -0.58495 L 0.48333 -0.62453 C 0.47864 -0.62268 0.47226 -0.62569 0.47226 -0.61435 C 0.47226 -0.61203 0.47291 -0.60995 0.47317 -0.60787 L 0.47226 -0.59537 L 0.47135 -0.59537 C 0.4664 -0.59606 0.46171 -0.59606 0.45703 -0.59745 C 0.45455 -0.59838 0.45052 -0.60139 0.45052 -0.60115 C 0.44948 -0.60671 0.44921 -0.60995 0.447 -0.61435 C 0.44674 -0.61527 0.4457 -0.61527 0.44492 -0.61643 L 0.42213 -0.59537 C 0.41914 -0.59328 0.4164 -0.58865 0.41341 -0.58912 C 0.41054 -0.58958 0.40651 -0.59745 0.40651 -0.59722 C 0.40599 -0.59953 0.40546 -0.60208 0.40468 -0.6037 C 0.40338 -0.60601 0.40208 -0.60764 0.40143 -0.60995 C 0.39856 -0.61689 0.40195 -0.61643 0.39908 -0.61643 L 0.39804 -0.61643 C 0.39557 -0.61967 0.39296 -0.62361 0.39036 -0.62685 C 0.38945 -0.62777 0.38802 -0.62754 0.38711 -0.6287 C 0.37916 -0.63935 0.38815 -0.6324 0.38059 -0.63703 C 0.37877 -0.6368 0.3707 -0.6375 0.36862 -0.63078 C 0.36731 -0.62731 0.36809 -0.62152 0.36627 -0.61851 C 0.36432 -0.61435 0.36119 -0.60949 0.3595 -0.6037 C 0.35872 -0.59976 0.35937 -0.59375 0.35742 -0.59143 C 0.35325 -0.58611 0.35195 -0.58264 0.34791 -0.58101 C 0.34557 -0.57986 0.34349 -0.57939 0.34101 -0.5787 C 0.33971 -0.57939 0.3345 -0.58101 0.33255 -0.58287 C 0.33099 -0.58449 0.32369 -0.59398 0.32161 -0.59745 C 0.31992 -0.60023 0.31862 -0.60277 0.31718 -0.60578 C 0.31614 -0.60764 0.31588 -0.61041 0.3151 -0.61203 C 0.31432 -0.61296 0.31341 -0.61203 0.31302 -0.61203 L 0.30963 -0.61203 C 0.30833 -0.61458 0.30182 -0.62569 0.29869 -0.6287 C 0.28645 -0.64027 0.3069 -0.61736 0.29114 -0.63495 C 0.28515 -0.64166 0.29062 -0.63796 0.28333 -0.64143 C 0.2819 -0.64282 0.28059 -0.64421 0.27903 -0.64537 C 0.27682 -0.64699 0.27421 -0.64722 0.27252 -0.64976 C 0.26718 -0.65625 0.27044 -0.65301 0.26237 -0.6581 L 0.25937 -0.66018 L 0.25612 -0.6618 C 0.25286 -0.66134 0.24648 -0.66064 0.24296 -0.6581 C 0.2414 -0.65694 0.2401 -0.65463 0.23854 -0.65393 C 0.23698 -0.65277 0.23476 -0.65277 0.2332 -0.65185 C 0.23099 -0.65069 0.22656 -0.64745 0.22656 -0.64722 C 0.22578 -0.64537 0.225 -0.64375 0.22448 -0.64143 C 0.22226 -0.6331 0.22278 -0.61875 0.22226 -0.61203 C 0.22213 -0.60995 0.22148 -0.60764 0.22122 -0.60578 C 0.22005 -0.60139 0.21901 -0.59606 0.21679 -0.59328 C 0.20911 -0.58379 0.21276 -0.58657 0.2069 -0.58287 C 0.20052 -0.58356 0.19453 -0.58333 0.18828 -0.58495 C 0.18698 -0.58518 0.18632 -0.58865 0.18502 -0.58912 C 0.18151 -0.59074 0.17773 -0.59051 0.17395 -0.59143 C 0.17265 -0.59259 0.17083 -0.59375 0.16966 -0.59537 C 0.16836 -0.59745 0.16705 -0.60023 0.16536 -0.60139 C 0.16341 -0.6037 0.15885 -0.60578 0.15885 -0.60555 C 0.15312 -0.61296 0.15416 -0.61389 0.14362 -0.60787 C 0.14088 -0.60648 0.13684 -0.59953 0.13684 -0.59907 C 0.13658 -0.59745 0.13645 -0.59537 0.1358 -0.59328 C 0.13515 -0.59074 0.13294 -0.58981 0.13268 -0.58703 C 0.13164 -0.58125 0.13229 -0.57453 0.13164 -0.56828 C 0.13125 -0.56342 0.13007 -0.55856 0.12929 -0.5537 C 0.12929 -0.55324 0.12773 -0.54051 0.12708 -0.53912 C 0.12643 -0.53703 0.12526 -0.53588 0.12395 -0.53495 C 0.12187 -0.5331 0.11731 -0.53055 0.11731 -0.53032 C 0.10976 -0.53148 0.10195 -0.53148 0.09453 -0.53287 C 0.09323 -0.5331 0.09231 -0.53402 0.09114 -0.53495 C 0.08958 -0.53564 0.08828 -0.53634 0.08684 -0.53703 C 0.08541 -0.53912 0.08411 -0.54189 0.08229 -0.54305 C 0.08112 -0.54444 0.07929 -0.54444 0.07812 -0.54537 C 0.07695 -0.54606 0.07604 -0.54652 0.07461 -0.54745 C 0.07239 -0.55231 0.06888 -0.55625 0.06692 -0.5618 C 0.0664 -0.56389 0.06575 -0.56643 0.06471 -0.56828 C 0.0638 -0.5706 0.06276 -0.57314 0.06171 -0.57453 C 0.06106 -0.575 0.04987 -0.5787 0.04961 -0.5787 C 0.04622 -0.57986 0.04309 -0.58148 0.03984 -0.58287 C 0.03867 -0.58356 0.0375 -0.58449 0.03658 -0.58495 C 0.0332 -0.58657 0.02981 -0.58796 0.02669 -0.58912 C 0.02526 -0.58981 0.02395 -0.59074 0.02239 -0.59143 C 0.01836 -0.59213 0.01445 -0.59259 0.01002 -0.59328 C 0.00924 -0.59398 0.00794 -0.5956 0.00716 -0.59537 C 0.00403 -0.59514 0.00078 -0.59351 -0.00157 -0.59143 C -0.00339 -0.58981 -0.00417 -0.58703 -0.00508 -0.58495 C -0.00599 -0.58287 -0.00638 -0.58101 -0.00717 -0.5787 C -0.00808 -0.57569 -0.00925 -0.57291 -0.01055 -0.57037 C -0.01081 -0.56759 -0.01107 -0.56504 -0.01159 -0.5618 C -0.01185 -0.55995 -0.01263 -0.5581 -0.01263 -0.55601 C -0.01263 -0.55324 -0.01237 -0.53518 -0.01055 -0.52847 C -0.00899 -0.5243 -0.00743 -0.5206 -0.00625 -0.5162 C -0.00521 -0.51412 -0.00417 -0.51226 -0.00391 -0.50995 C -0.00131 -0.49467 -0.00313 -0.50092 0.00052 -0.49097 C 0.00026 -0.48125 0.00052 -0.47129 -0.00079 -0.46157 C -0.00105 -0.45926 -0.00313 -0.45926 -0.00391 -0.4574 C -0.00482 -0.45578 -0.00521 -0.45347 -0.00625 -0.45139 C -0.00547 -0.4493 -0.00456 -0.44722 -0.00508 -0.44514 C -0.00534 -0.44189 -0.00691 -0.43935 -0.00834 -0.43657 C -0.01237 -0.42963 -0.01407 -0.43055 -0.01914 -0.42847 C -0.02058 -0.42708 -0.02214 -0.42546 -0.02357 -0.42407 C -0.02566 -0.42245 -0.02995 -0.4199 -0.02995 -0.41967 C -0.03099 -0.41875 -0.03243 -0.41759 -0.03334 -0.4162 C -0.03776 -0.40764 -0.03529 -0.40185 -0.03438 -0.38865 C -0.04297 -0.35115 -0.0323 -0.39606 -0.04206 -0.36157 C -0.0431 -0.35833 -0.04362 -0.35463 -0.04427 -0.35115 C -0.04506 -0.34722 -0.04623 -0.33865 -0.04623 -0.33842 C -0.04571 -0.33449 -0.0461 -0.32847 -0.04427 -0.32615 C -0.04323 -0.32453 -0.04193 -0.32384 -0.04102 -0.32199 C -0.03985 -0.32014 -0.03907 -0.31736 -0.03776 -0.31551 C -0.03672 -0.31435 -0.03555 -0.31435 -0.03438 -0.31342 C -0.02526 -0.30601 -0.03438 -0.31226 -0.02683 -0.3074 C -0.02539 -0.30439 -0.02422 -0.30139 -0.0224 -0.29907 C -0.02032 -0.29583 -0.01576 -0.29074 -0.01576 -0.29027 C -0.01316 -0.275 -0.01719 -0.29375 -0.01159 -0.28009 C -0.00691 -0.26921 -0.01524 -0.27801 -0.00717 -0.26782 C -0.00625 -0.26643 -0.00508 -0.2662 -0.00391 -0.26574 C 0.00026 -0.26365 0.00481 -0.2625 0.00924 -0.26134 C 0.0125 -0.25926 0.01575 -0.25694 0.01914 -0.25509 C 0.02343 -0.25254 0.03073 -0.25139 0.03554 -0.24676 C 0.04114 -0.2412 0.04257 -0.23912 0.04726 -0.23657 C 0.04869 -0.23564 0.05039 -0.23472 0.05169 -0.23426 C 0.05442 -0.2375 0.05937 -0.24467 0.06263 -0.24676 C 0.06471 -0.24791 0.0664 -0.24814 0.06796 -0.24861 C 0.07122 -0.25023 0.07395 -0.25185 0.07695 -0.25301 C 0.07825 -0.2537 0.07994 -0.25486 0.08125 -0.25509 L 0.09231 -0.25717 C 0.09336 -0.25764 0.0944 -0.25926 0.09557 -0.25926 C 0.1039 -0.25926 0.1039 -0.25879 0.10976 -0.25509 C 0.11315 -0.25069 0.11328 -0.25185 0.1151 -0.24467 C 0.11692 -0.23865 0.11627 -0.22916 0.12057 -0.22592 C 0.1276 -0.22037 0.12434 -0.22268 0.13046 -0.21967 C 0.1401 -0.20555 0.13619 -0.21088 0.14244 -0.20301 C 0.1427 -0.20092 0.1427 -0.19838 0.14362 -0.19676 C 0.15026 -0.18125 0.14596 -0.20069 0.15221 -0.18217 C 0.15533 -0.17268 0.15612 -0.16805 0.15781 -0.15926 C 0.15807 -0.12916 0.15755 -0.09907 0.15885 -0.06921 C 0.15898 -0.06643 0.16171 -0.06597 0.16224 -0.06342 C 0.16341 -0.04097 0.16237 -0.01828 0.16328 0.00371 C 0.16341 0.00926 0.16731 0.02593 0.16966 0.02871 L 0.175 0.03519 C 0.17578 0.04005 0.17682 0.04468 0.17734 0.04954 C 0.17786 0.05649 0.17773 0.06366 0.17838 0.07061 C 0.17877 0.07361 0.18164 0.08241 0.18294 0.08496 C 0.18411 0.08866 0.18593 0.0919 0.18724 0.09561 C 0.18802 0.09769 0.18828 0.10024 0.18906 0.10209 C 0.19609 0.11297 0.19544 0.10903 0.20351 0.11436 C 0.20507 0.11528 0.20638 0.11713 0.20768 0.11852 C 0.21354 0.12315 0.21809 0.12176 0.22448 0.12269 C 0.22734 0.12547 0.22994 0.12871 0.2332 0.13102 C 0.23463 0.13241 0.23606 0.13218 0.23737 0.13311 C 0.23971 0.13496 0.24179 0.13774 0.24401 0.13959 C 0.247 0.14167 0.24987 0.14375 0.25247 0.14584 C 0.25377 0.14653 0.25494 0.14676 0.25612 0.14746 C 0.26015 0.15162 0.25898 0.15232 0.26237 0.15811 C 0.26367 0.15996 0.26471 0.16088 0.26575 0.1625 C 0.26679 0.16412 0.26783 0.1676 0.26927 0.16852 C 0.27395 0.17315 0.28007 0.17338 0.2845 0.17917 C 0.28541 0.18033 0.28645 0.18218 0.2875 0.18311 C 0.29974 0.19306 0.29817 0.18774 0.31302 0.19584 C 0.3207 0.2 0.32812 0.20463 0.3358 0.21042 C 0.34101 0.21459 0.34635 0.22107 0.35104 0.22709 L 0.3608 0.23959 L 0.36432 0.24399 C 0.36692 0.24746 0.36809 0.24977 0.37174 0.25024 C 0.39349 0.25139 0.41445 0.25139 0.43619 0.25255 L 0.46666 0.25024 C 0.49375 0.24746 0.49296 0.24746 0.51171 0.24399 C 0.51289 0.24283 0.5138 0.2426 0.51497 0.2419 C 0.51679 0.24005 0.52044 0.23449 0.52148 0.23125 C 0.52369 0.22477 0.52474 0.21667 0.52695 0.21042 C 0.5276 0.20857 0.52812 0.20579 0.52903 0.20417 C 0.53007 0.20232 0.53138 0.20162 0.53255 0.2 C 0.53398 0.19584 0.53502 0.19144 0.53658 0.18727 C 0.53789 0.18449 0.53828 0.18079 0.5401 0.17917 C 0.54505 0.17408 0.55039 0.17269 0.5552 0.16852 C 0.58385 0.14514 0.56263 0.15903 0.57369 0.15186 C 0.5763 0.14885 0.57877 0.14653 0.58033 0.14167 C 0.58112 0.13982 0.58112 0.1375 0.58164 0.13519 C 0.58216 0.13079 0.58359 0.1125 0.58489 0.11019 C 0.58684 0.10672 0.58997 0.10741 0.59231 0.10602 C 0.60651 0.10672 0.62083 0.10649 0.63515 0.10811 C 0.63789 0.10834 0.64075 0.11181 0.64362 0.11204 C 0.66549 0.11528 0.65325 0.11389 0.68073 0.11644 C 0.70247 0.13033 0.67591 0.1125 0.69192 0.125 C 0.69765 0.12917 0.70338 0.13334 0.70937 0.1375 C 0.71106 0.1382 0.71302 0.13843 0.71471 0.13959 C 0.71731 0.14213 0.71953 0.14537 0.72252 0.14746 C 0.72421 0.14977 0.72695 0.1507 0.72903 0.15186 C 0.73229 0.15371 0.7388 0.15533 0.74218 0.15602 L 0.74869 0.16042 L 0.75182 0.1625 C 0.75195 0.1625 0.77773 0.16227 0.78567 0.15811 C 0.78906 0.15672 0.79244 0.15348 0.79557 0.15186 C 0.81549 0.14283 0.81432 0.14399 0.83151 0.14167 C 0.83554 0.14213 0.83971 0.1426 0.84349 0.14375 C 0.84492 0.14399 0.84596 0.14468 0.84674 0.14584 C 0.85052 0.15 0.85403 0.15556 0.85781 0.16042 C 0.86054 0.16389 0.86237 0.16621 0.86549 0.16852 C 0.86744 0.17014 0.872 0.17292 0.872 0.17315 C 0.87395 0.17199 0.87552 0.17199 0.87773 0.17084 C 0.87968 0.16875 0.88242 0.16343 0.88385 0.16042 C 0.88437 0.15811 0.88463 0.15602 0.88528 0.15394 C 0.88632 0.14977 0.88958 0.14167 0.88958 0.1419 C 0.8901 0.1375 0.89088 0.13218 0.89283 0.12894 C 0.89375 0.12755 0.89492 0.12778 0.89596 0.12686 C 0.90612 0.11713 0.89648 0.12176 0.91028 0.11852 C 0.91106 0.11644 0.91184 0.11459 0.9125 0.11204 C 0.91666 0.0926 0.90911 0.11713 0.91458 0.09144 C 0.91549 0.0882 0.91666 0.08611 0.91783 0.08287 C 0.91875 0.08125 0.91927 0.07894 0.92005 0.07662 C 0.92148 0.07408 0.9233 0.0713 0.92421 0.06852 C 0.92526 0.06574 0.92578 0.06297 0.92669 0.06019 C 0.93177 0.0426 0.92838 0.05695 0.93216 0.03936 C 0.93138 0.03403 0.93151 0.02871 0.92981 0.02454 C 0.92799 0.01922 0.92343 0.01598 0.92005 0.01412 C 0.91875 0.01366 0.91705 0.01274 0.91575 0.01204 C 0.91406 0.01065 0.91198 0.00903 0.91028 0.00787 C 0.90872 0.00695 0.90742 0.00672 0.90599 0.00579 C 0.89479 -3.7037E-6 0.91184 0.00811 0.89817 0.00162 C 0.897 -0.00023 0.89635 -0.00324 0.89492 -0.00439 C 0.89388 -0.00578 0.89283 -0.00578 0.89179 -0.00671 C 0.88919 -0.00879 0.88645 -0.01064 0.88385 -0.01296 C 0.87369 -0.02291 0.89101 -0.01064 0.87421 -0.02152 C 0.87317 -0.02268 0.872 -0.02453 0.87083 -0.02546 C 0.86471 -0.03055 0.86237 -0.03009 0.85573 -0.03171 C 0.83502 -0.04259 0.85104 -0.03356 0.82617 -0.05046 C 0.82278 -0.05277 0.81966 -0.05416 0.8164 -0.05694 C 0.81263 -0.05995 0.80911 -0.06389 0.80533 -0.06713 C 0.80208 -0.0699 0.8 -0.07129 0.79661 -0.07338 C 0.79088 -0.07291 0.78489 -0.07268 0.77929 -0.07129 C 0.77825 -0.07129 0.77682 -0.06967 0.77604 -0.06921 C 0.77421 -0.06828 0.77213 -0.06805 0.77044 -0.06713 C 0.7651 -0.06805 0.76028 -0.06828 0.75533 -0.06921 C 0.74244 -0.07176 0.7582 -0.07106 0.74218 -0.07569 C 0.73711 -0.07685 0.73177 -0.07685 0.72695 -0.07777 C 0.72291 -0.07916 0.72057 -0.07986 0.71679 -0.08194 C 0.71575 -0.0824 0.71471 -0.08333 0.7138 -0.08379 C 0.71198 -0.08588 0.71067 -0.08819 0.70937 -0.09027 C 0.70716 -0.09282 0.7026 -0.09884 0.7026 -0.09838 C 0.69843 -0.11111 0.70312 -0.0993 0.69622 -0.10879 C 0.69492 -0.11064 0.69427 -0.11342 0.69296 -0.11527 C 0.6914 -0.11713 0.6901 -0.11782 0.68854 -0.11944 C 0.68724 -0.1206 0.68645 -0.12245 0.68541 -0.12384 C 0.68007 -0.12847 0.66757 -0.12754 0.66549 -0.12777 C 0.66184 -0.12916 0.65494 -0.13125 0.65143 -0.13194 C 0.62942 -0.13611 0.63033 -0.13541 0.61211 -0.13819 L 0.60013 -0.14027 C 0.59674 -0.14976 0.59752 -0.14861 0.5914 -0.15926 C 0.59049 -0.16088 0.58919 -0.1618 0.58789 -0.16342 C 0.58619 -0.16898 0.58619 -0.17083 0.58281 -0.17361 C 0.57461 -0.18055 0.56666 -0.18634 0.55859 -0.19259 C 0.55677 -0.19398 0.55468 -0.1949 0.55299 -0.19676 C 0.55065 -0.1993 0.54804 -0.20208 0.54544 -0.20463 C 0.5444 -0.20625 0.54323 -0.20787 0.54218 -0.20902 C 0.53255 -0.21944 0.5345 -0.21759 0.52812 -0.22176 C 0.52656 -0.22384 0.52526 -0.22639 0.52369 -0.22824 C 0.52265 -0.22893 0.52135 -0.2287 0.52044 -0.23009 C 0.51901 -0.23217 0.51796 -0.23564 0.51705 -0.23865 C 0.51393 -0.25509 0.51849 -0.2331 0.51289 -0.25069 C 0.51171 -0.25416 0.51158 -0.25833 0.51041 -0.26134 C 0.50117 -0.28958 0.50442 -0.28449 0.49622 -0.29467 C 0.4957 -0.29676 0.49479 -0.29861 0.49427 -0.30115 C 0.49192 -0.31134 0.49323 -0.32152 0.49427 -0.33217 C 0.49427 -0.33657 0.49479 -0.34074 0.49531 -0.34514 C 0.4957 -0.3493 0.49531 -0.35601 0.49726 -0.3574 C 0.50546 -0.36319 0.51627 -0.37106 0.52474 -0.3743 C 0.53359 -0.37731 0.55091 -0.38055 0.55091 -0.38009 C 0.55182 -0.38009 0.5677 -0.37777 0.5707 -0.37615 C 0.57161 -0.37546 0.57278 -0.37291 0.57369 -0.37222 C 0.57591 -0.37037 0.57838 -0.36898 0.58033 -0.36782 C 0.58203 -0.36689 0.58346 -0.36666 0.58489 -0.36574 C 0.58841 -0.36342 0.5957 -0.3574 0.5957 -0.35694 C 0.60533 -0.33889 0.59362 -0.36203 0.6013 -0.34514 C 0.60221 -0.34259 0.60299 -0.33981 0.60455 -0.33865 C 0.60898 -0.33611 0.61406 -0.33564 0.61875 -0.33449 C 0.62474 -0.33032 0.63138 -0.32685 0.63724 -0.32199 C 0.64648 -0.31412 0.64101 -0.31412 0.64908 -0.30532 C 0.65052 -0.3037 0.65234 -0.3037 0.65338 -0.30324 C 0.65586 -0.30023 0.65794 -0.29791 0.66028 -0.29467 C 0.66158 -0.29259 0.66289 -0.29027 0.66458 -0.28865 C 0.66549 -0.28726 0.66653 -0.28703 0.66783 -0.28634 C 0.67721 -0.27453 0.66523 -0.28889 0.67434 -0.28009 C 0.67552 -0.27916 0.67643 -0.27685 0.67786 -0.27592 C 0.68059 -0.27407 0.6914 -0.27245 0.69296 -0.27176 C 0.70299 -0.26713 0.69088 -0.27176 0.70937 -0.27176 C 0.71575 -0.27176 0.72252 -0.2706 0.72903 -0.2699 C 0.74218 -0.26574 0.73958 -0.26551 0.76041 -0.2699 C 0.7625 -0.27014 0.76419 -0.27291 0.76614 -0.27407 C 0.77174 -0.27708 0.77044 -0.27453 0.77487 -0.27801 C 0.7763 -0.27916 0.7776 -0.28078 0.77929 -0.28217 C 0.78216 -0.28449 0.78476 -0.28518 0.78776 -0.28634 C 0.78945 -0.28865 0.79062 -0.29097 0.79244 -0.29259 C 0.79531 -0.29629 0.79687 -0.29676 0.8 -0.29907 C 0.80208 -0.30324 0.80546 -0.30601 0.80638 -0.31134 C 0.81002 -0.33148 0.80455 -0.30023 0.80963 -0.32615 C 0.81067 -0.33032 0.81132 -0.33449 0.81211 -0.33865 C 0.81224 -0.34074 0.8125 -0.34282 0.81315 -0.34514 L 0.81536 -0.35115 C 0.8207 -0.38287 0.81731 -0.35926 0.81731 -0.42407 L 0.81731 -0.42384 L 0.84674 -0.3805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9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4" y="3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а ку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2" y="812159"/>
            <a:ext cx="2110246" cy="13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а гус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8" y="2406136"/>
            <a:ext cx="2067457" cy="15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ртинка дорослих кач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2" y="4157942"/>
            <a:ext cx="2097283" cy="13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93145" y="1050101"/>
                <a:ext cx="3254641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Кури - ? пт.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145" y="1050101"/>
                <a:ext cx="3254641" cy="962828"/>
              </a:xfrm>
              <a:prstGeom prst="rect">
                <a:avLst/>
              </a:prstGeom>
              <a:blipFill rotWithShape="0">
                <a:blip r:embed="rId5"/>
                <a:stretch>
                  <a:fillRect l="-6554" b="-12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9803" y="2508640"/>
                <a:ext cx="3267340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Гуси - ? </a:t>
                </a:r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uk-UA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803" y="2508640"/>
                <a:ext cx="3267340" cy="965392"/>
              </a:xfrm>
              <a:prstGeom prst="rect">
                <a:avLst/>
              </a:prstGeom>
              <a:blipFill rotWithShape="0">
                <a:blip r:embed="rId6"/>
                <a:stretch>
                  <a:fillRect l="-6530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93145" y="4219984"/>
            <a:ext cx="4664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Качки - ?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т., </a:t>
            </a:r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решта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7980465" y="1469089"/>
            <a:ext cx="533400" cy="3302000"/>
          </a:xfrm>
          <a:prstGeom prst="rightBrace">
            <a:avLst>
              <a:gd name="adj1" fmla="val 8333"/>
              <a:gd name="adj2" fmla="val 49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60058" y="204559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у</a:t>
            </a:r>
            <a:r>
              <a:rPr lang="uk-UA" sz="3200" dirty="0" smtClean="0">
                <a:solidFill>
                  <a:srgbClr val="FF0000"/>
                </a:solidFill>
              </a:rPr>
              <a:t>сіх птахів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116696" y="1545638"/>
            <a:ext cx="711200" cy="5350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071041" y="2692412"/>
            <a:ext cx="756855" cy="403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77173" y="3120089"/>
            <a:ext cx="2520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8420 пт.</a:t>
            </a:r>
            <a:endParaRPr lang="ru-RU" sz="40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9558029" y="166024"/>
            <a:ext cx="2461373" cy="1519557"/>
            <a:chOff x="2225406" y="104899"/>
            <a:chExt cx="2192358" cy="2531892"/>
          </a:xfrm>
        </p:grpSpPr>
        <p:pic>
          <p:nvPicPr>
            <p:cNvPr id="15" name="Picture 8" descr="Картинки по запросу картинки замків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406" y="954158"/>
              <a:ext cx="2192358" cy="1682633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Волна 15"/>
            <p:cNvSpPr/>
            <p:nvPr/>
          </p:nvSpPr>
          <p:spPr>
            <a:xfrm>
              <a:off x="2225407" y="104899"/>
              <a:ext cx="2192357" cy="1110036"/>
            </a:xfrm>
            <a:prstGeom prst="wav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Замок</a:t>
              </a:r>
            </a:p>
            <a:p>
              <a:pPr algn="ctr"/>
              <a:r>
                <a:rPr lang="uk-UA" sz="3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Дробу</a:t>
              </a:r>
              <a:endParaRPr lang="ru-RU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512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1" y="5666957"/>
            <a:ext cx="924949" cy="104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03936 L -0.00638 -0.03889 C -0.0026 -0.03866 0.00131 -0.0382 0.00521 -0.03681 C 0.00664 -0.03658 0.00795 -0.03473 0.00925 -0.03449 C 0.01303 -0.03334 0.01693 -0.03311 0.02097 -0.03195 C 0.03099 -0.02616 0.02618 -0.02824 0.03542 -0.02454 C 0.10664 -0.04144 0.01276 -0.01829 0.07344 -0.03681 C 0.09245 -0.04283 0.0987 -0.04144 0.11797 -0.04422 C 0.128 -0.04561 0.13803 -0.04861 0.14805 -0.04908 C 0.20651 -0.05116 0.26511 -0.0507 0.3237 -0.05139 C 0.32631 -0.05394 0.32917 -0.05556 0.33164 -0.0588 C 0.33516 -0.06297 0.33816 -0.06945 0.34193 -0.07292 C 0.35222 -0.08241 0.36316 -0.08889 0.37357 -0.09723 C 0.38321 -0.10463 0.39688 -0.11713 0.40638 -0.12616 C 0.41107 -0.13079 0.41576 -0.13588 0.42071 -0.14074 C 0.42644 -0.1463 0.4323 -0.15116 0.43776 -0.15741 C 0.47253 -0.19815 0.43334 -0.15463 0.46524 -0.1838 C 0.4862 -0.20324 0.4642 -0.18496 0.47696 -0.20093 C 0.47813 -0.20232 0.47969 -0.20255 0.48099 -0.20324 C 0.48894 -0.21412 0.48698 -0.21204 0.49792 -0.225 C 0.50651 -0.23542 0.51211 -0.24167 0.52162 -0.24931 C 0.52631 -0.25278 0.53138 -0.2551 0.53607 -0.25903 C 0.54571 -0.26621 0.55482 -0.27732 0.56485 -0.28287 C 0.56914 -0.28542 0.5737 -0.28704 0.578 -0.29028 C 0.58829 -0.29746 0.59805 -0.30625 0.60808 -0.31436 C 0.61303 -0.31806 0.61771 -0.32269 0.62266 -0.32639 C 0.62696 -0.32963 0.63125 -0.33264 0.63568 -0.33611 C 0.6375 -0.3375 0.63907 -0.33959 0.64089 -0.34074 C 0.65886 -0.35348 0.64675 -0.34422 0.65795 -0.35047 C 0.67383 -0.35949 0.65886 -0.35209 0.67097 -0.35764 C 0.67969 -0.36667 0.68321 -0.36968 0.69063 -0.37963 C 0.69284 -0.38264 0.69493 -0.38635 0.69714 -0.38889 C 0.69987 -0.39236 0.70261 -0.39491 0.70508 -0.39861 C 0.70743 -0.40232 0.70925 -0.40718 0.71172 -0.41088 C 0.71459 -0.41574 0.7181 -0.41991 0.72084 -0.42524 C 0.72383 -0.43102 0.72592 -0.43843 0.72878 -0.44468 C 0.73151 -0.45047 0.7349 -0.45579 0.73776 -0.46135 C 0.74102 -0.4676 0.74362 -0.47477 0.74701 -0.48079 C 0.75105 -0.48774 0.75704 -0.49144 0.76003 -0.5 C 0.76107 -0.50232 0.76172 -0.50486 0.76276 -0.50718 C 0.76407 -0.51065 0.7655 -0.51343 0.76667 -0.5169 C 0.76862 -0.52246 0.7724 -0.53959 0.77331 -0.54329 C 0.77409 -0.55024 0.77487 -0.55834 0.77592 -0.56528 C 0.7767 -0.57014 0.77839 -0.57963 0.77839 -0.57917 C 0.77891 -0.59028 0.77839 -0.6007 0.77969 -0.61111 C 0.78034 -0.61505 0.78256 -0.61736 0.78373 -0.62061 C 0.78842 -0.63473 0.78347 -0.62686 0.79024 -0.63519 C 0.79128 -0.6375 0.79219 -0.63959 0.79297 -0.64236 C 0.79401 -0.64699 0.79467 -0.65209 0.79558 -0.65672 C 0.79753 -0.66713 0.79649 -0.66158 0.79818 -0.67361 L 0.79961 -0.69329 L 0.76146 -0.77477 L 0.76146 -0.77454 L 0.73516 -0.66158 L 0.72878 -0.67361 L 0.72878 -0.67338 L 0.79428 -0.55556 " pathEditMode="relative" rAng="0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99" y="-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09" y="1037357"/>
            <a:ext cx="863413" cy="97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8236" y="3003724"/>
            <a:ext cx="104470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HelveticaNeue-Light"/>
              </a:rPr>
              <a:t>Ще</a:t>
            </a:r>
            <a:r>
              <a:rPr lang="ru-RU" sz="3200" dirty="0" smtClean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одна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пам’ятка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архітектури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розташована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у </a:t>
            </a:r>
            <a:r>
              <a:rPr lang="ru-RU" sz="3200" dirty="0" err="1" smtClean="0">
                <a:solidFill>
                  <a:srgbClr val="002060"/>
                </a:solidFill>
                <a:latin typeface="HelveticaNeue-Light"/>
              </a:rPr>
              <a:t>Львові</a:t>
            </a:r>
            <a:r>
              <a:rPr lang="ru-RU" sz="3200" dirty="0" smtClean="0">
                <a:solidFill>
                  <a:srgbClr val="002060"/>
                </a:solidFill>
                <a:latin typeface="HelveticaNeue-Light"/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  <a:latin typeface="HelveticaNeue-Light"/>
              </a:rPr>
              <a:t>Сьогодні</a:t>
            </a:r>
            <a:r>
              <a:rPr lang="ru-RU" sz="3200" dirty="0" smtClean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тут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знаходиться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музей, </a:t>
            </a:r>
            <a:endParaRPr lang="ru-RU" sz="3200" dirty="0" smtClean="0">
              <a:solidFill>
                <a:srgbClr val="002060"/>
              </a:solidFill>
              <a:latin typeface="HelveticaNeue-Light"/>
            </a:endParaRPr>
          </a:p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HelveticaNeue-Light"/>
              </a:rPr>
              <a:t>відкритий</a:t>
            </a:r>
            <a:r>
              <a:rPr lang="ru-RU" sz="3200" dirty="0" smtClean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для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всіх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бажаючих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познайомитись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зі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 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стародавнім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побутом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. </a:t>
            </a:r>
            <a:br>
              <a:rPr lang="ru-RU" sz="3200" dirty="0">
                <a:solidFill>
                  <a:srgbClr val="002060"/>
                </a:solidFill>
                <a:latin typeface="HelveticaNeue-Light"/>
              </a:rPr>
            </a:b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 </a:t>
            </a:r>
          </a:p>
          <a:p>
            <a:r>
              <a:rPr lang="ru-RU" dirty="0">
                <a:solidFill>
                  <a:srgbClr val="2E2E2E"/>
                </a:solidFill>
                <a:latin typeface="HelveticaNeue-Light"/>
              </a:rPr>
              <a:t/>
            </a:r>
            <a:br>
              <a:rPr lang="ru-RU" dirty="0">
                <a:solidFill>
                  <a:srgbClr val="2E2E2E"/>
                </a:solidFill>
                <a:latin typeface="HelveticaNeue-Light"/>
              </a:rPr>
            </a:br>
            <a:endParaRPr lang="ru-RU" dirty="0"/>
          </a:p>
        </p:txBody>
      </p:sp>
      <p:sp>
        <p:nvSpPr>
          <p:cNvPr id="3" name="Облако 2"/>
          <p:cNvSpPr/>
          <p:nvPr/>
        </p:nvSpPr>
        <p:spPr>
          <a:xfrm>
            <a:off x="3389122" y="599321"/>
            <a:ext cx="3536414" cy="1464257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HelveticaNeue-Light"/>
              </a:rPr>
              <a:t>Олеський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7189447" y="1526201"/>
            <a:ext cx="2437848" cy="1074754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HelveticaNeue-Light"/>
              </a:rPr>
              <a:t>Замок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17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2644" y="1313378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Почнемо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без запинки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каліграфічної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хвилинки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Щоб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цифри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правильно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писати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Хвилинку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каліграфії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треба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почати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Цифри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пишемо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рівнесенько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Щоб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було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гарнесенько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2644" y="390048"/>
            <a:ext cx="7107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Каліграфічна хвилинка</a:t>
            </a:r>
            <a:endParaRPr lang="ru-RU" sz="5400" b="1" cap="none" spc="0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0" y="339714"/>
            <a:ext cx="1061906" cy="120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картинка пишущего ребенка"/>
          <p:cNvSpPr>
            <a:spLocks noChangeAspect="1" noChangeArrowheads="1"/>
          </p:cNvSpPr>
          <p:nvPr/>
        </p:nvSpPr>
        <p:spPr bwMode="auto">
          <a:xfrm>
            <a:off x="772463" y="5469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картинка пишущего ребе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картинка пишущего ребе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541" y="1999950"/>
            <a:ext cx="2137117" cy="199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5706" y="5586761"/>
            <a:ext cx="872695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Запишіть каліграфічно найменше двоцифрове число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74368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300653" y="3352312"/>
            <a:ext cx="1869415" cy="438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62537" y="3365346"/>
            <a:ext cx="1869415" cy="438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картинка авт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081">
            <a:off x="6033655" y="1621842"/>
            <a:ext cx="1587500" cy="14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картинка авт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510" flipH="1">
            <a:off x="4316411" y="1597440"/>
            <a:ext cx="1577975" cy="14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032803" y="2838269"/>
            <a:ext cx="9829800" cy="1270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906585" y="2755719"/>
            <a:ext cx="1016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 rot="16200000" flipH="1">
            <a:off x="5703375" y="-968334"/>
            <a:ext cx="508019" cy="9829800"/>
          </a:xfrm>
          <a:prstGeom prst="rightBrace">
            <a:avLst>
              <a:gd name="adj1" fmla="val 8333"/>
              <a:gd name="adj2" fmla="val 49468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32350" y="4012684"/>
            <a:ext cx="4679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км через 5 год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5281690" y="2714211"/>
            <a:ext cx="437831" cy="790416"/>
          </a:xfrm>
          <a:prstGeom prst="rightBrac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27543" y="3352312"/>
            <a:ext cx="200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65 км</a:t>
            </a:r>
            <a:r>
              <a:rPr lang="en-US" sz="2800" b="1" dirty="0" smtClean="0"/>
              <a:t>/</a:t>
            </a:r>
            <a:r>
              <a:rPr lang="uk-UA" sz="2800" b="1" dirty="0" smtClean="0"/>
              <a:t>год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7160" y="3338441"/>
            <a:ext cx="220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7</a:t>
            </a:r>
            <a:r>
              <a:rPr lang="uk-UA" sz="2800" b="1" dirty="0" smtClean="0"/>
              <a:t>5 км</a:t>
            </a:r>
            <a:r>
              <a:rPr lang="en-US" sz="2800" b="1" dirty="0" smtClean="0"/>
              <a:t>/</a:t>
            </a:r>
            <a:r>
              <a:rPr lang="uk-UA" sz="2800" b="1" dirty="0" smtClean="0"/>
              <a:t>год</a:t>
            </a:r>
            <a:endParaRPr lang="ru-RU" sz="2800" b="1" dirty="0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6208245" y="2674677"/>
            <a:ext cx="437831" cy="790416"/>
          </a:xfrm>
          <a:prstGeom prst="rightBrac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45778" y="2438753"/>
            <a:ext cx="105797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1200"/>
              </a:spcAft>
            </a:pP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Збудована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вона у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Хотин,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Чернівецької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, князем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Володимиром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Святославовичем.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фортеця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збереглась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до наших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автентичному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, тут часто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лицарські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турніри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"Битва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", а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знімають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фільми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. Тут по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справжньому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атмосфера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 наших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предків</a:t>
            </a:r>
            <a:r>
              <a:rPr lang="ru-RU" sz="3200" dirty="0">
                <a:solidFill>
                  <a:srgbClr val="002060"/>
                </a:solidFill>
                <a:latin typeface="HelveticaNeue-Ligh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126553" y="603018"/>
            <a:ext cx="4463265" cy="1475163"/>
            <a:chOff x="525083" y="572381"/>
            <a:chExt cx="3818237" cy="1147872"/>
          </a:xfrm>
        </p:grpSpPr>
        <p:sp>
          <p:nvSpPr>
            <p:cNvPr id="6" name="Облако 5"/>
            <p:cNvSpPr/>
            <p:nvPr/>
          </p:nvSpPr>
          <p:spPr>
            <a:xfrm>
              <a:off x="525083" y="572381"/>
              <a:ext cx="3818237" cy="1147872"/>
            </a:xfrm>
            <a:prstGeom prst="cloud">
              <a:avLst/>
            </a:prstGeom>
            <a:ln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25083" y="863457"/>
              <a:ext cx="350826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32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Хотинська фортеця</a:t>
              </a:r>
              <a:endParaRPr lang="ru-RU" sz="3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386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" y="197495"/>
            <a:ext cx="695338" cy="7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731218" y="591179"/>
            <a:ext cx="3756453" cy="1486489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HelveticaNeue-Light"/>
              </a:rPr>
              <a:t>Кам’янець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HelveticaNeue-Light"/>
              </a:rPr>
              <a:t>-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790949" y="1358466"/>
            <a:ext cx="3924684" cy="1205218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HelveticaNeue-Light"/>
              </a:rPr>
              <a:t>Подільська</a:t>
            </a:r>
            <a:endParaRPr lang="ru-RU" sz="32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HelveticaNeue-Light"/>
            </a:endParaRPr>
          </a:p>
          <a:p>
            <a:pPr algn="ctr"/>
            <a:r>
              <a:rPr lang="ru-RU" sz="32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HelveticaNeue-Light"/>
              </a:rPr>
              <a:t>фортеця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HelveticaNeue-Light"/>
              </a:rPr>
              <a:t> 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094" y="2672307"/>
            <a:ext cx="113889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HelveticaNeue-Light"/>
              </a:rPr>
              <a:t>Ми 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не могли не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згадати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про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цей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витвір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мистецтва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. Напевно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більшість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з вас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її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бачили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 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або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принаймні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чули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про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неї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Якщо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ні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, то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гайда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пакувати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речі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адже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вона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справді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варта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того.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Цю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фортецю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віднесено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до "Семи чудес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України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",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що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й не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випадково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Це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одне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з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місць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, яке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вже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роками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приваблює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відвідувачів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і не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тільки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 з </a:t>
            </a:r>
            <a:r>
              <a:rPr lang="ru-RU" sz="3200" dirty="0" err="1">
                <a:solidFill>
                  <a:srgbClr val="002060"/>
                </a:solidFill>
                <a:latin typeface="HelveticaNeue-Light"/>
              </a:rPr>
              <a:t>України</a:t>
            </a: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>.</a:t>
            </a:r>
            <a:br>
              <a:rPr lang="ru-RU" sz="3200" dirty="0">
                <a:solidFill>
                  <a:srgbClr val="002060"/>
                </a:solidFill>
                <a:latin typeface="HelveticaNeue-Light"/>
              </a:rPr>
            </a:br>
            <a:r>
              <a:rPr lang="ru-RU" sz="3200" dirty="0">
                <a:solidFill>
                  <a:srgbClr val="002060"/>
                </a:solidFill>
                <a:latin typeface="HelveticaNeue-Light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HelveticaNeue-Light"/>
              </a:rPr>
            </a:br>
            <a:endParaRPr lang="ru-RU" sz="3200" b="0" i="0" dirty="0">
              <a:solidFill>
                <a:srgbClr val="002060"/>
              </a:solidFill>
              <a:effectLst/>
              <a:latin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3098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520" y="814249"/>
            <a:ext cx="968342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Гра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«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Закінчи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речення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»</a:t>
            </a:r>
          </a:p>
          <a:p>
            <a:pPr algn="ctr"/>
            <a:endParaRPr lang="ru-RU" sz="5400" b="1" spc="100" dirty="0" smtClean="0">
              <a:ln w="18000">
                <a:solidFill>
                  <a:srgbClr val="C00000"/>
                </a:solidFill>
                <a:prstDash val="solid"/>
              </a:ln>
              <a:solidFill>
                <a:srgbClr val="FF0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685800" indent="-685800" algn="ctr">
              <a:buFont typeface="Wingdings" pitchFamily="2" charset="2"/>
              <a:buChar char="§"/>
            </a:pPr>
            <a:r>
              <a:rPr lang="ru-RU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Сьогодні</a:t>
            </a:r>
            <a:r>
              <a:rPr lang="ru-RU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уроці</a:t>
            </a:r>
            <a:r>
              <a:rPr lang="ru-RU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я </a:t>
            </a:r>
            <a:r>
              <a:rPr lang="ru-RU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дізнався</a:t>
            </a:r>
            <a:r>
              <a:rPr lang="ru-RU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</a:p>
          <a:p>
            <a:pPr marL="685800" indent="-685800" algn="ctr">
              <a:buFont typeface="Wingdings" pitchFamily="2" charset="2"/>
              <a:buChar char="§"/>
            </a:pPr>
            <a:endParaRPr lang="uk-UA" sz="5400" b="1" spc="100" dirty="0" smtClean="0">
              <a:ln w="18000">
                <a:solidFill>
                  <a:srgbClr val="C00000"/>
                </a:solidFill>
                <a:prstDash val="solid"/>
              </a:ln>
              <a:solidFill>
                <a:srgbClr val="FF0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685800" indent="-685800" algn="ctr">
              <a:buFont typeface="Wingdings" pitchFamily="2" charset="2"/>
              <a:buChar char="§"/>
            </a:pPr>
            <a:r>
              <a:rPr lang="uk-UA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Урок завершую … настроєм.</a:t>
            </a:r>
            <a:endParaRPr lang="ru-RU" sz="540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210" y="814249"/>
            <a:ext cx="13049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6417" y="1484524"/>
            <a:ext cx="8038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 </a:t>
            </a:r>
            <a:r>
              <a:rPr lang="ru-RU" sz="5400" b="1" cap="none" spc="0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нових</a:t>
            </a:r>
            <a:r>
              <a:rPr lang="ru-RU" sz="54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зустрічей</a:t>
            </a:r>
            <a:r>
              <a:rPr lang="ru-RU" sz="54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5400" b="1" cap="none" spc="0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друзі</a:t>
            </a:r>
            <a:r>
              <a:rPr lang="ru-RU" sz="54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ru-RU" sz="5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64" y="3202073"/>
            <a:ext cx="1826739" cy="182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8959" y="1377985"/>
            <a:ext cx="2602884" cy="679994"/>
          </a:xfrm>
        </p:spPr>
        <p:txBody>
          <a:bodyPr/>
          <a:lstStyle/>
          <a:p>
            <a:r>
              <a:rPr lang="uk-UA" dirty="0" smtClean="0"/>
              <a:t>         </a:t>
            </a:r>
            <a:r>
              <a:rPr lang="uk-UA" sz="3600" dirty="0" smtClean="0"/>
              <a:t>№ 775</a:t>
            </a:r>
            <a:endParaRPr lang="ru-RU" sz="3600" dirty="0"/>
          </a:p>
        </p:txBody>
      </p:sp>
      <p:pic>
        <p:nvPicPr>
          <p:cNvPr id="4100" name="Picture 4" descr="Картинки по запросу картинка дуби на ділянці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2" y="2103065"/>
            <a:ext cx="3932704" cy="25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660145" y="1368958"/>
            <a:ext cx="1658516" cy="679994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3600" dirty="0" smtClean="0"/>
              <a:t>№ 776</a:t>
            </a:r>
            <a:endParaRPr lang="ru-RU" sz="3600" dirty="0"/>
          </a:p>
        </p:txBody>
      </p:sp>
      <p:pic>
        <p:nvPicPr>
          <p:cNvPr id="4102" name="Picture 6" descr="Картинки по запросу картинка бурундук з горіхам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06" y="2139125"/>
            <a:ext cx="4391483" cy="25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632" y="4736386"/>
            <a:ext cx="4151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2530 дубів посадили на ділянках.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2433" y="4736386"/>
            <a:ext cx="5887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735 горіхів принесе в нірку один бурундук за 21 день.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62984" y="588338"/>
            <a:ext cx="604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Домашнє завдання</a:t>
            </a:r>
            <a:endParaRPr lang="ru-RU" sz="54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8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80510" y="3513413"/>
            <a:ext cx="3122944" cy="3141628"/>
            <a:chOff x="5413492" y="2790956"/>
            <a:chExt cx="2222844" cy="3141628"/>
          </a:xfrm>
        </p:grpSpPr>
        <p:sp>
          <p:nvSpPr>
            <p:cNvPr id="10" name="Волна 9"/>
            <p:cNvSpPr/>
            <p:nvPr/>
          </p:nvSpPr>
          <p:spPr>
            <a:xfrm>
              <a:off x="5413492" y="2790956"/>
              <a:ext cx="2222844" cy="1479379"/>
            </a:xfrm>
            <a:prstGeom prst="wav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Замок</a:t>
              </a:r>
            </a:p>
            <a:p>
              <a:pPr algn="ctr"/>
              <a:r>
                <a:rPr lang="uk-UA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Шифрів</a:t>
              </a:r>
              <a:endParaRPr lang="ru-RU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2062" name="Picture 14" descr="Картинки по запросу картинки замків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492" y="3980819"/>
              <a:ext cx="2222844" cy="1951765"/>
            </a:xfrm>
            <a:prstGeom prst="flowChartAlternateProcess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727089" y="3488820"/>
            <a:ext cx="3030005" cy="3141628"/>
            <a:chOff x="1158687" y="2790956"/>
            <a:chExt cx="2530313" cy="3141628"/>
          </a:xfrm>
        </p:grpSpPr>
        <p:pic>
          <p:nvPicPr>
            <p:cNvPr id="2060" name="Picture 12" descr="Картинки по запросу картинки замків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687" y="3806328"/>
              <a:ext cx="2489076" cy="2126256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Волна 1"/>
            <p:cNvSpPr/>
            <p:nvPr/>
          </p:nvSpPr>
          <p:spPr>
            <a:xfrm>
              <a:off x="1199924" y="2790956"/>
              <a:ext cx="2489076" cy="1340369"/>
            </a:xfrm>
            <a:prstGeom prst="wav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Замок Інтелектуалів</a:t>
              </a:r>
              <a:endParaRPr lang="ru-RU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5" y="2984776"/>
            <a:ext cx="933697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8329196" y="3494018"/>
            <a:ext cx="3239814" cy="3136430"/>
            <a:chOff x="8908706" y="3098474"/>
            <a:chExt cx="2359184" cy="3136430"/>
          </a:xfrm>
        </p:grpSpPr>
        <p:pic>
          <p:nvPicPr>
            <p:cNvPr id="2064" name="Picture 16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8706" y="4253103"/>
              <a:ext cx="2359184" cy="1981801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Волна 10"/>
            <p:cNvSpPr/>
            <p:nvPr/>
          </p:nvSpPr>
          <p:spPr>
            <a:xfrm>
              <a:off x="8927201" y="3098474"/>
              <a:ext cx="2316763" cy="1502145"/>
            </a:xfrm>
            <a:prstGeom prst="wav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Замок </a:t>
              </a:r>
            </a:p>
            <a:p>
              <a:pPr algn="ctr"/>
              <a:r>
                <a:rPr lang="uk-UA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Знань</a:t>
              </a:r>
              <a:endParaRPr lang="ru-RU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12309" y="866340"/>
            <a:ext cx="3034675" cy="2488882"/>
            <a:chOff x="5455913" y="110856"/>
            <a:chExt cx="2056372" cy="2451161"/>
          </a:xfrm>
        </p:grpSpPr>
        <p:pic>
          <p:nvPicPr>
            <p:cNvPr id="2052" name="Picture 4" descr="Картинки по запросу картинки замків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913" y="1048425"/>
              <a:ext cx="2056371" cy="1513592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Волна 12"/>
            <p:cNvSpPr/>
            <p:nvPr/>
          </p:nvSpPr>
          <p:spPr>
            <a:xfrm>
              <a:off x="5455913" y="110856"/>
              <a:ext cx="2056372" cy="1279331"/>
            </a:xfrm>
            <a:prstGeom prst="wav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Замок</a:t>
              </a:r>
            </a:p>
            <a:p>
              <a:pPr algn="ctr"/>
              <a:r>
                <a:rPr lang="uk-UA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Дробу</a:t>
              </a:r>
              <a:endParaRPr lang="ru-RU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973393" y="876360"/>
            <a:ext cx="2962129" cy="2478862"/>
            <a:chOff x="2225406" y="104899"/>
            <a:chExt cx="2192358" cy="2531892"/>
          </a:xfrm>
        </p:grpSpPr>
        <p:pic>
          <p:nvPicPr>
            <p:cNvPr id="2056" name="Picture 8" descr="Картинки по запросу картинки замків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406" y="954158"/>
              <a:ext cx="2192358" cy="1682633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Волна 13"/>
            <p:cNvSpPr/>
            <p:nvPr/>
          </p:nvSpPr>
          <p:spPr>
            <a:xfrm>
              <a:off x="2225407" y="104899"/>
              <a:ext cx="2192357" cy="1110036"/>
            </a:xfrm>
            <a:prstGeom prst="wav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Замок</a:t>
              </a:r>
            </a:p>
            <a:p>
              <a:pPr algn="ctr"/>
              <a:r>
                <a:rPr lang="uk-UA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Розумників</a:t>
              </a:r>
              <a:endParaRPr lang="ru-RU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311618" y="806242"/>
            <a:ext cx="3233465" cy="2541199"/>
            <a:chOff x="9364336" y="-54753"/>
            <a:chExt cx="2329425" cy="2810114"/>
          </a:xfrm>
        </p:grpSpPr>
        <p:pic>
          <p:nvPicPr>
            <p:cNvPr id="21" name="Picture 6" descr="Картинки по запросу картинки замків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336" y="1032361"/>
              <a:ext cx="2316763" cy="1723000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Волна 24"/>
            <p:cNvSpPr/>
            <p:nvPr/>
          </p:nvSpPr>
          <p:spPr>
            <a:xfrm>
              <a:off x="9376998" y="-54753"/>
              <a:ext cx="2316763" cy="1279331"/>
            </a:xfrm>
            <a:prstGeom prst="wav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Замок </a:t>
              </a:r>
              <a:endParaRPr lang="uk-UA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r>
                <a:rPr lang="uk-UA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Спортивний</a:t>
              </a:r>
              <a:endParaRPr lang="ru-RU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322747" y="-128346"/>
            <a:ext cx="6713889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Маршрут подорожі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7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0.0618 L 0.19857 0.0618 C 0.28646 0.0618 0.27839 0.14977 0.27839 0.20833 C 0.27839 0.25185 0.23854 0.34491 0.23854 0.3888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913" y="327360"/>
            <a:ext cx="546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Р</a:t>
            </a:r>
          </a:p>
          <a:p>
            <a:r>
              <a:rPr lang="uk-UA" sz="4400" b="1" dirty="0">
                <a:solidFill>
                  <a:srgbClr val="FF0000"/>
                </a:solidFill>
              </a:rPr>
              <a:t>і</a:t>
            </a:r>
            <a:endParaRPr lang="uk-UA" sz="4400" b="1" dirty="0" smtClean="0">
              <a:solidFill>
                <a:srgbClr val="FF0000"/>
              </a:solidFill>
            </a:endParaRPr>
          </a:p>
          <a:p>
            <a:r>
              <a:rPr lang="uk-UA" sz="4400" b="1" dirty="0" smtClean="0">
                <a:solidFill>
                  <a:srgbClr val="FF0000"/>
                </a:solidFill>
              </a:rPr>
              <a:t>Б</a:t>
            </a:r>
          </a:p>
          <a:p>
            <a:r>
              <a:rPr lang="uk-UA" sz="4400" b="1" dirty="0" smtClean="0">
                <a:solidFill>
                  <a:srgbClr val="FF0000"/>
                </a:solidFill>
              </a:rPr>
              <a:t>д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5355" y="262755"/>
            <a:ext cx="81139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630 : 10 : 7 * 9 =</a:t>
            </a:r>
          </a:p>
          <a:p>
            <a:r>
              <a:rPr lang="uk-U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1200 : 400 * 7 * 10 =</a:t>
            </a:r>
          </a:p>
          <a:p>
            <a:r>
              <a:rPr lang="uk-U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720 : 90 * 10 * 8 =</a:t>
            </a:r>
          </a:p>
          <a:p>
            <a:r>
              <a:rPr lang="uk-U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 * 100 : 10 : 40 =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7194"/>
              </p:ext>
            </p:extLst>
          </p:nvPr>
        </p:nvGraphicFramePr>
        <p:xfrm>
          <a:off x="1776198" y="4153112"/>
          <a:ext cx="7207952" cy="221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988"/>
                <a:gridCol w="1801988"/>
                <a:gridCol w="1801988"/>
                <a:gridCol w="1801988"/>
              </a:tblGrid>
              <a:tr h="860712"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</a:t>
                      </a:r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r>
                        <a:rPr lang="uk-UA" dirty="0" smtClean="0"/>
                        <a:t>     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     </a:t>
                      </a:r>
                      <a:r>
                        <a:rPr lang="uk-UA" dirty="0" smtClean="0"/>
                        <a:t> </a:t>
                      </a:r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</a:t>
                      </a:r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aseline="0" dirty="0" smtClean="0">
                          <a:solidFill>
                            <a:schemeClr val="lt1"/>
                          </a:solidFill>
                        </a:rPr>
                        <a:t>     </a:t>
                      </a:r>
                      <a:r>
                        <a:rPr lang="uk-UA" sz="4000" dirty="0" smtClean="0">
                          <a:solidFill>
                            <a:schemeClr val="tx1"/>
                          </a:solidFill>
                        </a:rPr>
                        <a:t>640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40690"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     Д</a:t>
                      </a:r>
                    </a:p>
                    <a:p>
                      <a:endParaRPr lang="ru-RU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     Р</a:t>
                      </a:r>
                      <a:endParaRPr lang="ru-RU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      і</a:t>
                      </a:r>
                      <a:endParaRPr lang="ru-RU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/>
                        <a:t>    Б</a:t>
                      </a:r>
                      <a:endParaRPr lang="ru-RU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9836655" y="141237"/>
            <a:ext cx="2138250" cy="2588143"/>
            <a:chOff x="9550217" y="813266"/>
            <a:chExt cx="2138250" cy="2588143"/>
          </a:xfrm>
        </p:grpSpPr>
        <p:pic>
          <p:nvPicPr>
            <p:cNvPr id="10" name="Picture 14" descr="Картинки по запросу картинки замків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0217" y="1797571"/>
              <a:ext cx="2138249" cy="1603838"/>
            </a:xfrm>
            <a:prstGeom prst="flowChartAlternateProcess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Волна 8"/>
            <p:cNvSpPr/>
            <p:nvPr/>
          </p:nvSpPr>
          <p:spPr>
            <a:xfrm>
              <a:off x="9550218" y="813266"/>
              <a:ext cx="2138249" cy="1215660"/>
            </a:xfrm>
            <a:prstGeom prst="wav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Замок</a:t>
              </a:r>
            </a:p>
            <a:p>
              <a:pPr algn="ctr"/>
              <a:r>
                <a:rPr lang="uk-UA" sz="3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Шифрів</a:t>
              </a:r>
              <a:endParaRPr lang="ru-RU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5" y="2599490"/>
            <a:ext cx="933697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8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537 L 0.20222 0.0537 C 0.29011 0.0537 0.28203 0.14167 0.28203 0.20023 C 0.28203 0.24375 0.80156 -0.11296 0.80156 -0.0689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6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3930"/>
              </p:ext>
            </p:extLst>
          </p:nvPr>
        </p:nvGraphicFramePr>
        <p:xfrm>
          <a:off x="1731940" y="2590389"/>
          <a:ext cx="4291684" cy="345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921"/>
                <a:gridCol w="1072921"/>
                <a:gridCol w="1072921"/>
                <a:gridCol w="1072921"/>
              </a:tblGrid>
              <a:tr h="8639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639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639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639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51284"/>
              </p:ext>
            </p:extLst>
          </p:nvPr>
        </p:nvGraphicFramePr>
        <p:xfrm>
          <a:off x="7512586" y="2590389"/>
          <a:ext cx="2467779" cy="3455728"/>
        </p:xfrm>
        <a:graphic>
          <a:graphicData uri="http://schemas.openxmlformats.org/drawingml/2006/table">
            <a:tbl>
              <a:tblPr/>
              <a:tblGrid>
                <a:gridCol w="822593"/>
                <a:gridCol w="822593"/>
                <a:gridCol w="822593"/>
              </a:tblGrid>
              <a:tr h="34557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29681" y="422439"/>
            <a:ext cx="70544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Назви, яку частину фігури</a:t>
            </a:r>
          </a:p>
          <a:p>
            <a:pPr algn="ctr"/>
            <a:r>
              <a:rPr lang="uk-UA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зафарбовано у жовтий колір? </a:t>
            </a:r>
            <a:endParaRPr lang="ru-RU" sz="40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080720" y="141613"/>
            <a:ext cx="2020125" cy="2083394"/>
            <a:chOff x="1158687" y="2790956"/>
            <a:chExt cx="2530313" cy="3141628"/>
          </a:xfrm>
        </p:grpSpPr>
        <p:pic>
          <p:nvPicPr>
            <p:cNvPr id="6" name="Picture 12" descr="Картинки по запросу картинки замків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687" y="3806328"/>
              <a:ext cx="2489076" cy="2126256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Волна 6"/>
            <p:cNvSpPr/>
            <p:nvPr/>
          </p:nvSpPr>
          <p:spPr>
            <a:xfrm>
              <a:off x="1199924" y="2790956"/>
              <a:ext cx="2489076" cy="1340369"/>
            </a:xfrm>
            <a:prstGeom prst="wav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Замок Інтелектуалів</a:t>
              </a:r>
              <a:endPara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0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39552" y="163361"/>
            <a:ext cx="2007889" cy="1729946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9727893" y="163361"/>
            <a:ext cx="2008190" cy="1729946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80966114"/>
              </p:ext>
            </p:extLst>
          </p:nvPr>
        </p:nvGraphicFramePr>
        <p:xfrm>
          <a:off x="3756612" y="2141665"/>
          <a:ext cx="4261115" cy="383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5918" y="705168"/>
            <a:ext cx="8229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Яку </a:t>
            </a:r>
            <a:r>
              <a:rPr lang="uk-UA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частину </a:t>
            </a:r>
            <a:r>
              <a:rPr lang="uk-UA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фігури, яку</a:t>
            </a:r>
            <a:endParaRPr lang="uk-UA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uk-UA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зафарбовано у </a:t>
            </a:r>
            <a:r>
              <a:rPr lang="uk-UA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зелений </a:t>
            </a:r>
            <a:r>
              <a:rPr lang="uk-UA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колір? </a:t>
            </a:r>
            <a:endParaRPr lang="ru-RU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9298676" y="734193"/>
            <a:ext cx="2767913" cy="1729946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8606697" y="264839"/>
            <a:ext cx="2767913" cy="1729946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19118748"/>
              </p:ext>
            </p:extLst>
          </p:nvPr>
        </p:nvGraphicFramePr>
        <p:xfrm>
          <a:off x="3756612" y="2141665"/>
          <a:ext cx="4261115" cy="383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08768" y="468092"/>
            <a:ext cx="7049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Яку </a:t>
            </a:r>
            <a:r>
              <a:rPr lang="uk-UA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частину фігури</a:t>
            </a:r>
          </a:p>
          <a:p>
            <a:pPr algn="ctr"/>
            <a:r>
              <a:rPr lang="uk-UA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зафарбовано у жовтий колір? </a:t>
            </a:r>
            <a:endParaRPr lang="ru-RU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9297014" y="411719"/>
            <a:ext cx="2767913" cy="1729946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8441867" y="411719"/>
            <a:ext cx="2767913" cy="1729946"/>
          </a:xfrm>
          <a:prstGeom prst="cloud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51906327"/>
              </p:ext>
            </p:extLst>
          </p:nvPr>
        </p:nvGraphicFramePr>
        <p:xfrm>
          <a:off x="3756612" y="2141665"/>
          <a:ext cx="4261115" cy="383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98514" y="614972"/>
            <a:ext cx="7395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Яку </a:t>
            </a:r>
            <a:r>
              <a:rPr lang="uk-UA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частину фігури</a:t>
            </a:r>
          </a:p>
          <a:p>
            <a:pPr algn="ctr"/>
            <a:r>
              <a:rPr lang="uk-UA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зафарбовано у </a:t>
            </a:r>
            <a:r>
              <a:rPr lang="uk-UA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білий </a:t>
            </a:r>
            <a:r>
              <a:rPr lang="uk-UA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колір? </a:t>
            </a:r>
            <a:endParaRPr lang="ru-RU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2360</TotalTime>
  <Words>537</Words>
  <Application>Microsoft Office PowerPoint</Application>
  <PresentationFormat>Произвольный</PresentationFormat>
  <Paragraphs>147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Учень</cp:lastModifiedBy>
  <cp:revision>168</cp:revision>
  <dcterms:created xsi:type="dcterms:W3CDTF">2018-02-21T06:29:08Z</dcterms:created>
  <dcterms:modified xsi:type="dcterms:W3CDTF">2018-03-26T08:36:04Z</dcterms:modified>
</cp:coreProperties>
</file>