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9" r:id="rId5"/>
    <p:sldId id="260" r:id="rId6"/>
    <p:sldId id="258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11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18D0C-ABFF-4664-ACCE-7172FCFA8E16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23EDF-1CA4-43E3-BD3E-1E25C20E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28 ЛИПНЯ ДЕНЬ УКРАЇНСЬКОЇ ДЕРЖАВНОСТІ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Говоримо з дітьми про війну: 12 книг для старших підлітків - Learning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4200401" cy="525658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5004048" y="2828836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Автор</a:t>
            </a:r>
            <a:r>
              <a:rPr lang="ru-RU" dirty="0" smtClean="0"/>
              <a:t>: Артем Чех</a:t>
            </a:r>
            <a:br>
              <a:rPr lang="ru-RU" dirty="0" smtClean="0"/>
            </a:br>
            <a:r>
              <a:rPr lang="ru-RU" b="1" dirty="0" err="1" smtClean="0"/>
              <a:t>Видавництво</a:t>
            </a:r>
            <a:r>
              <a:rPr lang="ru-RU" dirty="0" smtClean="0"/>
              <a:t>: </a:t>
            </a:r>
            <a:r>
              <a:rPr lang="ru-RU" dirty="0" err="1" smtClean="0"/>
              <a:t>Vivat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Рік</a:t>
            </a:r>
            <a:r>
              <a:rPr lang="ru-RU" b="1" dirty="0" smtClean="0"/>
              <a:t> </a:t>
            </a:r>
            <a:r>
              <a:rPr lang="ru-RU" b="1" dirty="0" err="1" smtClean="0"/>
              <a:t>видання</a:t>
            </a:r>
            <a:r>
              <a:rPr lang="ru-RU" dirty="0" smtClean="0"/>
              <a:t>: 2017</a:t>
            </a:r>
            <a:br>
              <a:rPr lang="ru-RU" dirty="0" smtClean="0"/>
            </a:br>
            <a:r>
              <a:rPr lang="ru-RU" b="1" dirty="0" err="1" smtClean="0"/>
              <a:t>Кількість</a:t>
            </a:r>
            <a:r>
              <a:rPr lang="ru-RU" b="1" dirty="0" smtClean="0"/>
              <a:t> </a:t>
            </a:r>
            <a:r>
              <a:rPr lang="ru-RU" b="1" dirty="0" err="1" smtClean="0"/>
              <a:t>сторінок</a:t>
            </a:r>
            <a:r>
              <a:rPr lang="ru-RU" dirty="0" smtClean="0"/>
              <a:t>: 224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25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Reposts in UkrOpen.: Усі діти України хочуть миру, щоб не гинули їхні  батьки.... - UkrOp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4664"/>
            <a:ext cx="3816425" cy="2016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899592" y="2492896"/>
            <a:ext cx="33843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 Black" pitchFamily="34" charset="0"/>
              </a:rPr>
              <a:t>Україну </a:t>
            </a:r>
            <a:r>
              <a:rPr lang="uk-UA" sz="1400" b="1" dirty="0" smtClean="0">
                <a:latin typeface="Arial Black" pitchFamily="34" charset="0"/>
              </a:rPr>
              <a:t>любити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uk-UA" sz="1400" b="1" dirty="0" smtClean="0">
                <a:latin typeface="Arial Black" pitchFamily="34" charset="0"/>
              </a:rPr>
              <a:t>щиро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uk-UA" sz="1400" b="1" dirty="0" smtClean="0">
                <a:latin typeface="Arial Black" pitchFamily="34" charset="0"/>
              </a:rPr>
              <a:t>бажаємо</a:t>
            </a:r>
            <a:r>
              <a:rPr lang="ru-RU" sz="1400" b="1" dirty="0" smtClean="0">
                <a:latin typeface="Arial Black" pitchFamily="34" charset="0"/>
              </a:rPr>
              <a:t>!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>З Богом </a:t>
            </a:r>
            <a:r>
              <a:rPr lang="ru-RU" sz="1400" b="1" dirty="0" err="1" smtClean="0">
                <a:latin typeface="Arial Black" pitchFamily="34" charset="0"/>
              </a:rPr>
              <a:t>долати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усі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негаразди</a:t>
            </a:r>
            <a:r>
              <a:rPr lang="ru-RU" sz="1400" b="1" dirty="0" smtClean="0">
                <a:latin typeface="Arial Black" pitchFamily="34" charset="0"/>
              </a:rPr>
              <a:t>,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>Свою волю </a:t>
            </a:r>
            <a:r>
              <a:rPr lang="ru-RU" sz="1400" b="1" dirty="0" err="1" smtClean="0">
                <a:latin typeface="Arial Black" pitchFamily="34" charset="0"/>
              </a:rPr>
              <a:t>нікому</a:t>
            </a:r>
            <a:r>
              <a:rPr lang="ru-RU" sz="1400" b="1" dirty="0" smtClean="0">
                <a:latin typeface="Arial Black" pitchFamily="34" charset="0"/>
              </a:rPr>
              <a:t> не </a:t>
            </a:r>
            <a:r>
              <a:rPr lang="ru-RU" sz="1400" b="1" dirty="0" err="1" smtClean="0">
                <a:latin typeface="Arial Black" pitchFamily="34" charset="0"/>
              </a:rPr>
              <a:t>дати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украсти</a:t>
            </a:r>
            <a:r>
              <a:rPr lang="ru-RU" sz="1400" b="1" dirty="0" smtClean="0">
                <a:latin typeface="Arial Black" pitchFamily="34" charset="0"/>
              </a:rPr>
              <a:t>.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err="1" smtClean="0">
                <a:latin typeface="Arial Black" pitchFamily="34" charset="0"/>
              </a:rPr>
              <a:t>Українську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історію</a:t>
            </a:r>
            <a:r>
              <a:rPr lang="ru-RU" sz="1400" b="1" dirty="0" smtClean="0">
                <a:latin typeface="Arial Black" pitchFamily="34" charset="0"/>
              </a:rPr>
              <a:t> бережно знати,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err="1" smtClean="0">
                <a:latin typeface="Arial Black" pitchFamily="34" charset="0"/>
              </a:rPr>
              <a:t>Українськую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гідність</a:t>
            </a:r>
            <a:r>
              <a:rPr lang="ru-RU" sz="1400" b="1" dirty="0" smtClean="0">
                <a:latin typeface="Arial Black" pitchFamily="34" charset="0"/>
              </a:rPr>
              <a:t> не </a:t>
            </a:r>
            <a:r>
              <a:rPr lang="ru-RU" sz="1400" b="1" dirty="0" err="1" smtClean="0">
                <a:latin typeface="Arial Black" pitchFamily="34" charset="0"/>
              </a:rPr>
              <a:t>дати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топтати</a:t>
            </a:r>
            <a:r>
              <a:rPr lang="ru-RU" sz="1400" b="1" dirty="0" smtClean="0">
                <a:latin typeface="Arial Black" pitchFamily="34" charset="0"/>
              </a:rPr>
              <a:t>,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err="1" smtClean="0">
                <a:latin typeface="Arial Black" pitchFamily="34" charset="0"/>
              </a:rPr>
              <a:t>Прадідів-козаків</a:t>
            </a:r>
            <a:r>
              <a:rPr lang="ru-RU" sz="1400" b="1" dirty="0" smtClean="0">
                <a:latin typeface="Arial Black" pitchFamily="34" charset="0"/>
              </a:rPr>
              <a:t> тихо </a:t>
            </a:r>
            <a:r>
              <a:rPr lang="ru-RU" sz="1400" b="1" dirty="0" err="1" smtClean="0">
                <a:latin typeface="Arial Black" pitchFamily="34" charset="0"/>
              </a:rPr>
              <a:t>шанувати</a:t>
            </a:r>
            <a:r>
              <a:rPr lang="ru-RU" sz="1400" b="1" dirty="0" smtClean="0">
                <a:latin typeface="Arial Black" pitchFamily="34" charset="0"/>
              </a:rPr>
              <a:t>,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err="1" smtClean="0">
                <a:latin typeface="Arial Black" pitchFamily="34" charset="0"/>
              </a:rPr>
              <a:t>Мову</a:t>
            </a:r>
            <a:r>
              <a:rPr lang="ru-RU" sz="1400" b="1" dirty="0" smtClean="0">
                <a:latin typeface="Arial Black" pitchFamily="34" charset="0"/>
              </a:rPr>
              <a:t>, </a:t>
            </a:r>
            <a:r>
              <a:rPr lang="ru-RU" sz="1400" b="1" dirty="0" err="1" smtClean="0">
                <a:latin typeface="Arial Black" pitchFamily="34" charset="0"/>
              </a:rPr>
              <a:t>сім’ю</a:t>
            </a:r>
            <a:r>
              <a:rPr lang="ru-RU" sz="1400" b="1" dirty="0" smtClean="0">
                <a:latin typeface="Arial Black" pitchFamily="34" charset="0"/>
              </a:rPr>
              <a:t>, </a:t>
            </a:r>
            <a:r>
              <a:rPr lang="ru-RU" sz="1400" b="1" dirty="0" err="1" smtClean="0">
                <a:latin typeface="Arial Black" pitchFamily="34" charset="0"/>
              </a:rPr>
              <a:t>церкву</a:t>
            </a:r>
            <a:r>
              <a:rPr lang="ru-RU" sz="1400" b="1" dirty="0" smtClean="0">
                <a:latin typeface="Arial Black" pitchFamily="34" charset="0"/>
              </a:rPr>
              <a:t> свою </a:t>
            </a:r>
            <a:r>
              <a:rPr lang="ru-RU" sz="1400" b="1" dirty="0" err="1" smtClean="0">
                <a:latin typeface="Arial Black" pitchFamily="34" charset="0"/>
              </a:rPr>
              <a:t>захищати</a:t>
            </a:r>
            <a:r>
              <a:rPr lang="ru-RU" sz="1400" b="1" dirty="0" smtClean="0">
                <a:latin typeface="Arial Black" pitchFamily="34" charset="0"/>
              </a:rPr>
              <a:t>.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>В </a:t>
            </a:r>
            <a:r>
              <a:rPr lang="ru-RU" sz="1400" b="1" dirty="0" err="1" smtClean="0">
                <a:latin typeface="Arial Black" pitchFamily="34" charset="0"/>
              </a:rPr>
              <a:t>Новий</a:t>
            </a:r>
            <a:r>
              <a:rPr lang="ru-RU" sz="1400" b="1" dirty="0" smtClean="0">
                <a:latin typeface="Arial Black" pitchFamily="34" charset="0"/>
              </a:rPr>
              <a:t> День </a:t>
            </a:r>
            <a:r>
              <a:rPr lang="ru-RU" sz="1400" b="1" dirty="0" err="1" smtClean="0">
                <a:latin typeface="Arial Black" pitchFamily="34" charset="0"/>
              </a:rPr>
              <a:t>народження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нашої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Неньки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err="1" smtClean="0">
                <a:latin typeface="Arial Black" pitchFamily="34" charset="0"/>
              </a:rPr>
              <a:t>Бажаємо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щастя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й</a:t>
            </a:r>
            <a:r>
              <a:rPr lang="ru-RU" sz="1400" b="1" dirty="0" smtClean="0">
                <a:latin typeface="Arial Black" pitchFamily="34" charset="0"/>
              </a:rPr>
              <a:t> достатку </a:t>
            </a:r>
            <a:r>
              <a:rPr lang="ru-RU" sz="1400" b="1" dirty="0" err="1" smtClean="0">
                <a:latin typeface="Arial Black" pitchFamily="34" charset="0"/>
              </a:rPr>
              <a:t>рідненькій</a:t>
            </a:r>
            <a:r>
              <a:rPr lang="ru-RU" sz="1400" b="1" dirty="0" smtClean="0">
                <a:latin typeface="Arial Black" pitchFamily="34" charset="0"/>
              </a:rPr>
              <a:t>!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err="1" smtClean="0">
                <a:latin typeface="Arial Black" pitchFamily="34" charset="0"/>
              </a:rPr>
              <a:t>Щоб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усі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її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діти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із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цілого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світу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>Повернулись </a:t>
            </a:r>
            <a:r>
              <a:rPr lang="ru-RU" sz="1400" b="1" dirty="0" err="1" smtClean="0">
                <a:latin typeface="Arial Black" pitchFamily="34" charset="0"/>
              </a:rPr>
              <a:t>додому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жити</a:t>
            </a:r>
            <a:r>
              <a:rPr lang="ru-RU" sz="1400" b="1" dirty="0" smtClean="0">
                <a:latin typeface="Arial Black" pitchFamily="34" charset="0"/>
              </a:rPr>
              <a:t> </a:t>
            </a:r>
            <a:r>
              <a:rPr lang="ru-RU" sz="1400" b="1" dirty="0" err="1" smtClean="0">
                <a:latin typeface="Arial Black" pitchFamily="34" charset="0"/>
              </a:rPr>
              <a:t>довіку</a:t>
            </a:r>
            <a:r>
              <a:rPr lang="ru-RU" sz="1400" b="1" dirty="0" smtClean="0">
                <a:latin typeface="Arial Black" pitchFamily="34" charset="0"/>
              </a:rPr>
              <a:t>.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12160" y="1700809"/>
            <a:ext cx="25922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Бажаю</a:t>
            </a:r>
            <a:r>
              <a:rPr lang="ru-RU" b="1" dirty="0" smtClean="0"/>
              <a:t> </a:t>
            </a:r>
            <a:r>
              <a:rPr lang="ru-RU" b="1" dirty="0" err="1" smtClean="0"/>
              <a:t>завжди</a:t>
            </a:r>
            <a:r>
              <a:rPr lang="ru-RU" b="1" dirty="0" smtClean="0"/>
              <a:t> </a:t>
            </a:r>
            <a:r>
              <a:rPr lang="ru-RU" b="1" dirty="0" err="1" smtClean="0"/>
              <a:t>вірити</a:t>
            </a:r>
            <a:r>
              <a:rPr lang="ru-RU" b="1" dirty="0" smtClean="0"/>
              <a:t> у </a:t>
            </a:r>
            <a:r>
              <a:rPr lang="ru-RU" b="1" dirty="0" err="1" smtClean="0"/>
              <a:t>свої</a:t>
            </a:r>
            <a:r>
              <a:rPr lang="ru-RU" b="1" dirty="0" smtClean="0"/>
              <a:t> </a:t>
            </a:r>
            <a:r>
              <a:rPr lang="ru-RU" b="1" dirty="0" err="1" smtClean="0"/>
              <a:t>сили</a:t>
            </a:r>
            <a:r>
              <a:rPr lang="ru-RU" b="1" dirty="0" smtClean="0"/>
              <a:t>, </a:t>
            </a:r>
            <a:r>
              <a:rPr lang="ru-RU" b="1" dirty="0" err="1" smtClean="0"/>
              <a:t>поважати</a:t>
            </a:r>
            <a:r>
              <a:rPr lang="ru-RU" b="1" dirty="0" smtClean="0"/>
              <a:t> один одного, </a:t>
            </a:r>
            <a:r>
              <a:rPr lang="ru-RU" b="1" dirty="0" err="1" smtClean="0"/>
              <a:t>любити</a:t>
            </a:r>
            <a:r>
              <a:rPr lang="ru-RU" b="1" dirty="0" smtClean="0"/>
              <a:t> свою </a:t>
            </a:r>
            <a:r>
              <a:rPr lang="ru-RU" b="1" dirty="0" err="1" smtClean="0"/>
              <a:t>країну</a:t>
            </a:r>
            <a:r>
              <a:rPr lang="ru-RU" b="1" dirty="0" smtClean="0"/>
              <a:t>, </a:t>
            </a:r>
            <a:r>
              <a:rPr lang="ru-RU" b="1" dirty="0" err="1" smtClean="0"/>
              <a:t>шанувати</a:t>
            </a:r>
            <a:r>
              <a:rPr lang="ru-RU" b="1" dirty="0" smtClean="0"/>
              <a:t> нашу </a:t>
            </a:r>
            <a:r>
              <a:rPr lang="ru-RU" b="1" dirty="0" err="1" smtClean="0"/>
              <a:t>історію</a:t>
            </a:r>
            <a:r>
              <a:rPr lang="ru-RU" b="1" dirty="0" smtClean="0"/>
              <a:t>, </a:t>
            </a:r>
            <a:r>
              <a:rPr lang="ru-RU" b="1" dirty="0" err="1" smtClean="0"/>
              <a:t>пам’ятати</a:t>
            </a:r>
            <a:r>
              <a:rPr lang="ru-RU" b="1" dirty="0" smtClean="0"/>
              <a:t> </a:t>
            </a:r>
            <a:r>
              <a:rPr lang="ru-RU" b="1" dirty="0" err="1" smtClean="0"/>
              <a:t>всіх</a:t>
            </a:r>
            <a:r>
              <a:rPr lang="ru-RU" b="1" dirty="0" smtClean="0"/>
              <a:t>, </a:t>
            </a:r>
            <a:r>
              <a:rPr lang="ru-RU" b="1" dirty="0" err="1" smtClean="0"/>
              <a:t>хто</a:t>
            </a:r>
            <a:r>
              <a:rPr lang="ru-RU" b="1" dirty="0" smtClean="0"/>
              <a:t> </a:t>
            </a:r>
            <a:r>
              <a:rPr lang="ru-RU" b="1" dirty="0" err="1" smtClean="0"/>
              <a:t>героїчно</a:t>
            </a:r>
            <a:r>
              <a:rPr lang="ru-RU" b="1" dirty="0" smtClean="0"/>
              <a:t> </a:t>
            </a:r>
            <a:r>
              <a:rPr lang="ru-RU" b="1" dirty="0" err="1" smtClean="0"/>
              <a:t>віддав</a:t>
            </a:r>
            <a:r>
              <a:rPr lang="ru-RU" b="1" dirty="0" smtClean="0"/>
              <a:t> </a:t>
            </a:r>
            <a:r>
              <a:rPr lang="ru-RU" b="1" dirty="0" err="1" smtClean="0"/>
              <a:t>своє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 за Україну та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майбутнє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***</a:t>
            </a:r>
            <a:endParaRPr lang="ru-RU" b="1" dirty="0"/>
          </a:p>
        </p:txBody>
      </p:sp>
      <p:sp>
        <p:nvSpPr>
          <p:cNvPr id="48130" name="AutoShape 2" descr="Діти малюють Україну :: Офіційний сайт Смілянської ЗОШ І - ІІІ ступенів №1  ::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81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Содержимое 3" descr="https://fs03.vseosvita.ua/030131z5-ffee-779x446.jpg"/>
          <p:cNvPicPr>
            <a:picLocks noGrp="1"/>
          </p:cNvPicPr>
          <p:nvPr>
            <p:ph idx="1"/>
          </p:nvPr>
        </p:nvPicPr>
        <p:blipFill>
          <a:blip r:embed="rId2" cstate="print"/>
          <a:srcRect l="11780" r="1178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b="1" i="1" dirty="0" smtClean="0">
                <a:solidFill>
                  <a:srgbClr val="002060"/>
                </a:solidFill>
              </a:rPr>
              <a:t> </a:t>
            </a:r>
            <a:r>
              <a:rPr lang="uk-UA" b="1" dirty="0" smtClean="0">
                <a:solidFill>
                  <a:srgbClr val="002060"/>
                </a:solidFill>
              </a:rPr>
              <a:t>У ЄДНОСТІ – НАРОДУ СИЛА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200" b="1" dirty="0"/>
              <a:t> </a:t>
            </a:r>
            <a:endParaRPr lang="ru-RU" sz="1200" b="1" dirty="0"/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Від Заходу вкраїнського й до Сходу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Ми єдності ланцюг </a:t>
            </a:r>
            <a:r>
              <a:rPr lang="uk-UA" sz="1200" b="1" dirty="0" err="1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протягнем</a:t>
            </a:r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знов,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 err="1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Посієм</a:t>
            </a:r>
            <a:r>
              <a:rPr lang="uk-UA" sz="1200" b="1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між людьми священну згоду.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Ми разом!  Це основа всіх основ.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 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Тепло сердець здолає ворожнечу,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І об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’</a:t>
            </a:r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єднає всіх свята мета: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Тримаймось разом.  Ми – велика сила.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Й не забуваймо: Батьківщина в нас одна.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 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Тут бились прадіди,  зросили землю кров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’</a:t>
            </a:r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ю,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Чужинців проганяли раз у раз.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Вороже зло ми переможемо любов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’</a:t>
            </a:r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ю,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Нам об’єднатись заповів пророк Тарас.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 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І заспіває знову Україна,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І оживе її свята земля.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І </a:t>
            </a:r>
            <a:r>
              <a:rPr lang="uk-UA" sz="1200" b="1" dirty="0" err="1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пам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’</a:t>
            </a:r>
            <a:r>
              <a:rPr lang="uk-UA" sz="1200" b="1" dirty="0" err="1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ятаймо</a:t>
            </a:r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: тільки в єдності – народу сила</a:t>
            </a:r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 algn="ctr"/>
            <a:r>
              <a:rPr lang="uk-UA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То ж стали золотими ці слова</a:t>
            </a:r>
            <a:endParaRPr lang="ru-RU" sz="1200" b="1" dirty="0">
              <a:solidFill>
                <a:srgbClr val="002060"/>
              </a:solidFill>
              <a:latin typeface="Arial Black" pitchFamily="34" charset="0"/>
              <a:cs typeface="Aharoni" pitchFamily="2" charset="-79"/>
            </a:endParaRP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 </a:t>
            </a:r>
          </a:p>
          <a:p>
            <a:pPr algn="ctr"/>
            <a:endParaRPr lang="ru-RU" sz="1200" b="1" dirty="0">
              <a:solidFill>
                <a:srgbClr val="002060"/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ransition spd="slow" advClick="0" advTm="6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7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4" dur="indefinite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5" dur="indefinite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6" dur="indefinite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0" dur="indefinite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1" dur="indefinite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2" dur="indefinite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6" dur="indefinite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7" dur="indefinite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8" dur="indefinite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2" dur="indefinite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3" dur="indefinite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4" dur="indefinite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8" dur="indefinite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9" dur="indefinite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0" dur="indefinite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4" dur="indefinite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5" dur="indefinite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6" dur="indefinite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0" dur="indefinite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1" dur="indefinite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2" dur="indefinite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6" dur="indefinite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7" dur="indefinite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8" dur="indefinite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 animBg="1"/>
      <p:bldP spid="3" grpId="2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C00000"/>
                </a:solidFill>
              </a:rPr>
              <a:t>Українська нація ніколи не віддасть своєї незалежності.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Українці 28 липня вперше відзнача</a:t>
            </a:r>
            <a:r>
              <a:rPr lang="uk-UA" dirty="0" smtClean="0"/>
              <a:t>ють </a:t>
            </a:r>
            <a:r>
              <a:rPr lang="ru-RU" dirty="0" smtClean="0"/>
              <a:t> День Української державності.</a:t>
            </a:r>
          </a:p>
          <a:p>
            <a:r>
              <a:rPr lang="ru-RU" dirty="0" smtClean="0"/>
              <a:t>Попри шостий місяць повномасштабного вторгнення росії в Україну та дев'ятий </a:t>
            </a:r>
            <a:r>
              <a:rPr lang="uk-UA" dirty="0" smtClean="0"/>
              <a:t>рік війни, «українців не зламати», заявив президент </a:t>
            </a:r>
            <a:r>
              <a:rPr lang="uk-UA" b="1" dirty="0" smtClean="0"/>
              <a:t>Володимир </a:t>
            </a:r>
            <a:r>
              <a:rPr lang="uk-UA" b="1" dirty="0" err="1" smtClean="0"/>
              <a:t>Зеленський</a:t>
            </a:r>
            <a:r>
              <a:rPr lang="uk-UA" dirty="0" smtClean="0"/>
              <a:t> під час вечірнього звернення 24 липня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День </a:t>
            </a:r>
            <a:r>
              <a:rPr lang="uk-UA" dirty="0" smtClean="0"/>
              <a:t>Української державності утверджуватиме зв’язок українців, які живуть тепер, із багатьма поколіннями нашого народу, — сказав президент</a:t>
            </a:r>
            <a:r>
              <a:rPr lang="ru-RU" dirty="0" smtClean="0"/>
              <a:t>.</a:t>
            </a:r>
          </a:p>
          <a:p>
            <a:r>
              <a:rPr lang="uk-UA" dirty="0" smtClean="0"/>
              <a:t>Він додав, що лише ті, хто абсолютно не знає правди історії й не відчуває її сенсу, могли ухвалити рішення атакувати Україну, а зараз вже навіть самі росіяни визнають, що Україна переможе.</a:t>
            </a:r>
          </a:p>
          <a:p>
            <a:r>
              <a:rPr lang="uk-UA" dirty="0" smtClean="0"/>
              <a:t>Українці ніколи не віддадуть своєї незалежності. І не зламаються зсередини, як це бувало не раз. Не цього разу, — сказав </a:t>
            </a:r>
            <a:r>
              <a:rPr lang="uk-UA" dirty="0" err="1" smtClean="0"/>
              <a:t>Зеленський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3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C:\Users\User\Pictures\376984_727882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4427984" cy="6120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0" name="Picture 4" descr="10 книжок про російсько-українську війн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548680"/>
            <a:ext cx="4123556" cy="58326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Історія України для діт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8568952" cy="58563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оворимо з дітьми про війну: 11 книг для молодших підлітків - Learning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4416425" cy="42484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4716016" y="2136339"/>
            <a:ext cx="26642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Автор</a:t>
            </a:r>
            <a:r>
              <a:rPr lang="uk-UA" dirty="0" smtClean="0"/>
              <a:t>: </a:t>
            </a:r>
            <a:r>
              <a:rPr lang="uk-UA" dirty="0" err="1" smtClean="0"/>
              <a:t>Рамунє</a:t>
            </a:r>
            <a:r>
              <a:rPr lang="uk-UA" dirty="0" smtClean="0"/>
              <a:t> </a:t>
            </a:r>
            <a:r>
              <a:rPr lang="uk-UA" dirty="0" err="1" smtClean="0"/>
              <a:t>Поташнікова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Ілюстратори</a:t>
            </a:r>
            <a:r>
              <a:rPr lang="uk-UA" dirty="0" smtClean="0"/>
              <a:t>: Й. </a:t>
            </a:r>
            <a:r>
              <a:rPr lang="uk-UA" dirty="0" err="1" smtClean="0"/>
              <a:t>Люгайла</a:t>
            </a:r>
            <a:r>
              <a:rPr lang="uk-UA" dirty="0" smtClean="0"/>
              <a:t>, Р. </a:t>
            </a:r>
            <a:r>
              <a:rPr lang="uk-UA" dirty="0" err="1" smtClean="0"/>
              <a:t>Івашкявічютє</a:t>
            </a:r>
            <a:r>
              <a:rPr lang="uk-UA" dirty="0" smtClean="0"/>
              <a:t>, І. </a:t>
            </a:r>
            <a:r>
              <a:rPr lang="uk-UA" dirty="0" err="1" smtClean="0"/>
              <a:t>Панаріна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Переклад</a:t>
            </a:r>
            <a:r>
              <a:rPr lang="uk-UA" dirty="0" smtClean="0"/>
              <a:t>: Ольга </a:t>
            </a:r>
            <a:r>
              <a:rPr lang="uk-UA" dirty="0" err="1" smtClean="0"/>
              <a:t>Сілакова</a:t>
            </a:r>
            <a:r>
              <a:rPr lang="uk-UA" dirty="0" smtClean="0"/>
              <a:t>, Анна Третяк</a:t>
            </a:r>
            <a:br>
              <a:rPr lang="uk-UA" dirty="0" smtClean="0"/>
            </a:br>
            <a:r>
              <a:rPr lang="uk-UA" b="1" dirty="0" smtClean="0"/>
              <a:t>Видавництво</a:t>
            </a:r>
            <a:r>
              <a:rPr lang="uk-UA" dirty="0" smtClean="0"/>
              <a:t>: Балтія-Друк</a:t>
            </a:r>
            <a:br>
              <a:rPr lang="uk-UA" dirty="0" smtClean="0"/>
            </a:br>
            <a:r>
              <a:rPr lang="uk-UA" b="1" dirty="0" smtClean="0"/>
              <a:t>Рік видання</a:t>
            </a:r>
            <a:r>
              <a:rPr lang="uk-UA" dirty="0" smtClean="0"/>
              <a:t>: 2020</a:t>
            </a:r>
            <a:br>
              <a:rPr lang="uk-UA" dirty="0" smtClean="0"/>
            </a:br>
            <a:r>
              <a:rPr lang="uk-UA" b="1" dirty="0" smtClean="0"/>
              <a:t>Кількість сторінок</a:t>
            </a:r>
            <a:r>
              <a:rPr lang="uk-UA" dirty="0" smtClean="0"/>
              <a:t>: 112</a:t>
            </a:r>
            <a:br>
              <a:rPr lang="uk-UA" dirty="0" smtClean="0"/>
            </a:br>
            <a:r>
              <a:rPr lang="uk-UA" b="1" dirty="0" smtClean="0"/>
              <a:t>Рекомендований вік</a:t>
            </a:r>
            <a:r>
              <a:rPr lang="uk-UA" dirty="0" smtClean="0"/>
              <a:t>: 9-13 років</a:t>
            </a:r>
            <a:endParaRPr lang="uk-UA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Говоримо з дітьми про війну: 11 книг для молодших підлітків - Learning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4608512" cy="4608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4860032" y="2551837"/>
            <a:ext cx="27363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Автор</a:t>
            </a:r>
            <a:r>
              <a:rPr lang="ru-RU" dirty="0" smtClean="0"/>
              <a:t>: </a:t>
            </a:r>
            <a:r>
              <a:rPr lang="ru-RU" dirty="0" err="1" smtClean="0"/>
              <a:t>Надійка</a:t>
            </a:r>
            <a:r>
              <a:rPr lang="ru-RU" dirty="0" smtClean="0"/>
              <a:t> </a:t>
            </a:r>
            <a:r>
              <a:rPr lang="ru-RU" dirty="0" err="1" smtClean="0"/>
              <a:t>Гербіш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Ілюстратор</a:t>
            </a:r>
            <a:r>
              <a:rPr lang="ru-RU" dirty="0" smtClean="0"/>
              <a:t>: </a:t>
            </a:r>
            <a:r>
              <a:rPr lang="ru-RU" dirty="0" err="1" smtClean="0"/>
              <a:t>Софія</a:t>
            </a:r>
            <a:r>
              <a:rPr lang="ru-RU" dirty="0" smtClean="0"/>
              <a:t> </a:t>
            </a:r>
            <a:r>
              <a:rPr lang="ru-RU" dirty="0" err="1" smtClean="0"/>
              <a:t>Томіленко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Видавництво</a:t>
            </a:r>
            <a:r>
              <a:rPr lang="ru-RU" dirty="0" smtClean="0"/>
              <a:t>: Портал</a:t>
            </a:r>
            <a:br>
              <a:rPr lang="ru-RU" dirty="0" smtClean="0"/>
            </a:br>
            <a:r>
              <a:rPr lang="ru-RU" b="1" dirty="0" err="1" smtClean="0"/>
              <a:t>Рік</a:t>
            </a:r>
            <a:r>
              <a:rPr lang="ru-RU" b="1" dirty="0" smtClean="0"/>
              <a:t> </a:t>
            </a:r>
            <a:r>
              <a:rPr lang="ru-RU" b="1" dirty="0" err="1" smtClean="0"/>
              <a:t>видання</a:t>
            </a:r>
            <a:r>
              <a:rPr lang="ru-RU" dirty="0" smtClean="0"/>
              <a:t>: 2020</a:t>
            </a:r>
            <a:br>
              <a:rPr lang="ru-RU" dirty="0" smtClean="0"/>
            </a:br>
            <a:r>
              <a:rPr lang="ru-RU" b="1" dirty="0" err="1" smtClean="0"/>
              <a:t>Кількість</a:t>
            </a:r>
            <a:r>
              <a:rPr lang="ru-RU" b="1" dirty="0" smtClean="0"/>
              <a:t> </a:t>
            </a:r>
            <a:r>
              <a:rPr lang="ru-RU" b="1" dirty="0" err="1" smtClean="0"/>
              <a:t>сторінок</a:t>
            </a:r>
            <a:r>
              <a:rPr lang="ru-RU" dirty="0" smtClean="0"/>
              <a:t>: 64</a:t>
            </a:r>
            <a:br>
              <a:rPr lang="ru-RU" dirty="0" smtClean="0"/>
            </a:br>
            <a:r>
              <a:rPr lang="ru-RU" b="1" dirty="0" err="1" smtClean="0"/>
              <a:t>Рекомендований</a:t>
            </a:r>
            <a:r>
              <a:rPr lang="ru-RU" b="1" dirty="0" smtClean="0"/>
              <a:t> </a:t>
            </a:r>
            <a:r>
              <a:rPr lang="ru-RU" b="1" dirty="0" err="1" smtClean="0"/>
              <a:t>вік</a:t>
            </a:r>
            <a:r>
              <a:rPr lang="ru-RU" dirty="0" smtClean="0"/>
              <a:t>: 9-13 </a:t>
            </a:r>
            <a:r>
              <a:rPr lang="ru-RU" dirty="0" err="1" smtClean="0"/>
              <a:t>років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4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Говоримо з дітьми про війну: 12 книг для старших підлітків - Learning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5256584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6156176" y="2413338"/>
            <a:ext cx="2376264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Автор</a:t>
            </a:r>
            <a:r>
              <a:rPr lang="ru-RU" dirty="0" smtClean="0"/>
              <a:t>: </a:t>
            </a:r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Якимчук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Ілюстратори</a:t>
            </a:r>
            <a:r>
              <a:rPr lang="ru-RU" dirty="0" smtClean="0"/>
              <a:t>: Оксана </a:t>
            </a:r>
            <a:r>
              <a:rPr lang="ru-RU" dirty="0" err="1" smtClean="0"/>
              <a:t>Йориш</a:t>
            </a:r>
            <a:r>
              <a:rPr lang="ru-RU" dirty="0" smtClean="0"/>
              <a:t>, </a:t>
            </a:r>
            <a:r>
              <a:rPr lang="ru-RU" dirty="0" err="1" smtClean="0"/>
              <a:t>Назар</a:t>
            </a:r>
            <a:r>
              <a:rPr lang="ru-RU" dirty="0" smtClean="0"/>
              <a:t> Гайдучик</a:t>
            </a:r>
            <a:br>
              <a:rPr lang="ru-RU" dirty="0" smtClean="0"/>
            </a:br>
            <a:r>
              <a:rPr lang="ru-RU" b="1" dirty="0" err="1" smtClean="0"/>
              <a:t>Видавництво</a:t>
            </a:r>
            <a:r>
              <a:rPr lang="ru-RU" dirty="0" smtClean="0"/>
              <a:t>: </a:t>
            </a:r>
            <a:r>
              <a:rPr lang="ru-RU" dirty="0" err="1" smtClean="0"/>
              <a:t>Видавництво</a:t>
            </a:r>
            <a:r>
              <a:rPr lang="ru-RU" dirty="0" smtClean="0"/>
              <a:t> старого лева</a:t>
            </a:r>
            <a:br>
              <a:rPr lang="ru-RU" dirty="0" smtClean="0"/>
            </a:br>
            <a:r>
              <a:rPr lang="ru-RU" b="1" dirty="0" err="1" smtClean="0"/>
              <a:t>Рік</a:t>
            </a:r>
            <a:r>
              <a:rPr lang="ru-RU" b="1" dirty="0" smtClean="0"/>
              <a:t> </a:t>
            </a:r>
            <a:r>
              <a:rPr lang="ru-RU" b="1" dirty="0" err="1" smtClean="0"/>
              <a:t>видання</a:t>
            </a:r>
            <a:r>
              <a:rPr lang="ru-RU" dirty="0" smtClean="0"/>
              <a:t>: 2015</a:t>
            </a:r>
            <a:br>
              <a:rPr lang="ru-RU" dirty="0" smtClean="0"/>
            </a:br>
            <a:r>
              <a:rPr lang="ru-RU" b="1" dirty="0" err="1" smtClean="0"/>
              <a:t>Кількість</a:t>
            </a:r>
            <a:r>
              <a:rPr lang="ru-RU" b="1" dirty="0" smtClean="0"/>
              <a:t> </a:t>
            </a:r>
            <a:r>
              <a:rPr lang="ru-RU" b="1" dirty="0" err="1" smtClean="0"/>
              <a:t>сторінок</a:t>
            </a:r>
            <a:r>
              <a:rPr lang="ru-RU" dirty="0" smtClean="0"/>
              <a:t>: 192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93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  У ЄДНОСТІ – НАРОДУ СИЛА  </vt:lpstr>
      <vt:lpstr>Українська нація ніколи не віддасть своєї незалежності.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Крамаренко</dc:creator>
  <cp:lastModifiedBy>user</cp:lastModifiedBy>
  <cp:revision>43</cp:revision>
  <dcterms:created xsi:type="dcterms:W3CDTF">2022-07-27T14:24:11Z</dcterms:created>
  <dcterms:modified xsi:type="dcterms:W3CDTF">2022-07-28T07:28:49Z</dcterms:modified>
</cp:coreProperties>
</file>