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1" r:id="rId4"/>
    <p:sldId id="259" r:id="rId5"/>
    <p:sldId id="260" r:id="rId6"/>
    <p:sldId id="258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Rg st="1" end="11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2514" y="-7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18D0C-ABFF-4664-ACCE-7172FCFA8E16}" type="datetimeFigureOut">
              <a:rPr lang="ru-RU" smtClean="0"/>
              <a:pPr/>
              <a:t>28.07.2022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23EDF-1CA4-43E3-BD3E-1E25C20EF1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18D0C-ABFF-4664-ACCE-7172FCFA8E16}" type="datetimeFigureOut">
              <a:rPr lang="ru-RU" smtClean="0"/>
              <a:pPr/>
              <a:t>28.07.2022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23EDF-1CA4-43E3-BD3E-1E25C20EF1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18D0C-ABFF-4664-ACCE-7172FCFA8E16}" type="datetimeFigureOut">
              <a:rPr lang="ru-RU" smtClean="0"/>
              <a:pPr/>
              <a:t>28.07.2022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23EDF-1CA4-43E3-BD3E-1E25C20EF1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18D0C-ABFF-4664-ACCE-7172FCFA8E16}" type="datetimeFigureOut">
              <a:rPr lang="ru-RU" smtClean="0"/>
              <a:pPr/>
              <a:t>28.07.2022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23EDF-1CA4-43E3-BD3E-1E25C20EF1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18D0C-ABFF-4664-ACCE-7172FCFA8E16}" type="datetimeFigureOut">
              <a:rPr lang="ru-RU" smtClean="0"/>
              <a:pPr/>
              <a:t>28.07.2022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23EDF-1CA4-43E3-BD3E-1E25C20EF1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18D0C-ABFF-4664-ACCE-7172FCFA8E16}" type="datetimeFigureOut">
              <a:rPr lang="ru-RU" smtClean="0"/>
              <a:pPr/>
              <a:t>28.07.2022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23EDF-1CA4-43E3-BD3E-1E25C20EF1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18D0C-ABFF-4664-ACCE-7172FCFA8E16}" type="datetimeFigureOut">
              <a:rPr lang="ru-RU" smtClean="0"/>
              <a:pPr/>
              <a:t>28.07.2022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23EDF-1CA4-43E3-BD3E-1E25C20EF1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18D0C-ABFF-4664-ACCE-7172FCFA8E16}" type="datetimeFigureOut">
              <a:rPr lang="ru-RU" smtClean="0"/>
              <a:pPr/>
              <a:t>28.07.2022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23EDF-1CA4-43E3-BD3E-1E25C20EF1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18D0C-ABFF-4664-ACCE-7172FCFA8E16}" type="datetimeFigureOut">
              <a:rPr lang="ru-RU" smtClean="0"/>
              <a:pPr/>
              <a:t>28.07.2022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23EDF-1CA4-43E3-BD3E-1E25C20EF1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18D0C-ABFF-4664-ACCE-7172FCFA8E16}" type="datetimeFigureOut">
              <a:rPr lang="ru-RU" smtClean="0"/>
              <a:pPr/>
              <a:t>28.07.2022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23EDF-1CA4-43E3-BD3E-1E25C20EF1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18D0C-ABFF-4664-ACCE-7172FCFA8E16}" type="datetimeFigureOut">
              <a:rPr lang="ru-RU" smtClean="0"/>
              <a:pPr/>
              <a:t>28.07.2022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23EDF-1CA4-43E3-BD3E-1E25C20EF1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18D0C-ABFF-4664-ACCE-7172FCFA8E16}" type="datetimeFigureOut">
              <a:rPr lang="ru-RU" smtClean="0"/>
              <a:pPr/>
              <a:t>28.07.2022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23EDF-1CA4-43E3-BD3E-1E25C20EF1D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28 ЛИПНЯ ДЕНЬ УКРАЇНСЬКОЇ ДЕРЖАВНОСТІ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6000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Говоримо з дітьми про війну: 12 книг для старших підлітків - Learning.u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76672"/>
            <a:ext cx="4200401" cy="525658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5004048" y="2828836"/>
            <a:ext cx="28803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Автор</a:t>
            </a:r>
            <a:r>
              <a:rPr lang="ru-RU" dirty="0" smtClean="0"/>
              <a:t>: Артем Чех</a:t>
            </a:r>
            <a:br>
              <a:rPr lang="ru-RU" dirty="0" smtClean="0"/>
            </a:br>
            <a:r>
              <a:rPr lang="ru-RU" b="1" dirty="0" err="1" smtClean="0"/>
              <a:t>Видавництво</a:t>
            </a:r>
            <a:r>
              <a:rPr lang="ru-RU" dirty="0" smtClean="0"/>
              <a:t>: </a:t>
            </a:r>
            <a:r>
              <a:rPr lang="ru-RU" dirty="0" err="1" smtClean="0"/>
              <a:t>Vivat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err="1" smtClean="0"/>
              <a:t>Рік</a:t>
            </a:r>
            <a:r>
              <a:rPr lang="ru-RU" b="1" dirty="0" smtClean="0"/>
              <a:t> </a:t>
            </a:r>
            <a:r>
              <a:rPr lang="ru-RU" b="1" dirty="0" err="1" smtClean="0"/>
              <a:t>видання</a:t>
            </a:r>
            <a:r>
              <a:rPr lang="ru-RU" dirty="0" smtClean="0"/>
              <a:t>: 2017</a:t>
            </a:r>
            <a:br>
              <a:rPr lang="ru-RU" dirty="0" smtClean="0"/>
            </a:br>
            <a:r>
              <a:rPr lang="ru-RU" b="1" dirty="0" err="1" smtClean="0"/>
              <a:t>Кількість</a:t>
            </a:r>
            <a:r>
              <a:rPr lang="ru-RU" b="1" dirty="0" smtClean="0"/>
              <a:t> </a:t>
            </a:r>
            <a:r>
              <a:rPr lang="ru-RU" b="1" dirty="0" err="1" smtClean="0"/>
              <a:t>сторінок</a:t>
            </a:r>
            <a:r>
              <a:rPr lang="ru-RU" dirty="0" smtClean="0"/>
              <a:t>: 224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25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2" name="Picture 4" descr="Reposts in UkrOpen.: Усі діти України хочуть миру, щоб не гинули їхні  батьки.... - UkrOp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404664"/>
            <a:ext cx="3816425" cy="20162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899592" y="2492896"/>
            <a:ext cx="338437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Arial Black" pitchFamily="34" charset="0"/>
              </a:rPr>
              <a:t>Україну </a:t>
            </a:r>
            <a:r>
              <a:rPr lang="uk-UA" sz="1400" b="1" dirty="0" smtClean="0">
                <a:latin typeface="Arial Black" pitchFamily="34" charset="0"/>
              </a:rPr>
              <a:t>любити</a:t>
            </a:r>
            <a:r>
              <a:rPr lang="ru-RU" sz="1400" b="1" dirty="0" smtClean="0">
                <a:latin typeface="Arial Black" pitchFamily="34" charset="0"/>
              </a:rPr>
              <a:t> </a:t>
            </a:r>
            <a:r>
              <a:rPr lang="uk-UA" sz="1400" b="1" dirty="0" smtClean="0">
                <a:latin typeface="Arial Black" pitchFamily="34" charset="0"/>
              </a:rPr>
              <a:t>щиро</a:t>
            </a:r>
            <a:r>
              <a:rPr lang="ru-RU" sz="1400" b="1" dirty="0" smtClean="0">
                <a:latin typeface="Arial Black" pitchFamily="34" charset="0"/>
              </a:rPr>
              <a:t> </a:t>
            </a:r>
            <a:r>
              <a:rPr lang="uk-UA" sz="1400" b="1" dirty="0" smtClean="0">
                <a:latin typeface="Arial Black" pitchFamily="34" charset="0"/>
              </a:rPr>
              <a:t>бажаємо</a:t>
            </a:r>
            <a:r>
              <a:rPr lang="ru-RU" sz="1400" b="1" dirty="0" smtClean="0">
                <a:latin typeface="Arial Black" pitchFamily="34" charset="0"/>
              </a:rPr>
              <a:t>!</a:t>
            </a:r>
            <a:r>
              <a:rPr lang="ru-RU" sz="1400" dirty="0" smtClean="0">
                <a:latin typeface="Arial Black" pitchFamily="34" charset="0"/>
              </a:rPr>
              <a:t/>
            </a:r>
            <a:br>
              <a:rPr lang="ru-RU" sz="1400" dirty="0" smtClean="0">
                <a:latin typeface="Arial Black" pitchFamily="34" charset="0"/>
              </a:rPr>
            </a:br>
            <a:r>
              <a:rPr lang="ru-RU" sz="1400" b="1" dirty="0" smtClean="0">
                <a:latin typeface="Arial Black" pitchFamily="34" charset="0"/>
              </a:rPr>
              <a:t>З Богом </a:t>
            </a:r>
            <a:r>
              <a:rPr lang="ru-RU" sz="1400" b="1" dirty="0" err="1" smtClean="0">
                <a:latin typeface="Arial Black" pitchFamily="34" charset="0"/>
              </a:rPr>
              <a:t>долати</a:t>
            </a:r>
            <a:r>
              <a:rPr lang="ru-RU" sz="1400" b="1" dirty="0" smtClean="0">
                <a:latin typeface="Arial Black" pitchFamily="34" charset="0"/>
              </a:rPr>
              <a:t> </a:t>
            </a:r>
            <a:r>
              <a:rPr lang="ru-RU" sz="1400" b="1" dirty="0" err="1" smtClean="0">
                <a:latin typeface="Arial Black" pitchFamily="34" charset="0"/>
              </a:rPr>
              <a:t>усі</a:t>
            </a:r>
            <a:r>
              <a:rPr lang="ru-RU" sz="1400" b="1" dirty="0" smtClean="0">
                <a:latin typeface="Arial Black" pitchFamily="34" charset="0"/>
              </a:rPr>
              <a:t> </a:t>
            </a:r>
            <a:r>
              <a:rPr lang="ru-RU" sz="1400" b="1" dirty="0" err="1" smtClean="0">
                <a:latin typeface="Arial Black" pitchFamily="34" charset="0"/>
              </a:rPr>
              <a:t>негаразди</a:t>
            </a:r>
            <a:r>
              <a:rPr lang="ru-RU" sz="1400" b="1" dirty="0" smtClean="0">
                <a:latin typeface="Arial Black" pitchFamily="34" charset="0"/>
              </a:rPr>
              <a:t>,</a:t>
            </a:r>
            <a:r>
              <a:rPr lang="ru-RU" sz="1400" dirty="0" smtClean="0">
                <a:latin typeface="Arial Black" pitchFamily="34" charset="0"/>
              </a:rPr>
              <a:t/>
            </a:r>
            <a:br>
              <a:rPr lang="ru-RU" sz="1400" dirty="0" smtClean="0">
                <a:latin typeface="Arial Black" pitchFamily="34" charset="0"/>
              </a:rPr>
            </a:br>
            <a:r>
              <a:rPr lang="ru-RU" sz="1400" b="1" dirty="0" smtClean="0">
                <a:latin typeface="Arial Black" pitchFamily="34" charset="0"/>
              </a:rPr>
              <a:t>Свою волю </a:t>
            </a:r>
            <a:r>
              <a:rPr lang="ru-RU" sz="1400" b="1" dirty="0" err="1" smtClean="0">
                <a:latin typeface="Arial Black" pitchFamily="34" charset="0"/>
              </a:rPr>
              <a:t>нікому</a:t>
            </a:r>
            <a:r>
              <a:rPr lang="ru-RU" sz="1400" b="1" dirty="0" smtClean="0">
                <a:latin typeface="Arial Black" pitchFamily="34" charset="0"/>
              </a:rPr>
              <a:t> не </a:t>
            </a:r>
            <a:r>
              <a:rPr lang="ru-RU" sz="1400" b="1" dirty="0" err="1" smtClean="0">
                <a:latin typeface="Arial Black" pitchFamily="34" charset="0"/>
              </a:rPr>
              <a:t>дати</a:t>
            </a:r>
            <a:r>
              <a:rPr lang="ru-RU" sz="1400" b="1" dirty="0" smtClean="0">
                <a:latin typeface="Arial Black" pitchFamily="34" charset="0"/>
              </a:rPr>
              <a:t> </a:t>
            </a:r>
            <a:r>
              <a:rPr lang="ru-RU" sz="1400" b="1" dirty="0" err="1" smtClean="0">
                <a:latin typeface="Arial Black" pitchFamily="34" charset="0"/>
              </a:rPr>
              <a:t>украсти</a:t>
            </a:r>
            <a:r>
              <a:rPr lang="ru-RU" sz="1400" b="1" dirty="0" smtClean="0">
                <a:latin typeface="Arial Black" pitchFamily="34" charset="0"/>
              </a:rPr>
              <a:t>.</a:t>
            </a:r>
            <a:r>
              <a:rPr lang="ru-RU" sz="1400" dirty="0" smtClean="0">
                <a:latin typeface="Arial Black" pitchFamily="34" charset="0"/>
              </a:rPr>
              <a:t/>
            </a:r>
            <a:br>
              <a:rPr lang="ru-RU" sz="1400" dirty="0" smtClean="0">
                <a:latin typeface="Arial Black" pitchFamily="34" charset="0"/>
              </a:rPr>
            </a:br>
            <a:r>
              <a:rPr lang="ru-RU" sz="1400" b="1" dirty="0" err="1" smtClean="0">
                <a:latin typeface="Arial Black" pitchFamily="34" charset="0"/>
              </a:rPr>
              <a:t>Українську</a:t>
            </a:r>
            <a:r>
              <a:rPr lang="ru-RU" sz="1400" b="1" dirty="0" smtClean="0">
                <a:latin typeface="Arial Black" pitchFamily="34" charset="0"/>
              </a:rPr>
              <a:t> </a:t>
            </a:r>
            <a:r>
              <a:rPr lang="ru-RU" sz="1400" b="1" dirty="0" err="1" smtClean="0">
                <a:latin typeface="Arial Black" pitchFamily="34" charset="0"/>
              </a:rPr>
              <a:t>історію</a:t>
            </a:r>
            <a:r>
              <a:rPr lang="ru-RU" sz="1400" b="1" dirty="0" smtClean="0">
                <a:latin typeface="Arial Black" pitchFamily="34" charset="0"/>
              </a:rPr>
              <a:t> бережно знати,</a:t>
            </a:r>
            <a:r>
              <a:rPr lang="ru-RU" sz="1400" dirty="0" smtClean="0">
                <a:latin typeface="Arial Black" pitchFamily="34" charset="0"/>
              </a:rPr>
              <a:t/>
            </a:r>
            <a:br>
              <a:rPr lang="ru-RU" sz="1400" dirty="0" smtClean="0">
                <a:latin typeface="Arial Black" pitchFamily="34" charset="0"/>
              </a:rPr>
            </a:br>
            <a:r>
              <a:rPr lang="ru-RU" sz="1400" b="1" dirty="0" err="1" smtClean="0">
                <a:latin typeface="Arial Black" pitchFamily="34" charset="0"/>
              </a:rPr>
              <a:t>Українськую</a:t>
            </a:r>
            <a:r>
              <a:rPr lang="ru-RU" sz="1400" b="1" dirty="0" smtClean="0">
                <a:latin typeface="Arial Black" pitchFamily="34" charset="0"/>
              </a:rPr>
              <a:t> </a:t>
            </a:r>
            <a:r>
              <a:rPr lang="ru-RU" sz="1400" b="1" dirty="0" err="1" smtClean="0">
                <a:latin typeface="Arial Black" pitchFamily="34" charset="0"/>
              </a:rPr>
              <a:t>гідність</a:t>
            </a:r>
            <a:r>
              <a:rPr lang="ru-RU" sz="1400" b="1" dirty="0" smtClean="0">
                <a:latin typeface="Arial Black" pitchFamily="34" charset="0"/>
              </a:rPr>
              <a:t> не </a:t>
            </a:r>
            <a:r>
              <a:rPr lang="ru-RU" sz="1400" b="1" dirty="0" err="1" smtClean="0">
                <a:latin typeface="Arial Black" pitchFamily="34" charset="0"/>
              </a:rPr>
              <a:t>дати</a:t>
            </a:r>
            <a:r>
              <a:rPr lang="ru-RU" sz="1400" b="1" dirty="0" smtClean="0">
                <a:latin typeface="Arial Black" pitchFamily="34" charset="0"/>
              </a:rPr>
              <a:t> </a:t>
            </a:r>
            <a:r>
              <a:rPr lang="ru-RU" sz="1400" b="1" dirty="0" err="1" smtClean="0">
                <a:latin typeface="Arial Black" pitchFamily="34" charset="0"/>
              </a:rPr>
              <a:t>топтати</a:t>
            </a:r>
            <a:r>
              <a:rPr lang="ru-RU" sz="1400" b="1" dirty="0" smtClean="0">
                <a:latin typeface="Arial Black" pitchFamily="34" charset="0"/>
              </a:rPr>
              <a:t>,</a:t>
            </a:r>
            <a:r>
              <a:rPr lang="ru-RU" sz="1400" dirty="0" smtClean="0">
                <a:latin typeface="Arial Black" pitchFamily="34" charset="0"/>
              </a:rPr>
              <a:t/>
            </a:r>
            <a:br>
              <a:rPr lang="ru-RU" sz="1400" dirty="0" smtClean="0">
                <a:latin typeface="Arial Black" pitchFamily="34" charset="0"/>
              </a:rPr>
            </a:br>
            <a:r>
              <a:rPr lang="ru-RU" sz="1400" b="1" dirty="0" err="1" smtClean="0">
                <a:latin typeface="Arial Black" pitchFamily="34" charset="0"/>
              </a:rPr>
              <a:t>Прадідів-козаків</a:t>
            </a:r>
            <a:r>
              <a:rPr lang="ru-RU" sz="1400" b="1" dirty="0" smtClean="0">
                <a:latin typeface="Arial Black" pitchFamily="34" charset="0"/>
              </a:rPr>
              <a:t> тихо </a:t>
            </a:r>
            <a:r>
              <a:rPr lang="ru-RU" sz="1400" b="1" dirty="0" err="1" smtClean="0">
                <a:latin typeface="Arial Black" pitchFamily="34" charset="0"/>
              </a:rPr>
              <a:t>шанувати</a:t>
            </a:r>
            <a:r>
              <a:rPr lang="ru-RU" sz="1400" b="1" dirty="0" smtClean="0">
                <a:latin typeface="Arial Black" pitchFamily="34" charset="0"/>
              </a:rPr>
              <a:t>,</a:t>
            </a:r>
            <a:r>
              <a:rPr lang="ru-RU" sz="1400" dirty="0" smtClean="0">
                <a:latin typeface="Arial Black" pitchFamily="34" charset="0"/>
              </a:rPr>
              <a:t/>
            </a:r>
            <a:br>
              <a:rPr lang="ru-RU" sz="1400" dirty="0" smtClean="0">
                <a:latin typeface="Arial Black" pitchFamily="34" charset="0"/>
              </a:rPr>
            </a:br>
            <a:r>
              <a:rPr lang="ru-RU" sz="1400" b="1" dirty="0" err="1" smtClean="0">
                <a:latin typeface="Arial Black" pitchFamily="34" charset="0"/>
              </a:rPr>
              <a:t>Мову</a:t>
            </a:r>
            <a:r>
              <a:rPr lang="ru-RU" sz="1400" b="1" dirty="0" smtClean="0">
                <a:latin typeface="Arial Black" pitchFamily="34" charset="0"/>
              </a:rPr>
              <a:t>, </a:t>
            </a:r>
            <a:r>
              <a:rPr lang="ru-RU" sz="1400" b="1" dirty="0" err="1" smtClean="0">
                <a:latin typeface="Arial Black" pitchFamily="34" charset="0"/>
              </a:rPr>
              <a:t>сім’ю</a:t>
            </a:r>
            <a:r>
              <a:rPr lang="ru-RU" sz="1400" b="1" dirty="0" smtClean="0">
                <a:latin typeface="Arial Black" pitchFamily="34" charset="0"/>
              </a:rPr>
              <a:t>, </a:t>
            </a:r>
            <a:r>
              <a:rPr lang="ru-RU" sz="1400" b="1" dirty="0" err="1" smtClean="0">
                <a:latin typeface="Arial Black" pitchFamily="34" charset="0"/>
              </a:rPr>
              <a:t>церкву</a:t>
            </a:r>
            <a:r>
              <a:rPr lang="ru-RU" sz="1400" b="1" dirty="0" smtClean="0">
                <a:latin typeface="Arial Black" pitchFamily="34" charset="0"/>
              </a:rPr>
              <a:t> свою </a:t>
            </a:r>
            <a:r>
              <a:rPr lang="ru-RU" sz="1400" b="1" dirty="0" err="1" smtClean="0">
                <a:latin typeface="Arial Black" pitchFamily="34" charset="0"/>
              </a:rPr>
              <a:t>захищати</a:t>
            </a:r>
            <a:r>
              <a:rPr lang="ru-RU" sz="1400" b="1" dirty="0" smtClean="0">
                <a:latin typeface="Arial Black" pitchFamily="34" charset="0"/>
              </a:rPr>
              <a:t>.</a:t>
            </a:r>
            <a:r>
              <a:rPr lang="ru-RU" sz="1400" dirty="0" smtClean="0">
                <a:latin typeface="Arial Black" pitchFamily="34" charset="0"/>
              </a:rPr>
              <a:t/>
            </a:r>
            <a:br>
              <a:rPr lang="ru-RU" sz="1400" dirty="0" smtClean="0">
                <a:latin typeface="Arial Black" pitchFamily="34" charset="0"/>
              </a:rPr>
            </a:br>
            <a:r>
              <a:rPr lang="ru-RU" sz="1400" b="1" dirty="0" smtClean="0">
                <a:latin typeface="Arial Black" pitchFamily="34" charset="0"/>
              </a:rPr>
              <a:t>В </a:t>
            </a:r>
            <a:r>
              <a:rPr lang="ru-RU" sz="1400" b="1" dirty="0" err="1" smtClean="0">
                <a:latin typeface="Arial Black" pitchFamily="34" charset="0"/>
              </a:rPr>
              <a:t>Новий</a:t>
            </a:r>
            <a:r>
              <a:rPr lang="ru-RU" sz="1400" b="1" dirty="0" smtClean="0">
                <a:latin typeface="Arial Black" pitchFamily="34" charset="0"/>
              </a:rPr>
              <a:t> День </a:t>
            </a:r>
            <a:r>
              <a:rPr lang="ru-RU" sz="1400" b="1" dirty="0" err="1" smtClean="0">
                <a:latin typeface="Arial Black" pitchFamily="34" charset="0"/>
              </a:rPr>
              <a:t>народження</a:t>
            </a:r>
            <a:r>
              <a:rPr lang="ru-RU" sz="1400" b="1" dirty="0" smtClean="0">
                <a:latin typeface="Arial Black" pitchFamily="34" charset="0"/>
              </a:rPr>
              <a:t> </a:t>
            </a:r>
            <a:r>
              <a:rPr lang="ru-RU" sz="1400" b="1" dirty="0" err="1" smtClean="0">
                <a:latin typeface="Arial Black" pitchFamily="34" charset="0"/>
              </a:rPr>
              <a:t>нашої</a:t>
            </a:r>
            <a:r>
              <a:rPr lang="ru-RU" sz="1400" b="1" dirty="0" smtClean="0">
                <a:latin typeface="Arial Black" pitchFamily="34" charset="0"/>
              </a:rPr>
              <a:t> </a:t>
            </a:r>
            <a:r>
              <a:rPr lang="ru-RU" sz="1400" b="1" dirty="0" err="1" smtClean="0">
                <a:latin typeface="Arial Black" pitchFamily="34" charset="0"/>
              </a:rPr>
              <a:t>Неньки</a:t>
            </a:r>
            <a:r>
              <a:rPr lang="ru-RU" sz="1400" dirty="0" smtClean="0">
                <a:latin typeface="Arial Black" pitchFamily="34" charset="0"/>
              </a:rPr>
              <a:t/>
            </a:r>
            <a:br>
              <a:rPr lang="ru-RU" sz="1400" dirty="0" smtClean="0">
                <a:latin typeface="Arial Black" pitchFamily="34" charset="0"/>
              </a:rPr>
            </a:br>
            <a:r>
              <a:rPr lang="ru-RU" sz="1400" b="1" dirty="0" err="1" smtClean="0">
                <a:latin typeface="Arial Black" pitchFamily="34" charset="0"/>
              </a:rPr>
              <a:t>Бажаємо</a:t>
            </a:r>
            <a:r>
              <a:rPr lang="ru-RU" sz="1400" b="1" dirty="0" smtClean="0">
                <a:latin typeface="Arial Black" pitchFamily="34" charset="0"/>
              </a:rPr>
              <a:t> </a:t>
            </a:r>
            <a:r>
              <a:rPr lang="ru-RU" sz="1400" b="1" dirty="0" err="1" smtClean="0">
                <a:latin typeface="Arial Black" pitchFamily="34" charset="0"/>
              </a:rPr>
              <a:t>щастя</a:t>
            </a:r>
            <a:r>
              <a:rPr lang="ru-RU" sz="1400" b="1" dirty="0" smtClean="0">
                <a:latin typeface="Arial Black" pitchFamily="34" charset="0"/>
              </a:rPr>
              <a:t> </a:t>
            </a:r>
            <a:r>
              <a:rPr lang="ru-RU" sz="1400" b="1" dirty="0" err="1" smtClean="0">
                <a:latin typeface="Arial Black" pitchFamily="34" charset="0"/>
              </a:rPr>
              <a:t>й</a:t>
            </a:r>
            <a:r>
              <a:rPr lang="ru-RU" sz="1400" b="1" dirty="0" smtClean="0">
                <a:latin typeface="Arial Black" pitchFamily="34" charset="0"/>
              </a:rPr>
              <a:t> достатку </a:t>
            </a:r>
            <a:r>
              <a:rPr lang="ru-RU" sz="1400" b="1" dirty="0" err="1" smtClean="0">
                <a:latin typeface="Arial Black" pitchFamily="34" charset="0"/>
              </a:rPr>
              <a:t>рідненькій</a:t>
            </a:r>
            <a:r>
              <a:rPr lang="ru-RU" sz="1400" b="1" dirty="0" smtClean="0">
                <a:latin typeface="Arial Black" pitchFamily="34" charset="0"/>
              </a:rPr>
              <a:t>!</a:t>
            </a:r>
            <a:r>
              <a:rPr lang="ru-RU" sz="1400" dirty="0" smtClean="0">
                <a:latin typeface="Arial Black" pitchFamily="34" charset="0"/>
              </a:rPr>
              <a:t/>
            </a:r>
            <a:br>
              <a:rPr lang="ru-RU" sz="1400" dirty="0" smtClean="0">
                <a:latin typeface="Arial Black" pitchFamily="34" charset="0"/>
              </a:rPr>
            </a:br>
            <a:r>
              <a:rPr lang="ru-RU" sz="1400" b="1" dirty="0" err="1" smtClean="0">
                <a:latin typeface="Arial Black" pitchFamily="34" charset="0"/>
              </a:rPr>
              <a:t>Щоб</a:t>
            </a:r>
            <a:r>
              <a:rPr lang="ru-RU" sz="1400" b="1" dirty="0" smtClean="0">
                <a:latin typeface="Arial Black" pitchFamily="34" charset="0"/>
              </a:rPr>
              <a:t> </a:t>
            </a:r>
            <a:r>
              <a:rPr lang="ru-RU" sz="1400" b="1" dirty="0" err="1" smtClean="0">
                <a:latin typeface="Arial Black" pitchFamily="34" charset="0"/>
              </a:rPr>
              <a:t>усі</a:t>
            </a:r>
            <a:r>
              <a:rPr lang="ru-RU" sz="1400" b="1" dirty="0" smtClean="0">
                <a:latin typeface="Arial Black" pitchFamily="34" charset="0"/>
              </a:rPr>
              <a:t> </a:t>
            </a:r>
            <a:r>
              <a:rPr lang="ru-RU" sz="1400" b="1" dirty="0" err="1" smtClean="0">
                <a:latin typeface="Arial Black" pitchFamily="34" charset="0"/>
              </a:rPr>
              <a:t>її</a:t>
            </a:r>
            <a:r>
              <a:rPr lang="ru-RU" sz="1400" b="1" dirty="0" smtClean="0">
                <a:latin typeface="Arial Black" pitchFamily="34" charset="0"/>
              </a:rPr>
              <a:t> </a:t>
            </a:r>
            <a:r>
              <a:rPr lang="ru-RU" sz="1400" b="1" dirty="0" err="1" smtClean="0">
                <a:latin typeface="Arial Black" pitchFamily="34" charset="0"/>
              </a:rPr>
              <a:t>діти</a:t>
            </a:r>
            <a:r>
              <a:rPr lang="ru-RU" sz="1400" b="1" dirty="0" smtClean="0">
                <a:latin typeface="Arial Black" pitchFamily="34" charset="0"/>
              </a:rPr>
              <a:t> </a:t>
            </a:r>
            <a:r>
              <a:rPr lang="ru-RU" sz="1400" b="1" dirty="0" err="1" smtClean="0">
                <a:latin typeface="Arial Black" pitchFamily="34" charset="0"/>
              </a:rPr>
              <a:t>із</a:t>
            </a:r>
            <a:r>
              <a:rPr lang="ru-RU" sz="1400" b="1" dirty="0" smtClean="0">
                <a:latin typeface="Arial Black" pitchFamily="34" charset="0"/>
              </a:rPr>
              <a:t> </a:t>
            </a:r>
            <a:r>
              <a:rPr lang="ru-RU" sz="1400" b="1" dirty="0" err="1" smtClean="0">
                <a:latin typeface="Arial Black" pitchFamily="34" charset="0"/>
              </a:rPr>
              <a:t>цілого</a:t>
            </a:r>
            <a:r>
              <a:rPr lang="ru-RU" sz="1400" b="1" dirty="0" smtClean="0">
                <a:latin typeface="Arial Black" pitchFamily="34" charset="0"/>
              </a:rPr>
              <a:t> </a:t>
            </a:r>
            <a:r>
              <a:rPr lang="ru-RU" sz="1400" b="1" dirty="0" err="1" smtClean="0">
                <a:latin typeface="Arial Black" pitchFamily="34" charset="0"/>
              </a:rPr>
              <a:t>світу</a:t>
            </a:r>
            <a:r>
              <a:rPr lang="ru-RU" sz="1400" dirty="0" smtClean="0">
                <a:latin typeface="Arial Black" pitchFamily="34" charset="0"/>
              </a:rPr>
              <a:t/>
            </a:r>
            <a:br>
              <a:rPr lang="ru-RU" sz="1400" dirty="0" smtClean="0">
                <a:latin typeface="Arial Black" pitchFamily="34" charset="0"/>
              </a:rPr>
            </a:br>
            <a:r>
              <a:rPr lang="ru-RU" sz="1400" b="1" dirty="0" smtClean="0">
                <a:latin typeface="Arial Black" pitchFamily="34" charset="0"/>
              </a:rPr>
              <a:t>Повернулись </a:t>
            </a:r>
            <a:r>
              <a:rPr lang="ru-RU" sz="1400" b="1" dirty="0" err="1" smtClean="0">
                <a:latin typeface="Arial Black" pitchFamily="34" charset="0"/>
              </a:rPr>
              <a:t>додому</a:t>
            </a:r>
            <a:r>
              <a:rPr lang="ru-RU" sz="1400" b="1" dirty="0" smtClean="0">
                <a:latin typeface="Arial Black" pitchFamily="34" charset="0"/>
              </a:rPr>
              <a:t> </a:t>
            </a:r>
            <a:r>
              <a:rPr lang="ru-RU" sz="1400" b="1" dirty="0" err="1" smtClean="0">
                <a:latin typeface="Arial Black" pitchFamily="34" charset="0"/>
              </a:rPr>
              <a:t>жити</a:t>
            </a:r>
            <a:r>
              <a:rPr lang="ru-RU" sz="1400" b="1" dirty="0" smtClean="0">
                <a:latin typeface="Arial Black" pitchFamily="34" charset="0"/>
              </a:rPr>
              <a:t> </a:t>
            </a:r>
            <a:r>
              <a:rPr lang="ru-RU" sz="1400" b="1" dirty="0" err="1" smtClean="0">
                <a:latin typeface="Arial Black" pitchFamily="34" charset="0"/>
              </a:rPr>
              <a:t>довіку</a:t>
            </a:r>
            <a:r>
              <a:rPr lang="ru-RU" sz="1400" b="1" dirty="0" smtClean="0">
                <a:latin typeface="Arial Black" pitchFamily="34" charset="0"/>
              </a:rPr>
              <a:t>.</a:t>
            </a:r>
            <a:endParaRPr lang="ru-RU" sz="1400" dirty="0">
              <a:latin typeface="Arial Black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012160" y="1700809"/>
            <a:ext cx="259228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/>
              <a:t>Бажаю</a:t>
            </a:r>
            <a:r>
              <a:rPr lang="ru-RU" b="1" dirty="0" smtClean="0"/>
              <a:t> </a:t>
            </a:r>
            <a:r>
              <a:rPr lang="ru-RU" b="1" dirty="0" err="1" smtClean="0"/>
              <a:t>завжди</a:t>
            </a:r>
            <a:r>
              <a:rPr lang="ru-RU" b="1" dirty="0" smtClean="0"/>
              <a:t> </a:t>
            </a:r>
            <a:r>
              <a:rPr lang="ru-RU" b="1" dirty="0" err="1" smtClean="0"/>
              <a:t>вірити</a:t>
            </a:r>
            <a:r>
              <a:rPr lang="ru-RU" b="1" dirty="0" smtClean="0"/>
              <a:t> у </a:t>
            </a:r>
            <a:r>
              <a:rPr lang="ru-RU" b="1" dirty="0" err="1" smtClean="0"/>
              <a:t>свої</a:t>
            </a:r>
            <a:r>
              <a:rPr lang="ru-RU" b="1" dirty="0" smtClean="0"/>
              <a:t> </a:t>
            </a:r>
            <a:r>
              <a:rPr lang="ru-RU" b="1" dirty="0" err="1" smtClean="0"/>
              <a:t>сили</a:t>
            </a:r>
            <a:r>
              <a:rPr lang="ru-RU" b="1" dirty="0" smtClean="0"/>
              <a:t>, </a:t>
            </a:r>
            <a:r>
              <a:rPr lang="ru-RU" b="1" dirty="0" err="1" smtClean="0"/>
              <a:t>поважати</a:t>
            </a:r>
            <a:r>
              <a:rPr lang="ru-RU" b="1" dirty="0" smtClean="0"/>
              <a:t> один одного, </a:t>
            </a:r>
            <a:r>
              <a:rPr lang="ru-RU" b="1" dirty="0" err="1" smtClean="0"/>
              <a:t>любити</a:t>
            </a:r>
            <a:r>
              <a:rPr lang="ru-RU" b="1" dirty="0" smtClean="0"/>
              <a:t> свою </a:t>
            </a:r>
            <a:r>
              <a:rPr lang="ru-RU" b="1" dirty="0" err="1" smtClean="0"/>
              <a:t>країну</a:t>
            </a:r>
            <a:r>
              <a:rPr lang="ru-RU" b="1" dirty="0" smtClean="0"/>
              <a:t>, </a:t>
            </a:r>
            <a:r>
              <a:rPr lang="ru-RU" b="1" dirty="0" err="1" smtClean="0"/>
              <a:t>шанувати</a:t>
            </a:r>
            <a:r>
              <a:rPr lang="ru-RU" b="1" dirty="0" smtClean="0"/>
              <a:t> нашу </a:t>
            </a:r>
            <a:r>
              <a:rPr lang="ru-RU" b="1" dirty="0" err="1" smtClean="0"/>
              <a:t>історію</a:t>
            </a:r>
            <a:r>
              <a:rPr lang="ru-RU" b="1" dirty="0" smtClean="0"/>
              <a:t>, </a:t>
            </a:r>
            <a:r>
              <a:rPr lang="ru-RU" b="1" dirty="0" err="1" smtClean="0"/>
              <a:t>пам’ятати</a:t>
            </a:r>
            <a:r>
              <a:rPr lang="ru-RU" b="1" dirty="0" smtClean="0"/>
              <a:t> </a:t>
            </a:r>
            <a:r>
              <a:rPr lang="ru-RU" b="1" dirty="0" err="1" smtClean="0"/>
              <a:t>всіх</a:t>
            </a:r>
            <a:r>
              <a:rPr lang="ru-RU" b="1" dirty="0" smtClean="0"/>
              <a:t>, </a:t>
            </a:r>
            <a:r>
              <a:rPr lang="ru-RU" b="1" dirty="0" err="1" smtClean="0"/>
              <a:t>хто</a:t>
            </a:r>
            <a:r>
              <a:rPr lang="ru-RU" b="1" dirty="0" smtClean="0"/>
              <a:t> </a:t>
            </a:r>
            <a:r>
              <a:rPr lang="ru-RU" b="1" dirty="0" err="1" smtClean="0"/>
              <a:t>героїчно</a:t>
            </a:r>
            <a:r>
              <a:rPr lang="ru-RU" b="1" dirty="0" smtClean="0"/>
              <a:t> </a:t>
            </a:r>
            <a:r>
              <a:rPr lang="ru-RU" b="1" dirty="0" err="1" smtClean="0"/>
              <a:t>віддав</a:t>
            </a:r>
            <a:r>
              <a:rPr lang="ru-RU" b="1" dirty="0" smtClean="0"/>
              <a:t> </a:t>
            </a:r>
            <a:r>
              <a:rPr lang="ru-RU" b="1" dirty="0" err="1" smtClean="0"/>
              <a:t>своє</a:t>
            </a:r>
            <a:r>
              <a:rPr lang="ru-RU" b="1" dirty="0" smtClean="0"/>
              <a:t> </a:t>
            </a:r>
            <a:r>
              <a:rPr lang="ru-RU" b="1" dirty="0" err="1" smtClean="0"/>
              <a:t>життя</a:t>
            </a:r>
            <a:r>
              <a:rPr lang="ru-RU" b="1" dirty="0" smtClean="0"/>
              <a:t> за Україну та </a:t>
            </a:r>
            <a:r>
              <a:rPr lang="ru-RU" b="1" dirty="0" err="1" smtClean="0"/>
              <a:t>її</a:t>
            </a:r>
            <a:r>
              <a:rPr lang="ru-RU" b="1" dirty="0" smtClean="0"/>
              <a:t> </a:t>
            </a:r>
            <a:r>
              <a:rPr lang="ru-RU" b="1" dirty="0" err="1" smtClean="0"/>
              <a:t>майбутнє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***</a:t>
            </a:r>
            <a:endParaRPr lang="ru-RU" b="1" dirty="0"/>
          </a:p>
        </p:txBody>
      </p:sp>
      <p:sp>
        <p:nvSpPr>
          <p:cNvPr id="48130" name="AutoShape 2" descr="Діти малюють Україну :: Офіційний сайт Смілянської ЗОШ І - ІІІ ступенів №1  ::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813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445096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4" name="Содержимое 3" descr="https://fs03.vseosvita.ua/030131z5-ffee-779x446.jpg"/>
          <p:cNvPicPr>
            <a:picLocks noGrp="1"/>
          </p:cNvPicPr>
          <p:nvPr>
            <p:ph idx="1"/>
          </p:nvPr>
        </p:nvPicPr>
        <p:blipFill>
          <a:blip r:embed="rId2" cstate="print"/>
          <a:srcRect l="11780" r="1178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3000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uk-UA" b="1" i="1" dirty="0" smtClean="0">
                <a:solidFill>
                  <a:srgbClr val="002060"/>
                </a:solidFill>
              </a:rPr>
              <a:t> </a:t>
            </a:r>
            <a:r>
              <a:rPr lang="uk-UA" b="1" dirty="0" smtClean="0">
                <a:solidFill>
                  <a:srgbClr val="002060"/>
                </a:solidFill>
              </a:rPr>
              <a:t>У ЄДНОСТІ – НАРОДУ СИЛА</a:t>
            </a:r>
            <a:r>
              <a:rPr lang="uk-UA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uk-UA" sz="1200" b="1" dirty="0"/>
              <a:t> </a:t>
            </a:r>
            <a:endParaRPr lang="ru-RU" sz="1200" b="1" dirty="0"/>
          </a:p>
          <a:p>
            <a:pPr algn="ctr"/>
            <a:r>
              <a:rPr lang="uk-UA" sz="1200" b="1" dirty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Від Заходу вкраїнського й до Сходу</a:t>
            </a:r>
            <a:r>
              <a:rPr lang="ru-RU" sz="1200" b="1" dirty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 </a:t>
            </a:r>
          </a:p>
          <a:p>
            <a:pPr algn="ctr"/>
            <a:r>
              <a:rPr lang="uk-UA" sz="1200" b="1" dirty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Ми єдності ланцюг </a:t>
            </a:r>
            <a:r>
              <a:rPr lang="uk-UA" sz="1200" b="1" dirty="0" err="1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протягнем</a:t>
            </a:r>
            <a:r>
              <a:rPr lang="uk-UA" sz="1200" b="1" dirty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 знов,</a:t>
            </a:r>
            <a:r>
              <a:rPr lang="ru-RU" sz="1200" b="1" dirty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 </a:t>
            </a:r>
          </a:p>
          <a:p>
            <a:pPr algn="ctr"/>
            <a:r>
              <a:rPr lang="uk-UA" sz="1200" b="1" dirty="0" err="1" smtClean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Посієм</a:t>
            </a:r>
            <a:r>
              <a:rPr lang="uk-UA" sz="1200" b="1" dirty="0" smtClean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uk-UA" sz="1200" b="1" dirty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між людьми священну згоду.</a:t>
            </a:r>
            <a:r>
              <a:rPr lang="ru-RU" sz="1200" b="1" dirty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 </a:t>
            </a:r>
          </a:p>
          <a:p>
            <a:pPr algn="ctr"/>
            <a:r>
              <a:rPr lang="uk-UA" sz="1200" b="1" dirty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Ми разом!  Це основа всіх основ.</a:t>
            </a:r>
            <a:r>
              <a:rPr lang="ru-RU" sz="1200" b="1" dirty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 </a:t>
            </a:r>
          </a:p>
          <a:p>
            <a:pPr algn="ctr"/>
            <a:r>
              <a:rPr lang="uk-UA" sz="1200" b="1" dirty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 </a:t>
            </a:r>
            <a:r>
              <a:rPr lang="ru-RU" sz="1200" b="1" dirty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 </a:t>
            </a:r>
          </a:p>
          <a:p>
            <a:pPr algn="ctr"/>
            <a:r>
              <a:rPr lang="uk-UA" sz="1200" b="1" dirty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Тепло сердець здолає ворожнечу,</a:t>
            </a:r>
            <a:r>
              <a:rPr lang="ru-RU" sz="1200" b="1" dirty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 </a:t>
            </a:r>
          </a:p>
          <a:p>
            <a:pPr algn="ctr"/>
            <a:r>
              <a:rPr lang="uk-UA" sz="1200" b="1" dirty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І об</a:t>
            </a:r>
            <a:r>
              <a:rPr lang="ru-RU" sz="1200" b="1" dirty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’</a:t>
            </a:r>
            <a:r>
              <a:rPr lang="uk-UA" sz="1200" b="1" dirty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єднає всіх свята мета:</a:t>
            </a:r>
            <a:r>
              <a:rPr lang="ru-RU" sz="1200" b="1" dirty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 </a:t>
            </a:r>
          </a:p>
          <a:p>
            <a:pPr algn="ctr"/>
            <a:r>
              <a:rPr lang="uk-UA" sz="1200" b="1" dirty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Тримаймось разом.  Ми – велика сила.</a:t>
            </a:r>
            <a:r>
              <a:rPr lang="ru-RU" sz="1200" b="1" dirty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 </a:t>
            </a:r>
          </a:p>
          <a:p>
            <a:pPr algn="ctr"/>
            <a:r>
              <a:rPr lang="uk-UA" sz="1200" b="1" dirty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Й не забуваймо: Батьківщина в нас одна.</a:t>
            </a:r>
            <a:r>
              <a:rPr lang="ru-RU" sz="1200" b="1" dirty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 </a:t>
            </a:r>
          </a:p>
          <a:p>
            <a:pPr algn="ctr"/>
            <a:r>
              <a:rPr lang="uk-UA" sz="1200" b="1" dirty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 </a:t>
            </a:r>
            <a:r>
              <a:rPr lang="ru-RU" sz="1200" b="1" dirty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 </a:t>
            </a:r>
          </a:p>
          <a:p>
            <a:pPr algn="ctr"/>
            <a:r>
              <a:rPr lang="uk-UA" sz="1200" b="1" dirty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Тут бились прадіди,  зросили землю кров</a:t>
            </a:r>
            <a:r>
              <a:rPr lang="ru-RU" sz="1200" b="1" dirty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’</a:t>
            </a:r>
            <a:r>
              <a:rPr lang="uk-UA" sz="1200" b="1" dirty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ю,</a:t>
            </a:r>
            <a:r>
              <a:rPr lang="ru-RU" sz="1200" b="1" dirty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 </a:t>
            </a:r>
          </a:p>
          <a:p>
            <a:pPr algn="ctr"/>
            <a:r>
              <a:rPr lang="uk-UA" sz="1200" b="1" dirty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Чужинців проганяли раз у раз.</a:t>
            </a:r>
            <a:r>
              <a:rPr lang="ru-RU" sz="1200" b="1" dirty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 </a:t>
            </a:r>
          </a:p>
          <a:p>
            <a:pPr algn="ctr"/>
            <a:r>
              <a:rPr lang="uk-UA" sz="1200" b="1" dirty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Вороже зло ми переможемо любов</a:t>
            </a:r>
            <a:r>
              <a:rPr lang="ru-RU" sz="1200" b="1" dirty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’</a:t>
            </a:r>
            <a:r>
              <a:rPr lang="uk-UA" sz="1200" b="1" dirty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ю,</a:t>
            </a:r>
            <a:r>
              <a:rPr lang="ru-RU" sz="1200" b="1" dirty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 </a:t>
            </a:r>
          </a:p>
          <a:p>
            <a:pPr algn="ctr"/>
            <a:r>
              <a:rPr lang="uk-UA" sz="1200" b="1" dirty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Нам об’єднатись заповів пророк Тарас.</a:t>
            </a:r>
            <a:r>
              <a:rPr lang="ru-RU" sz="1200" b="1" dirty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 </a:t>
            </a:r>
          </a:p>
          <a:p>
            <a:pPr algn="ctr"/>
            <a:r>
              <a:rPr lang="uk-UA" sz="1200" b="1" dirty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 </a:t>
            </a:r>
            <a:r>
              <a:rPr lang="ru-RU" sz="1200" b="1" dirty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 </a:t>
            </a:r>
          </a:p>
          <a:p>
            <a:pPr algn="ctr"/>
            <a:r>
              <a:rPr lang="uk-UA" sz="1200" b="1" dirty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І заспіває знову Україна,</a:t>
            </a:r>
            <a:r>
              <a:rPr lang="ru-RU" sz="1200" b="1" dirty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 </a:t>
            </a:r>
          </a:p>
          <a:p>
            <a:pPr algn="ctr"/>
            <a:r>
              <a:rPr lang="uk-UA" sz="1200" b="1" dirty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І оживе її свята земля.</a:t>
            </a:r>
            <a:r>
              <a:rPr lang="ru-RU" sz="1200" b="1" dirty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 </a:t>
            </a:r>
          </a:p>
          <a:p>
            <a:pPr algn="ctr"/>
            <a:r>
              <a:rPr lang="uk-UA" sz="1200" b="1" dirty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І </a:t>
            </a:r>
            <a:r>
              <a:rPr lang="uk-UA" sz="1200" b="1" dirty="0" err="1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пам</a:t>
            </a:r>
            <a:r>
              <a:rPr lang="ru-RU" sz="1200" b="1" dirty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’</a:t>
            </a:r>
            <a:r>
              <a:rPr lang="uk-UA" sz="1200" b="1" dirty="0" err="1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ятаймо</a:t>
            </a:r>
            <a:r>
              <a:rPr lang="uk-UA" sz="1200" b="1" dirty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: тільки в єдності – народу сила</a:t>
            </a:r>
            <a:r>
              <a:rPr lang="ru-RU" sz="1200" b="1" dirty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 </a:t>
            </a:r>
          </a:p>
          <a:p>
            <a:pPr algn="ctr"/>
            <a:r>
              <a:rPr lang="uk-UA" sz="1200" b="1" dirty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То ж стали золотими ці слова</a:t>
            </a:r>
            <a:endParaRPr lang="ru-RU" sz="1200" b="1" dirty="0">
              <a:solidFill>
                <a:srgbClr val="002060"/>
              </a:solidFill>
              <a:latin typeface="Arial Black" pitchFamily="34" charset="0"/>
              <a:cs typeface="Aharoni" pitchFamily="2" charset="-79"/>
            </a:endParaRPr>
          </a:p>
          <a:p>
            <a:pPr algn="ctr"/>
            <a:r>
              <a:rPr lang="ru-RU" sz="1200" b="1" dirty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 </a:t>
            </a:r>
          </a:p>
          <a:p>
            <a:pPr algn="ctr"/>
            <a:endParaRPr lang="ru-RU" sz="1200" b="1" dirty="0">
              <a:solidFill>
                <a:srgbClr val="002060"/>
              </a:solidFill>
              <a:latin typeface="Arial Black" pitchFamily="34" charset="0"/>
              <a:cs typeface="Aharoni" pitchFamily="2" charset="-79"/>
            </a:endParaRPr>
          </a:p>
        </p:txBody>
      </p:sp>
    </p:spTree>
  </p:cSld>
  <p:clrMapOvr>
    <a:masterClrMapping/>
  </p:clrMapOvr>
  <p:transition spd="slow" advClick="0" advTm="6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9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0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5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6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1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2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7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8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2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43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4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8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49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50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4" dur="indefinite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55" dur="indefinite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56" dur="indefinite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0" dur="indefinite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61" dur="indefinite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62" dur="indefinite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6" dur="indefinite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67" dur="indefinite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68" dur="indefinite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72" dur="indefinite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3" dur="indefinite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74" dur="indefinite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78" dur="indefinite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9" dur="indefinite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0" dur="indefinite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84" dur="indefinite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85" dur="indefinite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6" dur="indefinite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90" dur="indefinite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91" dur="indefinite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92" dur="indefinite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96" dur="indefinite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97" dur="indefinite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98" dur="indefinite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2" dur="indefinite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03" dur="indefinite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04" dur="indefinite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8" dur="indefinite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09" dur="indefinite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10" dur="indefinite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4" dur="indefinite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15" dur="indefinite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16" dur="indefinite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0" dur="indefinite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21" dur="indefinite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22" dur="indefinite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6" dur="indefinite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27" dur="indefinite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28" dur="indefinite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1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6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3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8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9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4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5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0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1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6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7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2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3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8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>
                      <p:stCondLst>
                        <p:cond delay="indefinite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1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2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7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8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fill="hold">
                      <p:stCondLst>
                        <p:cond delay="indefinite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3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4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>
                      <p:stCondLst>
                        <p:cond delay="indefinite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9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0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1" fill="hold">
                      <p:stCondLst>
                        <p:cond delay="indefinite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5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6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>
                      <p:stCondLst>
                        <p:cond delay="indefinite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1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2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 animBg="1"/>
      <p:bldP spid="3" grpId="2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b="1" i="1" dirty="0" smtClean="0">
                <a:solidFill>
                  <a:srgbClr val="C00000"/>
                </a:solidFill>
              </a:rPr>
              <a:t>Українська нація ніколи не віддасть своєї незалежності.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Українці 28 липня вперше відзнача</a:t>
            </a:r>
            <a:r>
              <a:rPr lang="uk-UA" dirty="0" smtClean="0"/>
              <a:t>ють </a:t>
            </a:r>
            <a:r>
              <a:rPr lang="ru-RU" dirty="0" smtClean="0"/>
              <a:t> День Української державності.</a:t>
            </a:r>
          </a:p>
          <a:p>
            <a:r>
              <a:rPr lang="ru-RU" dirty="0" smtClean="0"/>
              <a:t>Попри шостий місяць повномасштабного вторгнення росії в Україну та дев'ятий </a:t>
            </a:r>
            <a:r>
              <a:rPr lang="uk-UA" dirty="0" smtClean="0"/>
              <a:t>рік війни, «українців не зламати», заявив президент </a:t>
            </a:r>
            <a:r>
              <a:rPr lang="uk-UA" b="1" dirty="0" smtClean="0"/>
              <a:t>Володимир </a:t>
            </a:r>
            <a:r>
              <a:rPr lang="uk-UA" b="1" dirty="0" err="1" smtClean="0"/>
              <a:t>Зеленський</a:t>
            </a:r>
            <a:r>
              <a:rPr lang="uk-UA" dirty="0" smtClean="0"/>
              <a:t> під час вечірнього звернення 24 липня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День </a:t>
            </a:r>
            <a:r>
              <a:rPr lang="uk-UA" dirty="0" smtClean="0"/>
              <a:t>Української державності утверджуватиме зв’язок українців, які живуть тепер, із багатьма поколіннями нашого народу, — сказав президент</a:t>
            </a:r>
            <a:r>
              <a:rPr lang="ru-RU" dirty="0" smtClean="0"/>
              <a:t>.</a:t>
            </a:r>
          </a:p>
          <a:p>
            <a:r>
              <a:rPr lang="uk-UA" dirty="0" smtClean="0"/>
              <a:t>Він додав, що лише ті, хто абсолютно не знає правди історії й не відчуває її сенсу, могли ухвалити рішення атакувати Україну, а зараз вже навіть самі росіяни визнають, що Україна переможе.</a:t>
            </a:r>
          </a:p>
          <a:p>
            <a:r>
              <a:rPr lang="uk-UA" dirty="0" smtClean="0"/>
              <a:t>Українці ніколи не віддадуть своєї незалежності. І не зламаються зсередини, як це бувало не раз. Не цього разу, — сказав </a:t>
            </a:r>
            <a:r>
              <a:rPr lang="uk-UA" dirty="0" err="1" smtClean="0"/>
              <a:t>Зеленський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 spd="slow" advClick="0" advTm="3000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9698" name="Picture 2" descr="C:\Users\User\Pictures\376984_7278828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8680"/>
            <a:ext cx="4427984" cy="61206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9700" name="Picture 4" descr="10 книжок про російсько-українську війну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548680"/>
            <a:ext cx="4123556" cy="58326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advClick="0" advTm="1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Історія України для діте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20688"/>
            <a:ext cx="8568952" cy="58563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Говоримо з дітьми про війну: 11 книг для молодших підлітків - Learning.u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268760"/>
            <a:ext cx="4416425" cy="424847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Прямоугольник 5"/>
          <p:cNvSpPr/>
          <p:nvPr/>
        </p:nvSpPr>
        <p:spPr>
          <a:xfrm>
            <a:off x="4716016" y="2136339"/>
            <a:ext cx="266429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/>
              <a:t>Автор</a:t>
            </a:r>
            <a:r>
              <a:rPr lang="uk-UA" dirty="0" smtClean="0"/>
              <a:t>: </a:t>
            </a:r>
            <a:r>
              <a:rPr lang="uk-UA" dirty="0" err="1" smtClean="0"/>
              <a:t>Рамунє</a:t>
            </a:r>
            <a:r>
              <a:rPr lang="uk-UA" dirty="0" smtClean="0"/>
              <a:t> </a:t>
            </a:r>
            <a:r>
              <a:rPr lang="uk-UA" dirty="0" err="1" smtClean="0"/>
              <a:t>Поташнікова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b="1" dirty="0" smtClean="0"/>
              <a:t>Ілюстратори</a:t>
            </a:r>
            <a:r>
              <a:rPr lang="uk-UA" dirty="0" smtClean="0"/>
              <a:t>: Й. </a:t>
            </a:r>
            <a:r>
              <a:rPr lang="uk-UA" dirty="0" err="1" smtClean="0"/>
              <a:t>Люгайла</a:t>
            </a:r>
            <a:r>
              <a:rPr lang="uk-UA" dirty="0" smtClean="0"/>
              <a:t>, Р. </a:t>
            </a:r>
            <a:r>
              <a:rPr lang="uk-UA" dirty="0" err="1" smtClean="0"/>
              <a:t>Івашкявічютє</a:t>
            </a:r>
            <a:r>
              <a:rPr lang="uk-UA" dirty="0" smtClean="0"/>
              <a:t>, І. </a:t>
            </a:r>
            <a:r>
              <a:rPr lang="uk-UA" dirty="0" err="1" smtClean="0"/>
              <a:t>Панаріна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b="1" dirty="0" smtClean="0"/>
              <a:t>Переклад</a:t>
            </a:r>
            <a:r>
              <a:rPr lang="uk-UA" dirty="0" smtClean="0"/>
              <a:t>: Ольга </a:t>
            </a:r>
            <a:r>
              <a:rPr lang="uk-UA" dirty="0" err="1" smtClean="0"/>
              <a:t>Сілакова</a:t>
            </a:r>
            <a:r>
              <a:rPr lang="uk-UA" dirty="0" smtClean="0"/>
              <a:t>, Анна Третяк</a:t>
            </a:r>
            <a:br>
              <a:rPr lang="uk-UA" dirty="0" smtClean="0"/>
            </a:br>
            <a:r>
              <a:rPr lang="uk-UA" b="1" dirty="0" smtClean="0"/>
              <a:t>Видавництво</a:t>
            </a:r>
            <a:r>
              <a:rPr lang="uk-UA" dirty="0" smtClean="0"/>
              <a:t>: Балтія-Друк</a:t>
            </a:r>
            <a:br>
              <a:rPr lang="uk-UA" dirty="0" smtClean="0"/>
            </a:br>
            <a:r>
              <a:rPr lang="uk-UA" b="1" dirty="0" smtClean="0"/>
              <a:t>Рік видання</a:t>
            </a:r>
            <a:r>
              <a:rPr lang="uk-UA" dirty="0" smtClean="0"/>
              <a:t>: 2020</a:t>
            </a:r>
            <a:br>
              <a:rPr lang="uk-UA" dirty="0" smtClean="0"/>
            </a:br>
            <a:r>
              <a:rPr lang="uk-UA" b="1" dirty="0" smtClean="0"/>
              <a:t>Кількість сторінок</a:t>
            </a:r>
            <a:r>
              <a:rPr lang="uk-UA" dirty="0" smtClean="0"/>
              <a:t>: 112</a:t>
            </a:r>
            <a:br>
              <a:rPr lang="uk-UA" dirty="0" smtClean="0"/>
            </a:br>
            <a:r>
              <a:rPr lang="uk-UA" b="1" dirty="0" smtClean="0"/>
              <a:t>Рекомендований вік</a:t>
            </a:r>
            <a:r>
              <a:rPr lang="uk-UA" dirty="0" smtClean="0"/>
              <a:t>: 9-13 років</a:t>
            </a:r>
            <a:endParaRPr lang="uk-UA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02  E" pathEditMode="relative" ptsTypes="">
                                      <p:cBhvr>
                                        <p:cTn id="11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Говоримо з дітьми про війну: 11 книг для молодших підлітків - Learning.u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908720"/>
            <a:ext cx="4608512" cy="46085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4860032" y="2551837"/>
            <a:ext cx="273630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Автор</a:t>
            </a:r>
            <a:r>
              <a:rPr lang="ru-RU" dirty="0" smtClean="0"/>
              <a:t>: </a:t>
            </a:r>
            <a:r>
              <a:rPr lang="ru-RU" dirty="0" err="1" smtClean="0"/>
              <a:t>Надійка</a:t>
            </a:r>
            <a:r>
              <a:rPr lang="ru-RU" dirty="0" smtClean="0"/>
              <a:t> </a:t>
            </a:r>
            <a:r>
              <a:rPr lang="ru-RU" dirty="0" err="1" smtClean="0"/>
              <a:t>Гербіш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err="1" smtClean="0"/>
              <a:t>Ілюстратор</a:t>
            </a:r>
            <a:r>
              <a:rPr lang="ru-RU" dirty="0" smtClean="0"/>
              <a:t>: </a:t>
            </a:r>
            <a:r>
              <a:rPr lang="ru-RU" dirty="0" err="1" smtClean="0"/>
              <a:t>Софія</a:t>
            </a:r>
            <a:r>
              <a:rPr lang="ru-RU" dirty="0" smtClean="0"/>
              <a:t> </a:t>
            </a:r>
            <a:r>
              <a:rPr lang="ru-RU" dirty="0" err="1" smtClean="0"/>
              <a:t>Томіленко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err="1" smtClean="0"/>
              <a:t>Видавництво</a:t>
            </a:r>
            <a:r>
              <a:rPr lang="ru-RU" dirty="0" smtClean="0"/>
              <a:t>: Портал</a:t>
            </a:r>
            <a:br>
              <a:rPr lang="ru-RU" dirty="0" smtClean="0"/>
            </a:br>
            <a:r>
              <a:rPr lang="ru-RU" b="1" dirty="0" err="1" smtClean="0"/>
              <a:t>Рік</a:t>
            </a:r>
            <a:r>
              <a:rPr lang="ru-RU" b="1" dirty="0" smtClean="0"/>
              <a:t> </a:t>
            </a:r>
            <a:r>
              <a:rPr lang="ru-RU" b="1" dirty="0" err="1" smtClean="0"/>
              <a:t>видання</a:t>
            </a:r>
            <a:r>
              <a:rPr lang="ru-RU" dirty="0" smtClean="0"/>
              <a:t>: 2020</a:t>
            </a:r>
            <a:br>
              <a:rPr lang="ru-RU" dirty="0" smtClean="0"/>
            </a:br>
            <a:r>
              <a:rPr lang="ru-RU" b="1" dirty="0" err="1" smtClean="0"/>
              <a:t>Кількість</a:t>
            </a:r>
            <a:r>
              <a:rPr lang="ru-RU" b="1" dirty="0" smtClean="0"/>
              <a:t> </a:t>
            </a:r>
            <a:r>
              <a:rPr lang="ru-RU" b="1" dirty="0" err="1" smtClean="0"/>
              <a:t>сторінок</a:t>
            </a:r>
            <a:r>
              <a:rPr lang="ru-RU" dirty="0" smtClean="0"/>
              <a:t>: 64</a:t>
            </a:r>
            <a:br>
              <a:rPr lang="ru-RU" dirty="0" smtClean="0"/>
            </a:br>
            <a:r>
              <a:rPr lang="ru-RU" b="1" dirty="0" err="1" smtClean="0"/>
              <a:t>Рекомендований</a:t>
            </a:r>
            <a:r>
              <a:rPr lang="ru-RU" b="1" dirty="0" smtClean="0"/>
              <a:t> </a:t>
            </a:r>
            <a:r>
              <a:rPr lang="ru-RU" b="1" dirty="0" err="1" smtClean="0"/>
              <a:t>вік</a:t>
            </a:r>
            <a:r>
              <a:rPr lang="ru-RU" dirty="0" smtClean="0"/>
              <a:t>: 9-13 </a:t>
            </a:r>
            <a:r>
              <a:rPr lang="ru-RU" dirty="0" err="1" smtClean="0"/>
              <a:t>років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048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Говоримо з дітьми про війну: 12 книг для старших підлітків - Learning.u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772816"/>
            <a:ext cx="5256584" cy="38884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6156176" y="2413338"/>
            <a:ext cx="2376264" cy="313932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 smtClean="0"/>
              <a:t>Автор</a:t>
            </a:r>
            <a:r>
              <a:rPr lang="ru-RU" dirty="0" smtClean="0"/>
              <a:t>: </a:t>
            </a:r>
            <a:r>
              <a:rPr lang="ru-RU" dirty="0" err="1" smtClean="0"/>
              <a:t>Любов</a:t>
            </a:r>
            <a:r>
              <a:rPr lang="ru-RU" dirty="0" smtClean="0"/>
              <a:t> </a:t>
            </a:r>
            <a:r>
              <a:rPr lang="ru-RU" dirty="0" err="1" smtClean="0"/>
              <a:t>Якимчук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err="1" smtClean="0"/>
              <a:t>Ілюстратори</a:t>
            </a:r>
            <a:r>
              <a:rPr lang="ru-RU" dirty="0" smtClean="0"/>
              <a:t>: Оксана </a:t>
            </a:r>
            <a:r>
              <a:rPr lang="ru-RU" dirty="0" err="1" smtClean="0"/>
              <a:t>Йориш</a:t>
            </a:r>
            <a:r>
              <a:rPr lang="ru-RU" dirty="0" smtClean="0"/>
              <a:t>, </a:t>
            </a:r>
            <a:r>
              <a:rPr lang="ru-RU" dirty="0" err="1" smtClean="0"/>
              <a:t>Назар</a:t>
            </a:r>
            <a:r>
              <a:rPr lang="ru-RU" dirty="0" smtClean="0"/>
              <a:t> Гайдучик</a:t>
            </a:r>
            <a:br>
              <a:rPr lang="ru-RU" dirty="0" smtClean="0"/>
            </a:br>
            <a:r>
              <a:rPr lang="ru-RU" b="1" dirty="0" err="1" smtClean="0"/>
              <a:t>Видавництво</a:t>
            </a:r>
            <a:r>
              <a:rPr lang="ru-RU" dirty="0" smtClean="0"/>
              <a:t>: </a:t>
            </a:r>
            <a:r>
              <a:rPr lang="ru-RU" dirty="0" err="1" smtClean="0"/>
              <a:t>Видавництво</a:t>
            </a:r>
            <a:r>
              <a:rPr lang="ru-RU" dirty="0" smtClean="0"/>
              <a:t> старого лева</a:t>
            </a:r>
            <a:br>
              <a:rPr lang="ru-RU" dirty="0" smtClean="0"/>
            </a:br>
            <a:r>
              <a:rPr lang="ru-RU" b="1" dirty="0" err="1" smtClean="0"/>
              <a:t>Рік</a:t>
            </a:r>
            <a:r>
              <a:rPr lang="ru-RU" b="1" dirty="0" smtClean="0"/>
              <a:t> </a:t>
            </a:r>
            <a:r>
              <a:rPr lang="ru-RU" b="1" dirty="0" err="1" smtClean="0"/>
              <a:t>видання</a:t>
            </a:r>
            <a:r>
              <a:rPr lang="ru-RU" dirty="0" smtClean="0"/>
              <a:t>: 2015</a:t>
            </a:r>
            <a:br>
              <a:rPr lang="ru-RU" dirty="0" smtClean="0"/>
            </a:br>
            <a:r>
              <a:rPr lang="ru-RU" b="1" dirty="0" err="1" smtClean="0"/>
              <a:t>Кількість</a:t>
            </a:r>
            <a:r>
              <a:rPr lang="ru-RU" b="1" dirty="0" smtClean="0"/>
              <a:t> </a:t>
            </a:r>
            <a:r>
              <a:rPr lang="ru-RU" b="1" dirty="0" err="1" smtClean="0"/>
              <a:t>сторінок</a:t>
            </a:r>
            <a:r>
              <a:rPr lang="ru-RU" dirty="0" smtClean="0"/>
              <a:t>: 192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396</TotalTime>
  <Words>93</Words>
  <Application>Microsoft Office PowerPoint</Application>
  <PresentationFormat>Экран (4:3)</PresentationFormat>
  <Paragraphs>36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  У ЄДНОСТІ – НАРОДУ СИЛА  </vt:lpstr>
      <vt:lpstr>Українська нація ніколи не віддасть своєї незалежності. 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Крамаренко</dc:creator>
  <cp:lastModifiedBy>user</cp:lastModifiedBy>
  <cp:revision>43</cp:revision>
  <dcterms:created xsi:type="dcterms:W3CDTF">2022-07-27T14:24:11Z</dcterms:created>
  <dcterms:modified xsi:type="dcterms:W3CDTF">2022-07-28T07:28:49Z</dcterms:modified>
</cp:coreProperties>
</file>