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8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226-D310-4D17-88B0-F4D93E94E5B8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942C-ED36-4C31-9B77-5F8AE719B6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88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226-D310-4D17-88B0-F4D93E94E5B8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942C-ED36-4C31-9B77-5F8AE719B6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52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226-D310-4D17-88B0-F4D93E94E5B8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942C-ED36-4C31-9B77-5F8AE719B6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33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226-D310-4D17-88B0-F4D93E94E5B8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942C-ED36-4C31-9B77-5F8AE719B6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403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226-D310-4D17-88B0-F4D93E94E5B8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942C-ED36-4C31-9B77-5F8AE719B6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873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226-D310-4D17-88B0-F4D93E94E5B8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942C-ED36-4C31-9B77-5F8AE719B6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41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226-D310-4D17-88B0-F4D93E94E5B8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942C-ED36-4C31-9B77-5F8AE719B6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137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226-D310-4D17-88B0-F4D93E94E5B8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942C-ED36-4C31-9B77-5F8AE719B6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3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226-D310-4D17-88B0-F4D93E94E5B8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942C-ED36-4C31-9B77-5F8AE719B6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60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226-D310-4D17-88B0-F4D93E94E5B8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942C-ED36-4C31-9B77-5F8AE719B6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8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D226-D310-4D17-88B0-F4D93E94E5B8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942C-ED36-4C31-9B77-5F8AE719B6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93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D226-D310-4D17-88B0-F4D93E94E5B8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2942C-ED36-4C31-9B77-5F8AE719B6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960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syl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108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995333" y="5187406"/>
            <a:ext cx="70135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 травня – міжнародний день сім’ї</a:t>
            </a:r>
            <a:endParaRPr lang="uk-UA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77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syl\Downloads\thumb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523457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yl\Downloads\thumb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51666"/>
            <a:ext cx="4464496" cy="37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5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syl\Downloads\thumb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8860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syl\Downloads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797896" cy="35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1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syl\Download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2008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5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syl\Download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7848870" cy="58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9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Vasyl\Download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9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syl\Downloads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0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asyl\Downloads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7" y="260648"/>
            <a:ext cx="8259761" cy="619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9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asyl\Downloads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36904" cy="57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8877" y="6290427"/>
            <a:ext cx="4579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rgbClr val="6C0000"/>
                </a:solidFill>
              </a:rPr>
              <a:t>Джерело: «На урок»: бібліотека, класному керівникові.</a:t>
            </a:r>
            <a:endParaRPr lang="uk-UA" sz="1400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62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</Words>
  <Application>Microsoft Office PowerPoint</Application>
  <PresentationFormat>Екран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Vasyl</dc:creator>
  <cp:lastModifiedBy>Vasyl</cp:lastModifiedBy>
  <cp:revision>2</cp:revision>
  <dcterms:created xsi:type="dcterms:W3CDTF">2020-05-05T05:15:12Z</dcterms:created>
  <dcterms:modified xsi:type="dcterms:W3CDTF">2020-05-05T05:32:41Z</dcterms:modified>
</cp:coreProperties>
</file>